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slides/slide79.xml" ContentType="application/vnd.openxmlformats-officedocument.presentationml.slide+xml"/>
  <Override PartName="/ppt/diagrams/data1.xml" ContentType="application/vnd.openxmlformats-officedocument.drawingml.diagramData+xml"/>
  <Override PartName="/ppt/slides/slide80.xml" ContentType="application/vnd.openxmlformats-officedocument.presentationml.slide+xml"/>
  <Override PartName="/ppt/presentation.xml" ContentType="application/vnd.openxmlformats-officedocument.presentationml.presentation.main+xml"/>
  <Override PartName="/ppt/slides/slide7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76.xml" ContentType="application/vnd.openxmlformats-officedocument.presentationml.slide+xml"/>
  <Override PartName="/ppt/slides/slide71.xml" ContentType="application/vnd.openxmlformats-officedocument.presentationml.slide+xml"/>
  <Override PartName="/ppt/slides/slide77.xml" ContentType="application/vnd.openxmlformats-officedocument.presentationml.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3.xml" ContentType="application/vnd.openxmlformats-officedocument.presentationml.slideLayout+xml"/>
  <Override PartName="/ppt/notesSlides/notesSlide8.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7.xml" ContentType="application/vnd.openxmlformats-officedocument.presentationml.notesSlide+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5.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6.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77.xml" ContentType="application/vnd.openxmlformats-officedocument.presentationml.notesSlide+xml"/>
  <Override PartName="/ppt/notesSlides/notesSlide76.xml" ContentType="application/vnd.openxmlformats-officedocument.presentationml.notesSlide+xml"/>
  <Override PartName="/ppt/notesSlides/notesSlide75.xml" ContentType="application/vnd.openxmlformats-officedocument.presentationml.notesSlide+xml"/>
  <Override PartName="/ppt/notesSlides/notesSlide80.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5.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4.xml" ContentType="application/vnd.openxmlformats-officedocument.presentationml.notesSlide+xml"/>
  <Override PartName="/ppt/notesSlides/notesSlide73.xml" ContentType="application/vnd.openxmlformats-officedocument.presentationml.notesSlide+xml"/>
  <Override PartName="/ppt/notesSlides/notesSlide72.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1.xml" ContentType="application/vnd.openxmlformats-officedocument.presentationml.notesSlide+xml"/>
  <Override PartName="/ppt/notesSlides/notesSlide70.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diagrams/quickStyle1.xml" ContentType="application/vnd.openxmlformats-officedocument.drawingml.diagramStyle+xml"/>
  <Override PartName="/ppt/diagrams/layout1.xml" ContentType="application/vnd.openxmlformats-officedocument.drawingml.diagram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diagrams/colors1.xml" ContentType="application/vnd.openxmlformats-officedocument.drawingml.diagramColors+xml"/>
  <Override PartName="/ppt/diagrams/drawing1.xml" ContentType="application/vnd.ms-office.drawingml.diagramDrawing+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customXml/itemProps2.xml" ContentType="application/vnd.openxmlformats-officedocument.customXmlProperties+xml"/>
  <Override PartName="/docProps/custom.xml" ContentType="application/vnd.openxmlformats-officedocument.custom-properties+xml"/>
  <Override PartName="/customXml/itemProps3.xml" ContentType="application/vnd.openxmlformats-officedocument.customXmlProperties+xml"/>
  <Override PartName="/customXml/itemProps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ppt/revisionInfo.xml" ContentType="application/vnd.ms-powerpoint.revision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 id="2147483648" r:id="rId5"/>
  </p:sldMasterIdLst>
  <p:notesMasterIdLst>
    <p:notesMasterId r:id="rId86"/>
  </p:notesMasterIdLst>
  <p:handoutMasterIdLst>
    <p:handoutMasterId r:id="rId87"/>
  </p:handoutMasterIdLst>
  <p:sldIdLst>
    <p:sldId id="266" r:id="rId6"/>
    <p:sldId id="1116" r:id="rId7"/>
    <p:sldId id="1117" r:id="rId8"/>
    <p:sldId id="1118" r:id="rId9"/>
    <p:sldId id="1170" r:id="rId10"/>
    <p:sldId id="739" r:id="rId11"/>
    <p:sldId id="712" r:id="rId12"/>
    <p:sldId id="1191" r:id="rId13"/>
    <p:sldId id="1108" r:id="rId14"/>
    <p:sldId id="1109" r:id="rId15"/>
    <p:sldId id="1120" r:id="rId16"/>
    <p:sldId id="731" r:id="rId17"/>
    <p:sldId id="1192" r:id="rId18"/>
    <p:sldId id="1121" r:id="rId19"/>
    <p:sldId id="1172" r:id="rId20"/>
    <p:sldId id="1174" r:id="rId21"/>
    <p:sldId id="1176" r:id="rId22"/>
    <p:sldId id="1177" r:id="rId23"/>
    <p:sldId id="1180" r:id="rId24"/>
    <p:sldId id="1193" r:id="rId25"/>
    <p:sldId id="1123" r:id="rId26"/>
    <p:sldId id="1181" r:id="rId27"/>
    <p:sldId id="1194" r:id="rId28"/>
    <p:sldId id="1124" r:id="rId29"/>
    <p:sldId id="1182" r:id="rId30"/>
    <p:sldId id="1195" r:id="rId31"/>
    <p:sldId id="1122" r:id="rId32"/>
    <p:sldId id="1183" r:id="rId33"/>
    <p:sldId id="1196" r:id="rId34"/>
    <p:sldId id="1125" r:id="rId35"/>
    <p:sldId id="733" r:id="rId36"/>
    <p:sldId id="740" r:id="rId37"/>
    <p:sldId id="735" r:id="rId38"/>
    <p:sldId id="1197" r:id="rId39"/>
    <p:sldId id="1126" r:id="rId40"/>
    <p:sldId id="1184" r:id="rId41"/>
    <p:sldId id="1198" r:id="rId42"/>
    <p:sldId id="1127" r:id="rId43"/>
    <p:sldId id="1185" r:id="rId44"/>
    <p:sldId id="1186" r:id="rId45"/>
    <p:sldId id="1187" r:id="rId46"/>
    <p:sldId id="1199" r:id="rId47"/>
    <p:sldId id="1128" r:id="rId48"/>
    <p:sldId id="1188" r:id="rId49"/>
    <p:sldId id="1200" r:id="rId50"/>
    <p:sldId id="1129" r:id="rId51"/>
    <p:sldId id="1189" r:id="rId52"/>
    <p:sldId id="1201" r:id="rId53"/>
    <p:sldId id="1130" r:id="rId54"/>
    <p:sldId id="1190" r:id="rId55"/>
    <p:sldId id="1169" r:id="rId56"/>
    <p:sldId id="1168" r:id="rId57"/>
    <p:sldId id="1167" r:id="rId58"/>
    <p:sldId id="1166" r:id="rId59"/>
    <p:sldId id="1165" r:id="rId60"/>
    <p:sldId id="1164" r:id="rId61"/>
    <p:sldId id="1163" r:id="rId62"/>
    <p:sldId id="1162" r:id="rId63"/>
    <p:sldId id="1161" r:id="rId64"/>
    <p:sldId id="1160" r:id="rId65"/>
    <p:sldId id="1159" r:id="rId66"/>
    <p:sldId id="1158" r:id="rId67"/>
    <p:sldId id="1157" r:id="rId68"/>
    <p:sldId id="1156" r:id="rId69"/>
    <p:sldId id="1155" r:id="rId70"/>
    <p:sldId id="1154" r:id="rId71"/>
    <p:sldId id="1153" r:id="rId72"/>
    <p:sldId id="1152" r:id="rId73"/>
    <p:sldId id="1151" r:id="rId74"/>
    <p:sldId id="1150" r:id="rId75"/>
    <p:sldId id="1149" r:id="rId76"/>
    <p:sldId id="1148" r:id="rId77"/>
    <p:sldId id="1147" r:id="rId78"/>
    <p:sldId id="1146" r:id="rId79"/>
    <p:sldId id="1145" r:id="rId80"/>
    <p:sldId id="1144" r:id="rId81"/>
    <p:sldId id="1143" r:id="rId82"/>
    <p:sldId id="1142" r:id="rId83"/>
    <p:sldId id="1141" r:id="rId84"/>
    <p:sldId id="1111" r:id="rId85"/>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A9EBBDD2-965E-4ABE-9A1A-DED90D8CE5E3}">
          <p14:sldIdLst>
            <p14:sldId id="266"/>
            <p14:sldId id="1116"/>
            <p14:sldId id="1117"/>
            <p14:sldId id="1118"/>
            <p14:sldId id="1170"/>
            <p14:sldId id="739"/>
            <p14:sldId id="712"/>
          </p14:sldIdLst>
        </p14:section>
        <p14:section name="Course Review" id="{AC1F149A-BF5C-41AE-807B-DFD79A5F2C71}">
          <p14:sldIdLst>
            <p14:sldId id="1191"/>
            <p14:sldId id="1108"/>
            <p14:sldId id="1109"/>
            <p14:sldId id="1120"/>
            <p14:sldId id="731"/>
            <p14:sldId id="1192"/>
            <p14:sldId id="1121"/>
            <p14:sldId id="1172"/>
            <p14:sldId id="1174"/>
            <p14:sldId id="1176"/>
            <p14:sldId id="1177"/>
            <p14:sldId id="1180"/>
            <p14:sldId id="1193"/>
            <p14:sldId id="1123"/>
            <p14:sldId id="1181"/>
            <p14:sldId id="1194"/>
            <p14:sldId id="1124"/>
            <p14:sldId id="1182"/>
            <p14:sldId id="1195"/>
            <p14:sldId id="1122"/>
            <p14:sldId id="1183"/>
            <p14:sldId id="1196"/>
            <p14:sldId id="1125"/>
            <p14:sldId id="733"/>
            <p14:sldId id="740"/>
            <p14:sldId id="735"/>
            <p14:sldId id="1197"/>
            <p14:sldId id="1126"/>
            <p14:sldId id="1184"/>
            <p14:sldId id="1198"/>
            <p14:sldId id="1127"/>
            <p14:sldId id="1185"/>
            <p14:sldId id="1186"/>
            <p14:sldId id="1187"/>
            <p14:sldId id="1199"/>
            <p14:sldId id="1128"/>
            <p14:sldId id="1188"/>
            <p14:sldId id="1200"/>
            <p14:sldId id="1129"/>
            <p14:sldId id="1189"/>
            <p14:sldId id="1201"/>
            <p14:sldId id="1130"/>
            <p14:sldId id="1190"/>
          </p14:sldIdLst>
        </p14:section>
        <p14:section name="Wrap Up" id="{CA0138AB-9F64-41AB-903E-B0AFADF142CC}">
          <p14:sldIdLst>
            <p14:sldId id="1169"/>
            <p14:sldId id="1168"/>
            <p14:sldId id="1167"/>
            <p14:sldId id="1166"/>
            <p14:sldId id="1165"/>
            <p14:sldId id="1164"/>
            <p14:sldId id="1163"/>
            <p14:sldId id="1162"/>
            <p14:sldId id="1161"/>
            <p14:sldId id="1160"/>
            <p14:sldId id="1159"/>
            <p14:sldId id="1158"/>
            <p14:sldId id="1157"/>
            <p14:sldId id="1156"/>
            <p14:sldId id="1155"/>
            <p14:sldId id="1154"/>
            <p14:sldId id="1153"/>
            <p14:sldId id="1152"/>
            <p14:sldId id="1151"/>
            <p14:sldId id="1150"/>
            <p14:sldId id="1149"/>
            <p14:sldId id="1148"/>
            <p14:sldId id="1147"/>
            <p14:sldId id="1146"/>
            <p14:sldId id="1145"/>
            <p14:sldId id="1144"/>
            <p14:sldId id="1143"/>
            <p14:sldId id="1142"/>
            <p14:sldId id="1141"/>
            <p14:sldId id="111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10578" userDrawn="1">
          <p15:clr>
            <a:srgbClr val="A4A3A4"/>
          </p15:clr>
        </p15:guide>
        <p15:guide id="2" pos="235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369"/>
    <a:srgbClr val="9B129E"/>
    <a:srgbClr val="D4ECBA"/>
    <a:srgbClr val="ADDB7B"/>
    <a:srgbClr val="C0FD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2C0BEB-85E9-74BD-181C-FF487161847D}" v="278" dt="2019-12-02T20:47:21.183"/>
    <p1510:client id="{2B0F7D9E-ADE3-AC0E-BEF8-99001F09DDEA}" v="50" dt="2019-11-20T16:58:18.888"/>
    <p1510:client id="{4916FDD8-AD02-742D-B164-F2CA8A289FE0}" v="28" dt="2019-11-26T22:48:05.991"/>
    <p1510:client id="{4FDF366F-7B26-8BF2-A9C7-FA950184FE9F}" v="18" dt="2019-11-25T03:21:06.820"/>
    <p1510:client id="{7388358F-0E88-6E03-9C24-491F9F74FE41}" v="4" dt="2019-12-02T20:17:34.145"/>
    <p1510:client id="{9D9282A6-EF05-FD99-0BC9-ADBBE5E8BD95}" v="783" dt="2019-11-21T18:44:30.127"/>
    <p1510:client id="{A2C47AE9-66B0-D388-C523-FC722C8A08F4}" v="908" dt="2019-11-12T20:23:38.261"/>
    <p1510:client id="{A70C208F-7AE2-25D5-723D-A3708A6C2F39}" v="43" dt="2019-12-02T20:33:08.193"/>
    <p1510:client id="{D24A5256-BB5F-00A8-6603-77CFA27D4DDF}" v="9" dt="2019-11-20T16:38:04.763"/>
    <p1510:client id="{D59306D5-1724-C156-DA46-6B424112EDAE}" v="19" dt="2019-11-12T23:46:28.1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46" autoAdjust="0"/>
    <p:restoredTop sz="77509" autoAdjust="0"/>
  </p:normalViewPr>
  <p:slideViewPr>
    <p:cSldViewPr snapToGrid="0">
      <p:cViewPr varScale="1">
        <p:scale>
          <a:sx n="66" d="100"/>
          <a:sy n="66" d="100"/>
        </p:scale>
        <p:origin x="658" y="43"/>
      </p:cViewPr>
      <p:guideLst>
        <p:guide orient="horz" pos="2160"/>
        <p:guide pos="3840"/>
      </p:guideLst>
    </p:cSldViewPr>
  </p:slideViewPr>
  <p:notesTextViewPr>
    <p:cViewPr>
      <p:scale>
        <a:sx n="1" d="1"/>
        <a:sy n="1" d="1"/>
      </p:scale>
      <p:origin x="0" y="0"/>
    </p:cViewPr>
  </p:notesTextViewPr>
  <p:sorterViewPr>
    <p:cViewPr>
      <p:scale>
        <a:sx n="100" d="100"/>
        <a:sy n="100" d="100"/>
      </p:scale>
      <p:origin x="0" y="-23088"/>
    </p:cViewPr>
  </p:sorterViewPr>
  <p:notesViewPr>
    <p:cSldViewPr snapToGrid="0">
      <p:cViewPr varScale="1">
        <p:scale>
          <a:sx n="62" d="100"/>
          <a:sy n="62" d="100"/>
        </p:scale>
        <p:origin x="2208" y="62"/>
      </p:cViewPr>
      <p:guideLst>
        <p:guide orient="horz" pos="10578"/>
        <p:guide pos="2356"/>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theme" Target="theme/theme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microsoft.com/office/2015/10/relationships/revisionInfo" Target="revisionInfo.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handoutMaster" Target="handoutMasters/handoutMaster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Anne Schad" userId="S::maryanne.schad@sce.com::b94b3f52-3aa6-41bc-a193-acd2cb623e3e" providerId="AD" clId="Web-{A70C208F-7AE2-25D5-723D-A3708A6C2F39}"/>
    <pc:docChg chg="modSld">
      <pc:chgData name="Mary Anne Schad" userId="S::maryanne.schad@sce.com::b94b3f52-3aa6-41bc-a193-acd2cb623e3e" providerId="AD" clId="Web-{A70C208F-7AE2-25D5-723D-A3708A6C2F39}" dt="2019-12-02T20:33:08.193" v="41" actId="20577"/>
      <pc:docMkLst>
        <pc:docMk/>
      </pc:docMkLst>
      <pc:sldChg chg="modSp">
        <pc:chgData name="Mary Anne Schad" userId="S::maryanne.schad@sce.com::b94b3f52-3aa6-41bc-a193-acd2cb623e3e" providerId="AD" clId="Web-{A70C208F-7AE2-25D5-723D-A3708A6C2F39}" dt="2019-12-02T20:32:42.412" v="39" actId="20577"/>
        <pc:sldMkLst>
          <pc:docMk/>
          <pc:sldMk cId="1809435191" sldId="1108"/>
        </pc:sldMkLst>
        <pc:spChg chg="mod">
          <ac:chgData name="Mary Anne Schad" userId="S::maryanne.schad@sce.com::b94b3f52-3aa6-41bc-a193-acd2cb623e3e" providerId="AD" clId="Web-{A70C208F-7AE2-25D5-723D-A3708A6C2F39}" dt="2019-12-02T20:32:42.412" v="39" actId="20577"/>
          <ac:spMkLst>
            <pc:docMk/>
            <pc:sldMk cId="1809435191" sldId="1108"/>
            <ac:spMk id="3" creationId="{00000000-0000-0000-0000-000000000000}"/>
          </ac:spMkLst>
        </pc:spChg>
      </pc:sldChg>
      <pc:sldChg chg="modSp">
        <pc:chgData name="Mary Anne Schad" userId="S::maryanne.schad@sce.com::b94b3f52-3aa6-41bc-a193-acd2cb623e3e" providerId="AD" clId="Web-{A70C208F-7AE2-25D5-723D-A3708A6C2F39}" dt="2019-12-02T20:31:57.850" v="34" actId="20577"/>
        <pc:sldMkLst>
          <pc:docMk/>
          <pc:sldMk cId="1322888507" sldId="1112"/>
        </pc:sldMkLst>
        <pc:spChg chg="mod">
          <ac:chgData name="Mary Anne Schad" userId="S::maryanne.schad@sce.com::b94b3f52-3aa6-41bc-a193-acd2cb623e3e" providerId="AD" clId="Web-{A70C208F-7AE2-25D5-723D-A3708A6C2F39}" dt="2019-12-02T20:31:57.850" v="34" actId="20577"/>
          <ac:spMkLst>
            <pc:docMk/>
            <pc:sldMk cId="1322888507" sldId="1112"/>
            <ac:spMk id="4" creationId="{00000000-0000-0000-0000-000000000000}"/>
          </ac:spMkLst>
        </pc:spChg>
      </pc:sldChg>
    </pc:docChg>
  </pc:docChgLst>
  <pc:docChgLst>
    <pc:chgData name="Mary Anne Schad" userId="S::maryanne.schad@sce.com::b94b3f52-3aa6-41bc-a193-acd2cb623e3e" providerId="AD" clId="Web-{1D2C0BEB-85E9-74BD-181C-FF487161847D}"/>
    <pc:docChg chg="delSld modSld modSection">
      <pc:chgData name="Mary Anne Schad" userId="S::maryanne.schad@sce.com::b94b3f52-3aa6-41bc-a193-acd2cb623e3e" providerId="AD" clId="Web-{1D2C0BEB-85E9-74BD-181C-FF487161847D}" dt="2019-12-02T20:47:21.183" v="266" actId="20577"/>
      <pc:docMkLst>
        <pc:docMk/>
      </pc:docMkLst>
      <pc:sldChg chg="modSp">
        <pc:chgData name="Mary Anne Schad" userId="S::maryanne.schad@sce.com::b94b3f52-3aa6-41bc-a193-acd2cb623e3e" providerId="AD" clId="Web-{1D2C0BEB-85E9-74BD-181C-FF487161847D}" dt="2019-12-02T20:35:03.253" v="25" actId="20577"/>
        <pc:sldMkLst>
          <pc:docMk/>
          <pc:sldMk cId="1809435191" sldId="1108"/>
        </pc:sldMkLst>
        <pc:spChg chg="mod">
          <ac:chgData name="Mary Anne Schad" userId="S::maryanne.schad@sce.com::b94b3f52-3aa6-41bc-a193-acd2cb623e3e" providerId="AD" clId="Web-{1D2C0BEB-85E9-74BD-181C-FF487161847D}" dt="2019-12-02T20:34:47.378" v="20" actId="20577"/>
          <ac:spMkLst>
            <pc:docMk/>
            <pc:sldMk cId="1809435191" sldId="1108"/>
            <ac:spMk id="3" creationId="{00000000-0000-0000-0000-000000000000}"/>
          </ac:spMkLst>
        </pc:spChg>
        <pc:spChg chg="mod">
          <ac:chgData name="Mary Anne Schad" userId="S::maryanne.schad@sce.com::b94b3f52-3aa6-41bc-a193-acd2cb623e3e" providerId="AD" clId="Web-{1D2C0BEB-85E9-74BD-181C-FF487161847D}" dt="2019-12-02T20:35:03.253" v="25" actId="20577"/>
          <ac:spMkLst>
            <pc:docMk/>
            <pc:sldMk cId="1809435191" sldId="1108"/>
            <ac:spMk id="4" creationId="{00000000-0000-0000-0000-000000000000}"/>
          </ac:spMkLst>
        </pc:spChg>
      </pc:sldChg>
      <pc:sldChg chg="modSp">
        <pc:chgData name="Mary Anne Schad" userId="S::maryanne.schad@sce.com::b94b3f52-3aa6-41bc-a193-acd2cb623e3e" providerId="AD" clId="Web-{1D2C0BEB-85E9-74BD-181C-FF487161847D}" dt="2019-12-02T20:36:11.441" v="62" actId="20577"/>
        <pc:sldMkLst>
          <pc:docMk/>
          <pc:sldMk cId="3490407899" sldId="1121"/>
        </pc:sldMkLst>
        <pc:spChg chg="mod">
          <ac:chgData name="Mary Anne Schad" userId="S::maryanne.schad@sce.com::b94b3f52-3aa6-41bc-a193-acd2cb623e3e" providerId="AD" clId="Web-{1D2C0BEB-85E9-74BD-181C-FF487161847D}" dt="2019-12-02T20:35:59.940" v="57" actId="20577"/>
          <ac:spMkLst>
            <pc:docMk/>
            <pc:sldMk cId="3490407899" sldId="1121"/>
            <ac:spMk id="3" creationId="{00000000-0000-0000-0000-000000000000}"/>
          </ac:spMkLst>
        </pc:spChg>
        <pc:spChg chg="mod">
          <ac:chgData name="Mary Anne Schad" userId="S::maryanne.schad@sce.com::b94b3f52-3aa6-41bc-a193-acd2cb623e3e" providerId="AD" clId="Web-{1D2C0BEB-85E9-74BD-181C-FF487161847D}" dt="2019-12-02T20:36:11.441" v="62" actId="20577"/>
          <ac:spMkLst>
            <pc:docMk/>
            <pc:sldMk cId="3490407899" sldId="1121"/>
            <ac:spMk id="4" creationId="{00000000-0000-0000-0000-000000000000}"/>
          </ac:spMkLst>
        </pc:spChg>
      </pc:sldChg>
      <pc:sldChg chg="modSp">
        <pc:chgData name="Mary Anne Schad" userId="S::maryanne.schad@sce.com::b94b3f52-3aa6-41bc-a193-acd2cb623e3e" providerId="AD" clId="Web-{1D2C0BEB-85E9-74BD-181C-FF487161847D}" dt="2019-12-02T20:38:50.220" v="174" actId="20577"/>
        <pc:sldMkLst>
          <pc:docMk/>
          <pc:sldMk cId="89633776" sldId="1122"/>
        </pc:sldMkLst>
        <pc:spChg chg="mod">
          <ac:chgData name="Mary Anne Schad" userId="S::maryanne.schad@sce.com::b94b3f52-3aa6-41bc-a193-acd2cb623e3e" providerId="AD" clId="Web-{1D2C0BEB-85E9-74BD-181C-FF487161847D}" dt="2019-12-02T20:38:14.017" v="158"/>
          <ac:spMkLst>
            <pc:docMk/>
            <pc:sldMk cId="89633776" sldId="1122"/>
            <ac:spMk id="3" creationId="{00000000-0000-0000-0000-000000000000}"/>
          </ac:spMkLst>
        </pc:spChg>
        <pc:spChg chg="mod">
          <ac:chgData name="Mary Anne Schad" userId="S::maryanne.schad@sce.com::b94b3f52-3aa6-41bc-a193-acd2cb623e3e" providerId="AD" clId="Web-{1D2C0BEB-85E9-74BD-181C-FF487161847D}" dt="2019-12-02T20:38:50.220" v="174" actId="20577"/>
          <ac:spMkLst>
            <pc:docMk/>
            <pc:sldMk cId="89633776" sldId="1122"/>
            <ac:spMk id="4" creationId="{00000000-0000-0000-0000-000000000000}"/>
          </ac:spMkLst>
        </pc:spChg>
      </pc:sldChg>
      <pc:sldChg chg="modSp">
        <pc:chgData name="Mary Anne Schad" userId="S::maryanne.schad@sce.com::b94b3f52-3aa6-41bc-a193-acd2cb623e3e" providerId="AD" clId="Web-{1D2C0BEB-85E9-74BD-181C-FF487161847D}" dt="2019-12-02T20:37:12.830" v="137" actId="20577"/>
        <pc:sldMkLst>
          <pc:docMk/>
          <pc:sldMk cId="2747365198" sldId="1123"/>
        </pc:sldMkLst>
        <pc:spChg chg="mod">
          <ac:chgData name="Mary Anne Schad" userId="S::maryanne.schad@sce.com::b94b3f52-3aa6-41bc-a193-acd2cb623e3e" providerId="AD" clId="Web-{1D2C0BEB-85E9-74BD-181C-FF487161847D}" dt="2019-12-02T20:36:34.362" v="74" actId="20577"/>
          <ac:spMkLst>
            <pc:docMk/>
            <pc:sldMk cId="2747365198" sldId="1123"/>
            <ac:spMk id="3" creationId="{00000000-0000-0000-0000-000000000000}"/>
          </ac:spMkLst>
        </pc:spChg>
        <pc:spChg chg="mod">
          <ac:chgData name="Mary Anne Schad" userId="S::maryanne.schad@sce.com::b94b3f52-3aa6-41bc-a193-acd2cb623e3e" providerId="AD" clId="Web-{1D2C0BEB-85E9-74BD-181C-FF487161847D}" dt="2019-12-02T20:37:12.830" v="137" actId="20577"/>
          <ac:spMkLst>
            <pc:docMk/>
            <pc:sldMk cId="2747365198" sldId="1123"/>
            <ac:spMk id="4" creationId="{00000000-0000-0000-0000-000000000000}"/>
          </ac:spMkLst>
        </pc:spChg>
      </pc:sldChg>
      <pc:sldChg chg="modSp">
        <pc:chgData name="Mary Anne Schad" userId="S::maryanne.schad@sce.com::b94b3f52-3aa6-41bc-a193-acd2cb623e3e" providerId="AD" clId="Web-{1D2C0BEB-85E9-74BD-181C-FF487161847D}" dt="2019-12-02T20:37:26.345" v="142" actId="20577"/>
        <pc:sldMkLst>
          <pc:docMk/>
          <pc:sldMk cId="1668928576" sldId="1124"/>
        </pc:sldMkLst>
        <pc:spChg chg="mod">
          <ac:chgData name="Mary Anne Schad" userId="S::maryanne.schad@sce.com::b94b3f52-3aa6-41bc-a193-acd2cb623e3e" providerId="AD" clId="Web-{1D2C0BEB-85E9-74BD-181C-FF487161847D}" dt="2019-12-02T20:36:58.346" v="130" actId="20577"/>
          <ac:spMkLst>
            <pc:docMk/>
            <pc:sldMk cId="1668928576" sldId="1124"/>
            <ac:spMk id="3" creationId="{00000000-0000-0000-0000-000000000000}"/>
          </ac:spMkLst>
        </pc:spChg>
        <pc:spChg chg="mod">
          <ac:chgData name="Mary Anne Schad" userId="S::maryanne.schad@sce.com::b94b3f52-3aa6-41bc-a193-acd2cb623e3e" providerId="AD" clId="Web-{1D2C0BEB-85E9-74BD-181C-FF487161847D}" dt="2019-12-02T20:37:26.345" v="142" actId="20577"/>
          <ac:spMkLst>
            <pc:docMk/>
            <pc:sldMk cId="1668928576" sldId="1124"/>
            <ac:spMk id="4" creationId="{00000000-0000-0000-0000-000000000000}"/>
          </ac:spMkLst>
        </pc:spChg>
      </pc:sldChg>
      <pc:sldChg chg="modSp">
        <pc:chgData name="Mary Anne Schad" userId="S::maryanne.schad@sce.com::b94b3f52-3aa6-41bc-a193-acd2cb623e3e" providerId="AD" clId="Web-{1D2C0BEB-85E9-74BD-181C-FF487161847D}" dt="2019-12-02T20:39:58.969" v="189" actId="20577"/>
        <pc:sldMkLst>
          <pc:docMk/>
          <pc:sldMk cId="77685070" sldId="1125"/>
        </pc:sldMkLst>
        <pc:spChg chg="mod">
          <ac:chgData name="Mary Anne Schad" userId="S::maryanne.schad@sce.com::b94b3f52-3aa6-41bc-a193-acd2cb623e3e" providerId="AD" clId="Web-{1D2C0BEB-85E9-74BD-181C-FF487161847D}" dt="2019-12-02T20:39:47.453" v="185" actId="20577"/>
          <ac:spMkLst>
            <pc:docMk/>
            <pc:sldMk cId="77685070" sldId="1125"/>
            <ac:spMk id="3" creationId="{00000000-0000-0000-0000-000000000000}"/>
          </ac:spMkLst>
        </pc:spChg>
        <pc:spChg chg="mod">
          <ac:chgData name="Mary Anne Schad" userId="S::maryanne.schad@sce.com::b94b3f52-3aa6-41bc-a193-acd2cb623e3e" providerId="AD" clId="Web-{1D2C0BEB-85E9-74BD-181C-FF487161847D}" dt="2019-12-02T20:39:58.969" v="189" actId="20577"/>
          <ac:spMkLst>
            <pc:docMk/>
            <pc:sldMk cId="77685070" sldId="1125"/>
            <ac:spMk id="4" creationId="{00000000-0000-0000-0000-000000000000}"/>
          </ac:spMkLst>
        </pc:spChg>
      </pc:sldChg>
      <pc:sldChg chg="modSp">
        <pc:chgData name="Mary Anne Schad" userId="S::maryanne.schad@sce.com::b94b3f52-3aa6-41bc-a193-acd2cb623e3e" providerId="AD" clId="Web-{1D2C0BEB-85E9-74BD-181C-FF487161847D}" dt="2019-12-02T20:40:52.937" v="208" actId="20577"/>
        <pc:sldMkLst>
          <pc:docMk/>
          <pc:sldMk cId="2255476523" sldId="1126"/>
        </pc:sldMkLst>
        <pc:spChg chg="mod">
          <ac:chgData name="Mary Anne Schad" userId="S::maryanne.schad@sce.com::b94b3f52-3aa6-41bc-a193-acd2cb623e3e" providerId="AD" clId="Web-{1D2C0BEB-85E9-74BD-181C-FF487161847D}" dt="2019-12-02T20:40:40.500" v="199" actId="20577"/>
          <ac:spMkLst>
            <pc:docMk/>
            <pc:sldMk cId="2255476523" sldId="1126"/>
            <ac:spMk id="3" creationId="{00000000-0000-0000-0000-000000000000}"/>
          </ac:spMkLst>
        </pc:spChg>
        <pc:spChg chg="mod">
          <ac:chgData name="Mary Anne Schad" userId="S::maryanne.schad@sce.com::b94b3f52-3aa6-41bc-a193-acd2cb623e3e" providerId="AD" clId="Web-{1D2C0BEB-85E9-74BD-181C-FF487161847D}" dt="2019-12-02T20:40:52.937" v="208" actId="20577"/>
          <ac:spMkLst>
            <pc:docMk/>
            <pc:sldMk cId="2255476523" sldId="1126"/>
            <ac:spMk id="4" creationId="{00000000-0000-0000-0000-000000000000}"/>
          </ac:spMkLst>
        </pc:spChg>
      </pc:sldChg>
      <pc:sldChg chg="modSp">
        <pc:chgData name="Mary Anne Schad" userId="S::maryanne.schad@sce.com::b94b3f52-3aa6-41bc-a193-acd2cb623e3e" providerId="AD" clId="Web-{1D2C0BEB-85E9-74BD-181C-FF487161847D}" dt="2019-12-02T20:41:35.405" v="223" actId="20577"/>
        <pc:sldMkLst>
          <pc:docMk/>
          <pc:sldMk cId="3191952047" sldId="1127"/>
        </pc:sldMkLst>
        <pc:spChg chg="mod">
          <ac:chgData name="Mary Anne Schad" userId="S::maryanne.schad@sce.com::b94b3f52-3aa6-41bc-a193-acd2cb623e3e" providerId="AD" clId="Web-{1D2C0BEB-85E9-74BD-181C-FF487161847D}" dt="2019-12-02T20:41:24.483" v="218" actId="20577"/>
          <ac:spMkLst>
            <pc:docMk/>
            <pc:sldMk cId="3191952047" sldId="1127"/>
            <ac:spMk id="3" creationId="{00000000-0000-0000-0000-000000000000}"/>
          </ac:spMkLst>
        </pc:spChg>
        <pc:spChg chg="mod">
          <ac:chgData name="Mary Anne Schad" userId="S::maryanne.schad@sce.com::b94b3f52-3aa6-41bc-a193-acd2cb623e3e" providerId="AD" clId="Web-{1D2C0BEB-85E9-74BD-181C-FF487161847D}" dt="2019-12-02T20:41:35.405" v="223" actId="20577"/>
          <ac:spMkLst>
            <pc:docMk/>
            <pc:sldMk cId="3191952047" sldId="1127"/>
            <ac:spMk id="4" creationId="{00000000-0000-0000-0000-000000000000}"/>
          </ac:spMkLst>
        </pc:spChg>
      </pc:sldChg>
      <pc:sldChg chg="modSp">
        <pc:chgData name="Mary Anne Schad" userId="S::maryanne.schad@sce.com::b94b3f52-3aa6-41bc-a193-acd2cb623e3e" providerId="AD" clId="Web-{1D2C0BEB-85E9-74BD-181C-FF487161847D}" dt="2019-12-02T20:42:24.062" v="242" actId="20577"/>
        <pc:sldMkLst>
          <pc:docMk/>
          <pc:sldMk cId="1213544341" sldId="1128"/>
        </pc:sldMkLst>
        <pc:spChg chg="mod">
          <ac:chgData name="Mary Anne Schad" userId="S::maryanne.schad@sce.com::b94b3f52-3aa6-41bc-a193-acd2cb623e3e" providerId="AD" clId="Web-{1D2C0BEB-85E9-74BD-181C-FF487161847D}" dt="2019-12-02T20:42:08.421" v="236" actId="20577"/>
          <ac:spMkLst>
            <pc:docMk/>
            <pc:sldMk cId="1213544341" sldId="1128"/>
            <ac:spMk id="3" creationId="{00000000-0000-0000-0000-000000000000}"/>
          </ac:spMkLst>
        </pc:spChg>
        <pc:spChg chg="mod">
          <ac:chgData name="Mary Anne Schad" userId="S::maryanne.schad@sce.com::b94b3f52-3aa6-41bc-a193-acd2cb623e3e" providerId="AD" clId="Web-{1D2C0BEB-85E9-74BD-181C-FF487161847D}" dt="2019-12-02T20:42:24.062" v="242" actId="20577"/>
          <ac:spMkLst>
            <pc:docMk/>
            <pc:sldMk cId="1213544341" sldId="1128"/>
            <ac:spMk id="4" creationId="{00000000-0000-0000-0000-000000000000}"/>
          </ac:spMkLst>
        </pc:spChg>
      </pc:sldChg>
      <pc:sldChg chg="modSp">
        <pc:chgData name="Mary Anne Schad" userId="S::maryanne.schad@sce.com::b94b3f52-3aa6-41bc-a193-acd2cb623e3e" providerId="AD" clId="Web-{1D2C0BEB-85E9-74BD-181C-FF487161847D}" dt="2019-12-02T20:43:03.060" v="253" actId="20577"/>
        <pc:sldMkLst>
          <pc:docMk/>
          <pc:sldMk cId="2535953897" sldId="1129"/>
        </pc:sldMkLst>
        <pc:spChg chg="mod">
          <ac:chgData name="Mary Anne Schad" userId="S::maryanne.schad@sce.com::b94b3f52-3aa6-41bc-a193-acd2cb623e3e" providerId="AD" clId="Web-{1D2C0BEB-85E9-74BD-181C-FF487161847D}" dt="2019-12-02T20:42:49.936" v="248" actId="20577"/>
          <ac:spMkLst>
            <pc:docMk/>
            <pc:sldMk cId="2535953897" sldId="1129"/>
            <ac:spMk id="3" creationId="{00000000-0000-0000-0000-000000000000}"/>
          </ac:spMkLst>
        </pc:spChg>
        <pc:spChg chg="mod">
          <ac:chgData name="Mary Anne Schad" userId="S::maryanne.schad@sce.com::b94b3f52-3aa6-41bc-a193-acd2cb623e3e" providerId="AD" clId="Web-{1D2C0BEB-85E9-74BD-181C-FF487161847D}" dt="2019-12-02T20:43:03.060" v="253" actId="20577"/>
          <ac:spMkLst>
            <pc:docMk/>
            <pc:sldMk cId="2535953897" sldId="1129"/>
            <ac:spMk id="4" creationId="{00000000-0000-0000-0000-000000000000}"/>
          </ac:spMkLst>
        </pc:spChg>
      </pc:sldChg>
      <pc:sldChg chg="modSp">
        <pc:chgData name="Mary Anne Schad" userId="S::maryanne.schad@sce.com::b94b3f52-3aa6-41bc-a193-acd2cb623e3e" providerId="AD" clId="Web-{1D2C0BEB-85E9-74BD-181C-FF487161847D}" dt="2019-12-02T20:43:47.654" v="264" actId="20577"/>
        <pc:sldMkLst>
          <pc:docMk/>
          <pc:sldMk cId="3893505087" sldId="1130"/>
        </pc:sldMkLst>
        <pc:spChg chg="mod">
          <ac:chgData name="Mary Anne Schad" userId="S::maryanne.schad@sce.com::b94b3f52-3aa6-41bc-a193-acd2cb623e3e" providerId="AD" clId="Web-{1D2C0BEB-85E9-74BD-181C-FF487161847D}" dt="2019-12-02T20:43:32.310" v="259" actId="20577"/>
          <ac:spMkLst>
            <pc:docMk/>
            <pc:sldMk cId="3893505087" sldId="1130"/>
            <ac:spMk id="3" creationId="{00000000-0000-0000-0000-000000000000}"/>
          </ac:spMkLst>
        </pc:spChg>
        <pc:spChg chg="mod">
          <ac:chgData name="Mary Anne Schad" userId="S::maryanne.schad@sce.com::b94b3f52-3aa6-41bc-a193-acd2cb623e3e" providerId="AD" clId="Web-{1D2C0BEB-85E9-74BD-181C-FF487161847D}" dt="2019-12-02T20:43:47.654" v="264" actId="20577"/>
          <ac:spMkLst>
            <pc:docMk/>
            <pc:sldMk cId="3893505087" sldId="1130"/>
            <ac:spMk id="4" creationId="{00000000-0000-0000-0000-000000000000}"/>
          </ac:spMkLst>
        </pc:spChg>
      </pc:sldChg>
      <pc:sldChg chg="del">
        <pc:chgData name="Mary Anne Schad" userId="S::maryanne.schad@sce.com::b94b3f52-3aa6-41bc-a193-acd2cb623e3e" providerId="AD" clId="Web-{1D2C0BEB-85E9-74BD-181C-FF487161847D}" dt="2019-12-02T20:35:37.862" v="28"/>
        <pc:sldMkLst>
          <pc:docMk/>
          <pc:sldMk cId="2907756556" sldId="1131"/>
        </pc:sldMkLst>
      </pc:sldChg>
      <pc:sldChg chg="del">
        <pc:chgData name="Mary Anne Schad" userId="S::maryanne.schad@sce.com::b94b3f52-3aa6-41bc-a193-acd2cb623e3e" providerId="AD" clId="Web-{1D2C0BEB-85E9-74BD-181C-FF487161847D}" dt="2019-12-02T20:36:23.815" v="65"/>
        <pc:sldMkLst>
          <pc:docMk/>
          <pc:sldMk cId="1067251421" sldId="1132"/>
        </pc:sldMkLst>
      </pc:sldChg>
      <pc:sldChg chg="del">
        <pc:chgData name="Mary Anne Schad" userId="S::maryanne.schad@sce.com::b94b3f52-3aa6-41bc-a193-acd2cb623e3e" providerId="AD" clId="Web-{1D2C0BEB-85E9-74BD-181C-FF487161847D}" dt="2019-12-02T20:36:41.627" v="77"/>
        <pc:sldMkLst>
          <pc:docMk/>
          <pc:sldMk cId="1601301986" sldId="1133"/>
        </pc:sldMkLst>
      </pc:sldChg>
      <pc:sldChg chg="del">
        <pc:chgData name="Mary Anne Schad" userId="S::maryanne.schad@sce.com::b94b3f52-3aa6-41bc-a193-acd2cb623e3e" providerId="AD" clId="Web-{1D2C0BEB-85E9-74BD-181C-FF487161847D}" dt="2019-12-02T20:39:12.532" v="181"/>
        <pc:sldMkLst>
          <pc:docMk/>
          <pc:sldMk cId="736013936" sldId="1134"/>
        </pc:sldMkLst>
      </pc:sldChg>
      <pc:sldChg chg="del">
        <pc:chgData name="Mary Anne Schad" userId="S::maryanne.schad@sce.com::b94b3f52-3aa6-41bc-a193-acd2cb623e3e" providerId="AD" clId="Web-{1D2C0BEB-85E9-74BD-181C-FF487161847D}" dt="2019-12-02T20:39:15.829" v="182"/>
        <pc:sldMkLst>
          <pc:docMk/>
          <pc:sldMk cId="1289829256" sldId="1135"/>
        </pc:sldMkLst>
      </pc:sldChg>
      <pc:sldChg chg="del">
        <pc:chgData name="Mary Anne Schad" userId="S::maryanne.schad@sce.com::b94b3f52-3aa6-41bc-a193-acd2cb623e3e" providerId="AD" clId="Web-{1D2C0BEB-85E9-74BD-181C-FF487161847D}" dt="2019-12-02T20:40:17.187" v="192"/>
        <pc:sldMkLst>
          <pc:docMk/>
          <pc:sldMk cId="2651465143" sldId="1136"/>
        </pc:sldMkLst>
      </pc:sldChg>
      <pc:sldChg chg="del">
        <pc:chgData name="Mary Anne Schad" userId="S::maryanne.schad@sce.com::b94b3f52-3aa6-41bc-a193-acd2cb623e3e" providerId="AD" clId="Web-{1D2C0BEB-85E9-74BD-181C-FF487161847D}" dt="2019-12-02T20:41:09.140" v="215"/>
        <pc:sldMkLst>
          <pc:docMk/>
          <pc:sldMk cId="880179717" sldId="1137"/>
        </pc:sldMkLst>
      </pc:sldChg>
      <pc:sldChg chg="del">
        <pc:chgData name="Mary Anne Schad" userId="S::maryanne.schad@sce.com::b94b3f52-3aa6-41bc-a193-acd2cb623e3e" providerId="AD" clId="Web-{1D2C0BEB-85E9-74BD-181C-FF487161847D}" dt="2019-12-02T20:41:43.858" v="226"/>
        <pc:sldMkLst>
          <pc:docMk/>
          <pc:sldMk cId="1082614416" sldId="1138"/>
        </pc:sldMkLst>
      </pc:sldChg>
      <pc:sldChg chg="del">
        <pc:chgData name="Mary Anne Schad" userId="S::maryanne.schad@sce.com::b94b3f52-3aa6-41bc-a193-acd2cb623e3e" providerId="AD" clId="Web-{1D2C0BEB-85E9-74BD-181C-FF487161847D}" dt="2019-12-02T20:42:32.639" v="245"/>
        <pc:sldMkLst>
          <pc:docMk/>
          <pc:sldMk cId="2607709851" sldId="1139"/>
        </pc:sldMkLst>
      </pc:sldChg>
      <pc:sldChg chg="del">
        <pc:chgData name="Mary Anne Schad" userId="S::maryanne.schad@sce.com::b94b3f52-3aa6-41bc-a193-acd2cb623e3e" providerId="AD" clId="Web-{1D2C0BEB-85E9-74BD-181C-FF487161847D}" dt="2019-12-02T20:43:16.138" v="256"/>
        <pc:sldMkLst>
          <pc:docMk/>
          <pc:sldMk cId="1989351897" sldId="1140"/>
        </pc:sldMkLst>
      </pc:sldChg>
      <pc:sldChg chg="modSp">
        <pc:chgData name="Mary Anne Schad" userId="S::maryanne.schad@sce.com::b94b3f52-3aa6-41bc-a193-acd2cb623e3e" providerId="AD" clId="Web-{1D2C0BEB-85E9-74BD-181C-FF487161847D}" dt="2019-12-02T20:39:00.501" v="178" actId="20577"/>
        <pc:sldMkLst>
          <pc:docMk/>
          <pc:sldMk cId="2704202368" sldId="1183"/>
        </pc:sldMkLst>
        <pc:spChg chg="mod">
          <ac:chgData name="Mary Anne Schad" userId="S::maryanne.schad@sce.com::b94b3f52-3aa6-41bc-a193-acd2cb623e3e" providerId="AD" clId="Web-{1D2C0BEB-85E9-74BD-181C-FF487161847D}" dt="2019-12-02T20:39:00.501" v="178" actId="20577"/>
          <ac:spMkLst>
            <pc:docMk/>
            <pc:sldMk cId="2704202368" sldId="1183"/>
            <ac:spMk id="2" creationId="{00000000-0000-0000-0000-000000000000}"/>
          </ac:spMkLst>
        </pc:spChg>
      </pc:sldChg>
      <pc:sldChg chg="modSp">
        <pc:chgData name="Mary Anne Schad" userId="S::maryanne.schad@sce.com::b94b3f52-3aa6-41bc-a193-acd2cb623e3e" providerId="AD" clId="Web-{1D2C0BEB-85E9-74BD-181C-FF487161847D}" dt="2019-12-02T20:41:03.874" v="212" actId="20577"/>
        <pc:sldMkLst>
          <pc:docMk/>
          <pc:sldMk cId="3584718918" sldId="1184"/>
        </pc:sldMkLst>
        <pc:spChg chg="mod">
          <ac:chgData name="Mary Anne Schad" userId="S::maryanne.schad@sce.com::b94b3f52-3aa6-41bc-a193-acd2cb623e3e" providerId="AD" clId="Web-{1D2C0BEB-85E9-74BD-181C-FF487161847D}" dt="2019-12-02T20:41:03.874" v="212" actId="20577"/>
          <ac:spMkLst>
            <pc:docMk/>
            <pc:sldMk cId="3584718918" sldId="1184"/>
            <ac:spMk id="2" creationId="{00000000-0000-0000-0000-000000000000}"/>
          </ac:spMkLst>
        </pc:spChg>
      </pc:sldChg>
    </pc:docChg>
  </pc:docChgLst>
  <pc:docChgLst>
    <pc:chgData name="Mary Anne Schad" userId="S::maryanne.schad@sce.com::b94b3f52-3aa6-41bc-a193-acd2cb623e3e" providerId="AD" clId="Web-{A2C47AE9-66B0-D388-C523-FC722C8A08F4}"/>
    <pc:docChg chg="modSld sldOrd">
      <pc:chgData name="Mary Anne Schad" userId="S::maryanne.schad@sce.com::b94b3f52-3aa6-41bc-a193-acd2cb623e3e" providerId="AD" clId="Web-{A2C47AE9-66B0-D388-C523-FC722C8A08F4}" dt="2019-11-12T20:23:38.261" v="894" actId="20577"/>
      <pc:docMkLst>
        <pc:docMk/>
      </pc:docMkLst>
      <pc:sldChg chg="modSp ord">
        <pc:chgData name="Mary Anne Schad" userId="S::maryanne.schad@sce.com::b94b3f52-3aa6-41bc-a193-acd2cb623e3e" providerId="AD" clId="Web-{A2C47AE9-66B0-D388-C523-FC722C8A08F4}" dt="2019-11-12T18:50:12.138" v="844" actId="20577"/>
        <pc:sldMkLst>
          <pc:docMk/>
          <pc:sldMk cId="3996108271" sldId="712"/>
        </pc:sldMkLst>
        <pc:spChg chg="mod">
          <ac:chgData name="Mary Anne Schad" userId="S::maryanne.schad@sce.com::b94b3f52-3aa6-41bc-a193-acd2cb623e3e" providerId="AD" clId="Web-{A2C47AE9-66B0-D388-C523-FC722C8A08F4}" dt="2019-11-12T18:20:16.392" v="250" actId="20577"/>
          <ac:spMkLst>
            <pc:docMk/>
            <pc:sldMk cId="3996108271" sldId="712"/>
            <ac:spMk id="2" creationId="{00000000-0000-0000-0000-000000000000}"/>
          </ac:spMkLst>
        </pc:spChg>
        <pc:spChg chg="mod">
          <ac:chgData name="Mary Anne Schad" userId="S::maryanne.schad@sce.com::b94b3f52-3aa6-41bc-a193-acd2cb623e3e" providerId="AD" clId="Web-{A2C47AE9-66B0-D388-C523-FC722C8A08F4}" dt="2019-11-12T18:50:12.138" v="844" actId="20577"/>
          <ac:spMkLst>
            <pc:docMk/>
            <pc:sldMk cId="3996108271" sldId="712"/>
            <ac:spMk id="19459" creationId="{00000000-0000-0000-0000-000000000000}"/>
          </ac:spMkLst>
        </pc:spChg>
      </pc:sldChg>
      <pc:sldChg chg="modSp">
        <pc:chgData name="Mary Anne Schad" userId="S::maryanne.schad@sce.com::b94b3f52-3aa6-41bc-a193-acd2cb623e3e" providerId="AD" clId="Web-{A2C47AE9-66B0-D388-C523-FC722C8A08F4}" dt="2019-11-12T18:47:07.309" v="705" actId="20577"/>
        <pc:sldMkLst>
          <pc:docMk/>
          <pc:sldMk cId="67082720" sldId="731"/>
        </pc:sldMkLst>
        <pc:spChg chg="mod">
          <ac:chgData name="Mary Anne Schad" userId="S::maryanne.schad@sce.com::b94b3f52-3aa6-41bc-a193-acd2cb623e3e" providerId="AD" clId="Web-{A2C47AE9-66B0-D388-C523-FC722C8A08F4}" dt="2019-11-12T18:47:07.309" v="705" actId="20577"/>
          <ac:spMkLst>
            <pc:docMk/>
            <pc:sldMk cId="67082720" sldId="731"/>
            <ac:spMk id="3" creationId="{00000000-0000-0000-0000-000000000000}"/>
          </ac:spMkLst>
        </pc:spChg>
      </pc:sldChg>
      <pc:sldChg chg="modSp">
        <pc:chgData name="Mary Anne Schad" userId="S::maryanne.schad@sce.com::b94b3f52-3aa6-41bc-a193-acd2cb623e3e" providerId="AD" clId="Web-{A2C47AE9-66B0-D388-C523-FC722C8A08F4}" dt="2019-11-12T18:44:29.089" v="630" actId="20577"/>
        <pc:sldMkLst>
          <pc:docMk/>
          <pc:sldMk cId="3580161811" sldId="733"/>
        </pc:sldMkLst>
        <pc:spChg chg="mod">
          <ac:chgData name="Mary Anne Schad" userId="S::maryanne.schad@sce.com::b94b3f52-3aa6-41bc-a193-acd2cb623e3e" providerId="AD" clId="Web-{A2C47AE9-66B0-D388-C523-FC722C8A08F4}" dt="2019-11-12T18:44:29.089" v="630" actId="20577"/>
          <ac:spMkLst>
            <pc:docMk/>
            <pc:sldMk cId="3580161811" sldId="733"/>
            <ac:spMk id="3" creationId="{00000000-0000-0000-0000-000000000000}"/>
          </ac:spMkLst>
        </pc:spChg>
      </pc:sldChg>
      <pc:sldChg chg="modSp">
        <pc:chgData name="Mary Anne Schad" userId="S::maryanne.schad@sce.com::b94b3f52-3aa6-41bc-a193-acd2cb623e3e" providerId="AD" clId="Web-{A2C47AE9-66B0-D388-C523-FC722C8A08F4}" dt="2019-11-12T18:47:25.168" v="725" actId="20577"/>
        <pc:sldMkLst>
          <pc:docMk/>
          <pc:sldMk cId="2997447226" sldId="735"/>
        </pc:sldMkLst>
        <pc:spChg chg="mod">
          <ac:chgData name="Mary Anne Schad" userId="S::maryanne.schad@sce.com::b94b3f52-3aa6-41bc-a193-acd2cb623e3e" providerId="AD" clId="Web-{A2C47AE9-66B0-D388-C523-FC722C8A08F4}" dt="2019-11-12T18:47:25.168" v="725" actId="20577"/>
          <ac:spMkLst>
            <pc:docMk/>
            <pc:sldMk cId="2997447226" sldId="735"/>
            <ac:spMk id="3" creationId="{00000000-0000-0000-0000-000000000000}"/>
          </ac:spMkLst>
        </pc:spChg>
      </pc:sldChg>
      <pc:sldChg chg="modSp">
        <pc:chgData name="Mary Anne Schad" userId="S::maryanne.schad@sce.com::b94b3f52-3aa6-41bc-a193-acd2cb623e3e" providerId="AD" clId="Web-{A2C47AE9-66B0-D388-C523-FC722C8A08F4}" dt="2019-11-12T20:10:29.446" v="846" actId="20577"/>
        <pc:sldMkLst>
          <pc:docMk/>
          <pc:sldMk cId="2719613417" sldId="739"/>
        </pc:sldMkLst>
        <pc:spChg chg="mod">
          <ac:chgData name="Mary Anne Schad" userId="S::maryanne.schad@sce.com::b94b3f52-3aa6-41bc-a193-acd2cb623e3e" providerId="AD" clId="Web-{A2C47AE9-66B0-D388-C523-FC722C8A08F4}" dt="2019-11-12T20:10:29.446" v="846" actId="20577"/>
          <ac:spMkLst>
            <pc:docMk/>
            <pc:sldMk cId="2719613417" sldId="739"/>
            <ac:spMk id="2" creationId="{00000000-0000-0000-0000-000000000000}"/>
          </ac:spMkLst>
        </pc:spChg>
        <pc:spChg chg="mod">
          <ac:chgData name="Mary Anne Schad" userId="S::maryanne.schad@sce.com::b94b3f52-3aa6-41bc-a193-acd2cb623e3e" providerId="AD" clId="Web-{A2C47AE9-66B0-D388-C523-FC722C8A08F4}" dt="2019-11-12T18:13:40.905" v="81" actId="20577"/>
          <ac:spMkLst>
            <pc:docMk/>
            <pc:sldMk cId="2719613417" sldId="739"/>
            <ac:spMk id="3" creationId="{00000000-0000-0000-0000-000000000000}"/>
          </ac:spMkLst>
        </pc:spChg>
      </pc:sldChg>
      <pc:sldChg chg="modSp">
        <pc:chgData name="Mary Anne Schad" userId="S::maryanne.schad@sce.com::b94b3f52-3aa6-41bc-a193-acd2cb623e3e" providerId="AD" clId="Web-{A2C47AE9-66B0-D388-C523-FC722C8A08F4}" dt="2019-11-12T18:43:51.745" v="598" actId="20577"/>
        <pc:sldMkLst>
          <pc:docMk/>
          <pc:sldMk cId="1546418655" sldId="740"/>
        </pc:sldMkLst>
        <pc:spChg chg="mod">
          <ac:chgData name="Mary Anne Schad" userId="S::maryanne.schad@sce.com::b94b3f52-3aa6-41bc-a193-acd2cb623e3e" providerId="AD" clId="Web-{A2C47AE9-66B0-D388-C523-FC722C8A08F4}" dt="2019-11-12T18:43:51.745" v="598" actId="20577"/>
          <ac:spMkLst>
            <pc:docMk/>
            <pc:sldMk cId="1546418655" sldId="740"/>
            <ac:spMk id="3" creationId="{00000000-0000-0000-0000-000000000000}"/>
          </ac:spMkLst>
        </pc:spChg>
      </pc:sldChg>
      <pc:sldChg chg="modSp">
        <pc:chgData name="Mary Anne Schad" userId="S::maryanne.schad@sce.com::b94b3f52-3aa6-41bc-a193-acd2cb623e3e" providerId="AD" clId="Web-{A2C47AE9-66B0-D388-C523-FC722C8A08F4}" dt="2019-11-12T20:19:20.870" v="882" actId="20577"/>
        <pc:sldMkLst>
          <pc:docMk/>
          <pc:sldMk cId="3595682108" sldId="889"/>
        </pc:sldMkLst>
        <pc:spChg chg="mod">
          <ac:chgData name="Mary Anne Schad" userId="S::maryanne.schad@sce.com::b94b3f52-3aa6-41bc-a193-acd2cb623e3e" providerId="AD" clId="Web-{A2C47AE9-66B0-D388-C523-FC722C8A08F4}" dt="2019-11-12T20:19:20.870" v="882" actId="20577"/>
          <ac:spMkLst>
            <pc:docMk/>
            <pc:sldMk cId="3595682108" sldId="889"/>
            <ac:spMk id="26627" creationId="{00000000-0000-0000-0000-000000000000}"/>
          </ac:spMkLst>
        </pc:spChg>
        <pc:spChg chg="mod">
          <ac:chgData name="Mary Anne Schad" userId="S::maryanne.schad@sce.com::b94b3f52-3aa6-41bc-a193-acd2cb623e3e" providerId="AD" clId="Web-{A2C47AE9-66B0-D388-C523-FC722C8A08F4}" dt="2019-11-12T20:19:04.198" v="868" actId="20577"/>
          <ac:spMkLst>
            <pc:docMk/>
            <pc:sldMk cId="3595682108" sldId="889"/>
            <ac:spMk id="180226" creationId="{00000000-0000-0000-0000-000000000000}"/>
          </ac:spMkLst>
        </pc:spChg>
      </pc:sldChg>
      <pc:sldChg chg="modSp">
        <pc:chgData name="Mary Anne Schad" userId="S::maryanne.schad@sce.com::b94b3f52-3aa6-41bc-a193-acd2cb623e3e" providerId="AD" clId="Web-{A2C47AE9-66B0-D388-C523-FC722C8A08F4}" dt="2019-11-12T20:12:46.165" v="853" actId="20577"/>
        <pc:sldMkLst>
          <pc:docMk/>
          <pc:sldMk cId="1308562618" sldId="1105"/>
        </pc:sldMkLst>
        <pc:spChg chg="mod">
          <ac:chgData name="Mary Anne Schad" userId="S::maryanne.schad@sce.com::b94b3f52-3aa6-41bc-a193-acd2cb623e3e" providerId="AD" clId="Web-{A2C47AE9-66B0-D388-C523-FC722C8A08F4}" dt="2019-11-12T18:47:51.294" v="742" actId="20577"/>
          <ac:spMkLst>
            <pc:docMk/>
            <pc:sldMk cId="1308562618" sldId="1105"/>
            <ac:spMk id="2" creationId="{00000000-0000-0000-0000-000000000000}"/>
          </ac:spMkLst>
        </pc:spChg>
        <pc:spChg chg="mod">
          <ac:chgData name="Mary Anne Schad" userId="S::maryanne.schad@sce.com::b94b3f52-3aa6-41bc-a193-acd2cb623e3e" providerId="AD" clId="Web-{A2C47AE9-66B0-D388-C523-FC722C8A08F4}" dt="2019-11-12T20:12:46.165" v="853" actId="20577"/>
          <ac:spMkLst>
            <pc:docMk/>
            <pc:sldMk cId="1308562618" sldId="1105"/>
            <ac:spMk id="3" creationId="{00000000-0000-0000-0000-000000000000}"/>
          </ac:spMkLst>
        </pc:spChg>
      </pc:sldChg>
      <pc:sldChg chg="modSp">
        <pc:chgData name="Mary Anne Schad" userId="S::maryanne.schad@sce.com::b94b3f52-3aa6-41bc-a193-acd2cb623e3e" providerId="AD" clId="Web-{A2C47AE9-66B0-D388-C523-FC722C8A08F4}" dt="2019-11-12T20:23:37.386" v="892" actId="20577"/>
        <pc:sldMkLst>
          <pc:docMk/>
          <pc:sldMk cId="1809435191" sldId="1108"/>
        </pc:sldMkLst>
        <pc:spChg chg="mod">
          <ac:chgData name="Mary Anne Schad" userId="S::maryanne.schad@sce.com::b94b3f52-3aa6-41bc-a193-acd2cb623e3e" providerId="AD" clId="Web-{A2C47AE9-66B0-D388-C523-FC722C8A08F4}" dt="2019-11-12T20:23:37.386" v="892" actId="20577"/>
          <ac:spMkLst>
            <pc:docMk/>
            <pc:sldMk cId="1809435191" sldId="1108"/>
            <ac:spMk id="4" creationId="{00000000-0000-0000-0000-000000000000}"/>
          </ac:spMkLst>
        </pc:spChg>
      </pc:sldChg>
      <pc:sldChg chg="modSp">
        <pc:chgData name="Mary Anne Schad" userId="S::maryanne.schad@sce.com::b94b3f52-3aa6-41bc-a193-acd2cb623e3e" providerId="AD" clId="Web-{A2C47AE9-66B0-D388-C523-FC722C8A08F4}" dt="2019-11-12T18:20:39.783" v="265" actId="20577"/>
        <pc:sldMkLst>
          <pc:docMk/>
          <pc:sldMk cId="1322888507" sldId="1112"/>
        </pc:sldMkLst>
        <pc:spChg chg="mod">
          <ac:chgData name="Mary Anne Schad" userId="S::maryanne.schad@sce.com::b94b3f52-3aa6-41bc-a193-acd2cb623e3e" providerId="AD" clId="Web-{A2C47AE9-66B0-D388-C523-FC722C8A08F4}" dt="2019-11-12T18:20:39.783" v="265" actId="20577"/>
          <ac:spMkLst>
            <pc:docMk/>
            <pc:sldMk cId="1322888507" sldId="1112"/>
            <ac:spMk id="4" creationId="{00000000-0000-0000-0000-000000000000}"/>
          </ac:spMkLst>
        </pc:spChg>
      </pc:sldChg>
      <pc:sldChg chg="modSp ord">
        <pc:chgData name="Mary Anne Schad" userId="S::maryanne.schad@sce.com::b94b3f52-3aa6-41bc-a193-acd2cb623e3e" providerId="AD" clId="Web-{A2C47AE9-66B0-D388-C523-FC722C8A08F4}" dt="2019-11-12T18:48:51.013" v="797" actId="20577"/>
        <pc:sldMkLst>
          <pc:docMk/>
          <pc:sldMk cId="1240338894" sldId="1119"/>
        </pc:sldMkLst>
        <pc:spChg chg="mod">
          <ac:chgData name="Mary Anne Schad" userId="S::maryanne.schad@sce.com::b94b3f52-3aa6-41bc-a193-acd2cb623e3e" providerId="AD" clId="Web-{A2C47AE9-66B0-D388-C523-FC722C8A08F4}" dt="2019-11-12T18:12:16.233" v="6" actId="20577"/>
          <ac:spMkLst>
            <pc:docMk/>
            <pc:sldMk cId="1240338894" sldId="1119"/>
            <ac:spMk id="2" creationId="{00000000-0000-0000-0000-000000000000}"/>
          </ac:spMkLst>
        </pc:spChg>
        <pc:spChg chg="mod">
          <ac:chgData name="Mary Anne Schad" userId="S::maryanne.schad@sce.com::b94b3f52-3aa6-41bc-a193-acd2cb623e3e" providerId="AD" clId="Web-{A2C47AE9-66B0-D388-C523-FC722C8A08F4}" dt="2019-11-12T18:48:51.013" v="797" actId="20577"/>
          <ac:spMkLst>
            <pc:docMk/>
            <pc:sldMk cId="1240338894" sldId="1119"/>
            <ac:spMk id="5" creationId="{00000000-0000-0000-0000-000000000000}"/>
          </ac:spMkLst>
        </pc:spChg>
      </pc:sldChg>
      <pc:sldChg chg="modSp">
        <pc:chgData name="Mary Anne Schad" userId="S::maryanne.schad@sce.com::b94b3f52-3aa6-41bc-a193-acd2cb623e3e" providerId="AD" clId="Web-{A2C47AE9-66B0-D388-C523-FC722C8A08F4}" dt="2019-11-12T20:23:11.152" v="887" actId="20577"/>
        <pc:sldMkLst>
          <pc:docMk/>
          <pc:sldMk cId="3417017225" sldId="1120"/>
        </pc:sldMkLst>
        <pc:spChg chg="mod">
          <ac:chgData name="Mary Anne Schad" userId="S::maryanne.schad@sce.com::b94b3f52-3aa6-41bc-a193-acd2cb623e3e" providerId="AD" clId="Web-{A2C47AE9-66B0-D388-C523-FC722C8A08F4}" dt="2019-11-12T20:23:11.152" v="887" actId="20577"/>
          <ac:spMkLst>
            <pc:docMk/>
            <pc:sldMk cId="3417017225" sldId="1120"/>
            <ac:spMk id="4" creationId="{00000000-0000-0000-0000-000000000000}"/>
          </ac:spMkLst>
        </pc:spChg>
      </pc:sldChg>
    </pc:docChg>
  </pc:docChgLst>
  <pc:docChgLst>
    <pc:chgData name="Mary Anne Schad" userId="S::maryanne.schad@sce.com::b94b3f52-3aa6-41bc-a193-acd2cb623e3e" providerId="AD" clId="Web-{4FDF366F-7B26-8BF2-A9C7-FA950184FE9F}"/>
    <pc:docChg chg="modSld">
      <pc:chgData name="Mary Anne Schad" userId="S::maryanne.schad@sce.com::b94b3f52-3aa6-41bc-a193-acd2cb623e3e" providerId="AD" clId="Web-{4FDF366F-7B26-8BF2-A9C7-FA950184FE9F}" dt="2019-11-25T03:21:06.820" v="16"/>
      <pc:docMkLst>
        <pc:docMk/>
      </pc:docMkLst>
      <pc:sldChg chg="modNotes">
        <pc:chgData name="Mary Anne Schad" userId="S::maryanne.schad@sce.com::b94b3f52-3aa6-41bc-a193-acd2cb623e3e" providerId="AD" clId="Web-{4FDF366F-7B26-8BF2-A9C7-FA950184FE9F}" dt="2019-11-25T03:21:06.820" v="16"/>
        <pc:sldMkLst>
          <pc:docMk/>
          <pc:sldMk cId="3863035805" sldId="266"/>
        </pc:sldMkLst>
      </pc:sldChg>
    </pc:docChg>
  </pc:docChgLst>
  <pc:docChgLst>
    <pc:chgData name="Mary Anne Schad" userId="S::maryanne.schad@sce.com::b94b3f52-3aa6-41bc-a193-acd2cb623e3e" providerId="AD" clId="Web-{2B0F7D9E-ADE3-AC0E-BEF8-99001F09DDEA}"/>
    <pc:docChg chg="modSld">
      <pc:chgData name="Mary Anne Schad" userId="S::maryanne.schad@sce.com::b94b3f52-3aa6-41bc-a193-acd2cb623e3e" providerId="AD" clId="Web-{2B0F7D9E-ADE3-AC0E-BEF8-99001F09DDEA}" dt="2019-11-20T16:58:16.451" v="41"/>
      <pc:docMkLst>
        <pc:docMk/>
      </pc:docMkLst>
      <pc:sldChg chg="modNotes">
        <pc:chgData name="Mary Anne Schad" userId="S::maryanne.schad@sce.com::b94b3f52-3aa6-41bc-a193-acd2cb623e3e" providerId="AD" clId="Web-{2B0F7D9E-ADE3-AC0E-BEF8-99001F09DDEA}" dt="2019-11-20T16:58:09.419" v="37"/>
        <pc:sldMkLst>
          <pc:docMk/>
          <pc:sldMk cId="3863035805" sldId="266"/>
        </pc:sldMkLst>
      </pc:sldChg>
      <pc:sldChg chg="modSp modNotes">
        <pc:chgData name="Mary Anne Schad" userId="S::maryanne.schad@sce.com::b94b3f52-3aa6-41bc-a193-acd2cb623e3e" providerId="AD" clId="Web-{2B0F7D9E-ADE3-AC0E-BEF8-99001F09DDEA}" dt="2019-11-20T16:57:30.450" v="22"/>
        <pc:sldMkLst>
          <pc:docMk/>
          <pc:sldMk cId="3996108271" sldId="712"/>
        </pc:sldMkLst>
        <pc:spChg chg="mod">
          <ac:chgData name="Mary Anne Schad" userId="S::maryanne.schad@sce.com::b94b3f52-3aa6-41bc-a193-acd2cb623e3e" providerId="AD" clId="Web-{2B0F7D9E-ADE3-AC0E-BEF8-99001F09DDEA}" dt="2019-11-20T16:57:14.294" v="17" actId="20577"/>
          <ac:spMkLst>
            <pc:docMk/>
            <pc:sldMk cId="3996108271" sldId="712"/>
            <ac:spMk id="19459" creationId="{00000000-0000-0000-0000-000000000000}"/>
          </ac:spMkLst>
        </pc:spChg>
      </pc:sldChg>
      <pc:sldChg chg="modNotes">
        <pc:chgData name="Mary Anne Schad" userId="S::maryanne.schad@sce.com::b94b3f52-3aa6-41bc-a193-acd2cb623e3e" providerId="AD" clId="Web-{2B0F7D9E-ADE3-AC0E-BEF8-99001F09DDEA}" dt="2019-11-20T16:57:36.950" v="25"/>
        <pc:sldMkLst>
          <pc:docMk/>
          <pc:sldMk cId="2719613417" sldId="739"/>
        </pc:sldMkLst>
      </pc:sldChg>
      <pc:sldChg chg="modNotes">
        <pc:chgData name="Mary Anne Schad" userId="S::maryanne.schad@sce.com::b94b3f52-3aa6-41bc-a193-acd2cb623e3e" providerId="AD" clId="Web-{2B0F7D9E-ADE3-AC0E-BEF8-99001F09DDEA}" dt="2019-11-20T16:56:42.670" v="2"/>
        <pc:sldMkLst>
          <pc:docMk/>
          <pc:sldMk cId="1308562618" sldId="1105"/>
        </pc:sldMkLst>
      </pc:sldChg>
      <pc:sldChg chg="modNotes">
        <pc:chgData name="Mary Anne Schad" userId="S::maryanne.schad@sce.com::b94b3f52-3aa6-41bc-a193-acd2cb623e3e" providerId="AD" clId="Web-{2B0F7D9E-ADE3-AC0E-BEF8-99001F09DDEA}" dt="2019-11-20T16:57:56.450" v="35"/>
        <pc:sldMkLst>
          <pc:docMk/>
          <pc:sldMk cId="173596467" sldId="1116"/>
        </pc:sldMkLst>
      </pc:sldChg>
      <pc:sldChg chg="modNotes">
        <pc:chgData name="Mary Anne Schad" userId="S::maryanne.schad@sce.com::b94b3f52-3aa6-41bc-a193-acd2cb623e3e" providerId="AD" clId="Web-{2B0F7D9E-ADE3-AC0E-BEF8-99001F09DDEA}" dt="2019-11-20T16:57:51.419" v="32"/>
        <pc:sldMkLst>
          <pc:docMk/>
          <pc:sldMk cId="648504198" sldId="1117"/>
        </pc:sldMkLst>
      </pc:sldChg>
      <pc:sldChg chg="modNotes">
        <pc:chgData name="Mary Anne Schad" userId="S::maryanne.schad@sce.com::b94b3f52-3aa6-41bc-a193-acd2cb623e3e" providerId="AD" clId="Web-{2B0F7D9E-ADE3-AC0E-BEF8-99001F09DDEA}" dt="2019-11-20T16:57:43.372" v="28"/>
        <pc:sldMkLst>
          <pc:docMk/>
          <pc:sldMk cId="1331162497" sldId="1118"/>
        </pc:sldMkLst>
      </pc:sldChg>
      <pc:sldChg chg="modNotes">
        <pc:chgData name="Mary Anne Schad" userId="S::maryanne.schad@sce.com::b94b3f52-3aa6-41bc-a193-acd2cb623e3e" providerId="AD" clId="Web-{2B0F7D9E-ADE3-AC0E-BEF8-99001F09DDEA}" dt="2019-11-20T16:58:16.451" v="41"/>
        <pc:sldMkLst>
          <pc:docMk/>
          <pc:sldMk cId="1240338894" sldId="1119"/>
        </pc:sldMkLst>
      </pc:sldChg>
    </pc:docChg>
  </pc:docChgLst>
  <pc:docChgLst>
    <pc:chgData name="Mary Anne Schad" userId="S::maryanne.schad@sce.com::b94b3f52-3aa6-41bc-a193-acd2cb623e3e" providerId="AD" clId="Web-{D24A5256-BB5F-00A8-6603-77CFA27D4DDF}"/>
    <pc:docChg chg="modSld">
      <pc:chgData name="Mary Anne Schad" userId="S::maryanne.schad@sce.com::b94b3f52-3aa6-41bc-a193-acd2cb623e3e" providerId="AD" clId="Web-{D24A5256-BB5F-00A8-6603-77CFA27D4DDF}" dt="2019-11-20T16:38:00.732" v="7" actId="20577"/>
      <pc:docMkLst>
        <pc:docMk/>
      </pc:docMkLst>
      <pc:sldChg chg="modSp">
        <pc:chgData name="Mary Anne Schad" userId="S::maryanne.schad@sce.com::b94b3f52-3aa6-41bc-a193-acd2cb623e3e" providerId="AD" clId="Web-{D24A5256-BB5F-00A8-6603-77CFA27D4DDF}" dt="2019-11-20T16:38:00.732" v="6" actId="20577"/>
        <pc:sldMkLst>
          <pc:docMk/>
          <pc:sldMk cId="3863035805" sldId="266"/>
        </pc:sldMkLst>
        <pc:spChg chg="mod">
          <ac:chgData name="Mary Anne Schad" userId="S::maryanne.schad@sce.com::b94b3f52-3aa6-41bc-a193-acd2cb623e3e" providerId="AD" clId="Web-{D24A5256-BB5F-00A8-6603-77CFA27D4DDF}" dt="2019-11-20T16:38:00.732" v="6" actId="20577"/>
          <ac:spMkLst>
            <pc:docMk/>
            <pc:sldMk cId="3863035805" sldId="266"/>
            <ac:spMk id="3" creationId="{00000000-0000-0000-0000-000000000000}"/>
          </ac:spMkLst>
        </pc:spChg>
      </pc:sldChg>
    </pc:docChg>
  </pc:docChgLst>
  <pc:docChgLst>
    <pc:chgData name="Mary Anne Schad" userId="S::maryanne.schad@sce.com::b94b3f52-3aa6-41bc-a193-acd2cb623e3e" providerId="AD" clId="Web-{4916FDD8-AD02-742D-B164-F2CA8A289FE0}"/>
    <pc:docChg chg="addSld addMainMaster">
      <pc:chgData name="Mary Anne Schad" userId="S::maryanne.schad@sce.com::b94b3f52-3aa6-41bc-a193-acd2cb623e3e" providerId="AD" clId="Web-{4916FDD8-AD02-742D-B164-F2CA8A289FE0}" dt="2019-11-26T22:48:05.991" v="27"/>
      <pc:docMkLst>
        <pc:docMk/>
      </pc:docMkLst>
      <pc:sldChg chg="add">
        <pc:chgData name="Mary Anne Schad" userId="S::maryanne.schad@sce.com::b94b3f52-3aa6-41bc-a193-acd2cb623e3e" providerId="AD" clId="Web-{4916FDD8-AD02-742D-B164-F2CA8A289FE0}" dt="2019-11-26T22:48:03.365" v="0"/>
        <pc:sldMkLst>
          <pc:docMk/>
          <pc:sldMk cId="3186759715" sldId="1141"/>
        </pc:sldMkLst>
      </pc:sldChg>
      <pc:sldChg chg="add">
        <pc:chgData name="Mary Anne Schad" userId="S::maryanne.schad@sce.com::b94b3f52-3aa6-41bc-a193-acd2cb623e3e" providerId="AD" clId="Web-{4916FDD8-AD02-742D-B164-F2CA8A289FE0}" dt="2019-11-26T22:48:03.506" v="1"/>
        <pc:sldMkLst>
          <pc:docMk/>
          <pc:sldMk cId="4060946734" sldId="1142"/>
        </pc:sldMkLst>
      </pc:sldChg>
      <pc:sldChg chg="add">
        <pc:chgData name="Mary Anne Schad" userId="S::maryanne.schad@sce.com::b94b3f52-3aa6-41bc-a193-acd2cb623e3e" providerId="AD" clId="Web-{4916FDD8-AD02-742D-B164-F2CA8A289FE0}" dt="2019-11-26T22:48:03.615" v="2"/>
        <pc:sldMkLst>
          <pc:docMk/>
          <pc:sldMk cId="1200725951" sldId="1143"/>
        </pc:sldMkLst>
      </pc:sldChg>
      <pc:sldChg chg="add">
        <pc:chgData name="Mary Anne Schad" userId="S::maryanne.schad@sce.com::b94b3f52-3aa6-41bc-a193-acd2cb623e3e" providerId="AD" clId="Web-{4916FDD8-AD02-742D-B164-F2CA8A289FE0}" dt="2019-11-26T22:48:03.740" v="3"/>
        <pc:sldMkLst>
          <pc:docMk/>
          <pc:sldMk cId="3446136185" sldId="1144"/>
        </pc:sldMkLst>
      </pc:sldChg>
      <pc:sldChg chg="add">
        <pc:chgData name="Mary Anne Schad" userId="S::maryanne.schad@sce.com::b94b3f52-3aa6-41bc-a193-acd2cb623e3e" providerId="AD" clId="Web-{4916FDD8-AD02-742D-B164-F2CA8A289FE0}" dt="2019-11-26T22:48:03.819" v="4"/>
        <pc:sldMkLst>
          <pc:docMk/>
          <pc:sldMk cId="2794903174" sldId="1145"/>
        </pc:sldMkLst>
      </pc:sldChg>
      <pc:sldChg chg="add">
        <pc:chgData name="Mary Anne Schad" userId="S::maryanne.schad@sce.com::b94b3f52-3aa6-41bc-a193-acd2cb623e3e" providerId="AD" clId="Web-{4916FDD8-AD02-742D-B164-F2CA8A289FE0}" dt="2019-11-26T22:48:03.959" v="5"/>
        <pc:sldMkLst>
          <pc:docMk/>
          <pc:sldMk cId="1044172327" sldId="1146"/>
        </pc:sldMkLst>
      </pc:sldChg>
      <pc:sldChg chg="add">
        <pc:chgData name="Mary Anne Schad" userId="S::maryanne.schad@sce.com::b94b3f52-3aa6-41bc-a193-acd2cb623e3e" providerId="AD" clId="Web-{4916FDD8-AD02-742D-B164-F2CA8A289FE0}" dt="2019-11-26T22:48:04.037" v="6"/>
        <pc:sldMkLst>
          <pc:docMk/>
          <pc:sldMk cId="1800649487" sldId="1147"/>
        </pc:sldMkLst>
      </pc:sldChg>
      <pc:sldChg chg="add">
        <pc:chgData name="Mary Anne Schad" userId="S::maryanne.schad@sce.com::b94b3f52-3aa6-41bc-a193-acd2cb623e3e" providerId="AD" clId="Web-{4916FDD8-AD02-742D-B164-F2CA8A289FE0}" dt="2019-11-26T22:48:04.178" v="7"/>
        <pc:sldMkLst>
          <pc:docMk/>
          <pc:sldMk cId="3553778278" sldId="1148"/>
        </pc:sldMkLst>
      </pc:sldChg>
      <pc:sldChg chg="add">
        <pc:chgData name="Mary Anne Schad" userId="S::maryanne.schad@sce.com::b94b3f52-3aa6-41bc-a193-acd2cb623e3e" providerId="AD" clId="Web-{4916FDD8-AD02-742D-B164-F2CA8A289FE0}" dt="2019-11-26T22:48:04.303" v="8"/>
        <pc:sldMkLst>
          <pc:docMk/>
          <pc:sldMk cId="1278171694" sldId="1149"/>
        </pc:sldMkLst>
      </pc:sldChg>
      <pc:sldChg chg="add">
        <pc:chgData name="Mary Anne Schad" userId="S::maryanne.schad@sce.com::b94b3f52-3aa6-41bc-a193-acd2cb623e3e" providerId="AD" clId="Web-{4916FDD8-AD02-742D-B164-F2CA8A289FE0}" dt="2019-11-26T22:48:04.428" v="9"/>
        <pc:sldMkLst>
          <pc:docMk/>
          <pc:sldMk cId="3611627610" sldId="1150"/>
        </pc:sldMkLst>
      </pc:sldChg>
      <pc:sldChg chg="add">
        <pc:chgData name="Mary Anne Schad" userId="S::maryanne.schad@sce.com::b94b3f52-3aa6-41bc-a193-acd2cb623e3e" providerId="AD" clId="Web-{4916FDD8-AD02-742D-B164-F2CA8A289FE0}" dt="2019-11-26T22:48:04.569" v="10"/>
        <pc:sldMkLst>
          <pc:docMk/>
          <pc:sldMk cId="4173227810" sldId="1151"/>
        </pc:sldMkLst>
      </pc:sldChg>
      <pc:sldChg chg="add">
        <pc:chgData name="Mary Anne Schad" userId="S::maryanne.schad@sce.com::b94b3f52-3aa6-41bc-a193-acd2cb623e3e" providerId="AD" clId="Web-{4916FDD8-AD02-742D-B164-F2CA8A289FE0}" dt="2019-11-26T22:48:04.678" v="11"/>
        <pc:sldMkLst>
          <pc:docMk/>
          <pc:sldMk cId="3858731171" sldId="1152"/>
        </pc:sldMkLst>
      </pc:sldChg>
      <pc:sldChg chg="add">
        <pc:chgData name="Mary Anne Schad" userId="S::maryanne.schad@sce.com::b94b3f52-3aa6-41bc-a193-acd2cb623e3e" providerId="AD" clId="Web-{4916FDD8-AD02-742D-B164-F2CA8A289FE0}" dt="2019-11-26T22:48:04.803" v="12"/>
        <pc:sldMkLst>
          <pc:docMk/>
          <pc:sldMk cId="973694124" sldId="1153"/>
        </pc:sldMkLst>
      </pc:sldChg>
      <pc:sldChg chg="add">
        <pc:chgData name="Mary Anne Schad" userId="S::maryanne.schad@sce.com::b94b3f52-3aa6-41bc-a193-acd2cb623e3e" providerId="AD" clId="Web-{4916FDD8-AD02-742D-B164-F2CA8A289FE0}" dt="2019-11-26T22:48:04.881" v="13"/>
        <pc:sldMkLst>
          <pc:docMk/>
          <pc:sldMk cId="1074907190" sldId="1154"/>
        </pc:sldMkLst>
      </pc:sldChg>
      <pc:sldChg chg="add">
        <pc:chgData name="Mary Anne Schad" userId="S::maryanne.schad@sce.com::b94b3f52-3aa6-41bc-a193-acd2cb623e3e" providerId="AD" clId="Web-{4916FDD8-AD02-742D-B164-F2CA8A289FE0}" dt="2019-11-26T22:48:05.006" v="14"/>
        <pc:sldMkLst>
          <pc:docMk/>
          <pc:sldMk cId="3624078693" sldId="1155"/>
        </pc:sldMkLst>
      </pc:sldChg>
      <pc:sldChg chg="add">
        <pc:chgData name="Mary Anne Schad" userId="S::maryanne.schad@sce.com::b94b3f52-3aa6-41bc-a193-acd2cb623e3e" providerId="AD" clId="Web-{4916FDD8-AD02-742D-B164-F2CA8A289FE0}" dt="2019-11-26T22:48:05.084" v="15"/>
        <pc:sldMkLst>
          <pc:docMk/>
          <pc:sldMk cId="2047555229" sldId="1156"/>
        </pc:sldMkLst>
      </pc:sldChg>
      <pc:sldChg chg="add">
        <pc:chgData name="Mary Anne Schad" userId="S::maryanne.schad@sce.com::b94b3f52-3aa6-41bc-a193-acd2cb623e3e" providerId="AD" clId="Web-{4916FDD8-AD02-742D-B164-F2CA8A289FE0}" dt="2019-11-26T22:48:05.162" v="16"/>
        <pc:sldMkLst>
          <pc:docMk/>
          <pc:sldMk cId="2941691410" sldId="1157"/>
        </pc:sldMkLst>
      </pc:sldChg>
      <pc:sldChg chg="add">
        <pc:chgData name="Mary Anne Schad" userId="S::maryanne.schad@sce.com::b94b3f52-3aa6-41bc-a193-acd2cb623e3e" providerId="AD" clId="Web-{4916FDD8-AD02-742D-B164-F2CA8A289FE0}" dt="2019-11-26T22:48:05.225" v="17"/>
        <pc:sldMkLst>
          <pc:docMk/>
          <pc:sldMk cId="3663536692" sldId="1158"/>
        </pc:sldMkLst>
      </pc:sldChg>
      <pc:sldChg chg="add">
        <pc:chgData name="Mary Anne Schad" userId="S::maryanne.schad@sce.com::b94b3f52-3aa6-41bc-a193-acd2cb623e3e" providerId="AD" clId="Web-{4916FDD8-AD02-742D-B164-F2CA8A289FE0}" dt="2019-11-26T22:48:05.287" v="18"/>
        <pc:sldMkLst>
          <pc:docMk/>
          <pc:sldMk cId="1920806659" sldId="1159"/>
        </pc:sldMkLst>
      </pc:sldChg>
      <pc:sldChg chg="add">
        <pc:chgData name="Mary Anne Schad" userId="S::maryanne.schad@sce.com::b94b3f52-3aa6-41bc-a193-acd2cb623e3e" providerId="AD" clId="Web-{4916FDD8-AD02-742D-B164-F2CA8A289FE0}" dt="2019-11-26T22:48:05.365" v="19"/>
        <pc:sldMkLst>
          <pc:docMk/>
          <pc:sldMk cId="1187291536" sldId="1160"/>
        </pc:sldMkLst>
      </pc:sldChg>
      <pc:sldChg chg="add">
        <pc:chgData name="Mary Anne Schad" userId="S::maryanne.schad@sce.com::b94b3f52-3aa6-41bc-a193-acd2cb623e3e" providerId="AD" clId="Web-{4916FDD8-AD02-742D-B164-F2CA8A289FE0}" dt="2019-11-26T22:48:05.428" v="20"/>
        <pc:sldMkLst>
          <pc:docMk/>
          <pc:sldMk cId="2343826232" sldId="1161"/>
        </pc:sldMkLst>
      </pc:sldChg>
      <pc:sldChg chg="add">
        <pc:chgData name="Mary Anne Schad" userId="S::maryanne.schad@sce.com::b94b3f52-3aa6-41bc-a193-acd2cb623e3e" providerId="AD" clId="Web-{4916FDD8-AD02-742D-B164-F2CA8A289FE0}" dt="2019-11-26T22:48:05.506" v="21"/>
        <pc:sldMkLst>
          <pc:docMk/>
          <pc:sldMk cId="3438311373" sldId="1162"/>
        </pc:sldMkLst>
      </pc:sldChg>
      <pc:sldChg chg="add">
        <pc:chgData name="Mary Anne Schad" userId="S::maryanne.schad@sce.com::b94b3f52-3aa6-41bc-a193-acd2cb623e3e" providerId="AD" clId="Web-{4916FDD8-AD02-742D-B164-F2CA8A289FE0}" dt="2019-11-26T22:48:05.568" v="22"/>
        <pc:sldMkLst>
          <pc:docMk/>
          <pc:sldMk cId="2368489260" sldId="1163"/>
        </pc:sldMkLst>
      </pc:sldChg>
      <pc:sldChg chg="add">
        <pc:chgData name="Mary Anne Schad" userId="S::maryanne.schad@sce.com::b94b3f52-3aa6-41bc-a193-acd2cb623e3e" providerId="AD" clId="Web-{4916FDD8-AD02-742D-B164-F2CA8A289FE0}" dt="2019-11-26T22:48:05.678" v="23"/>
        <pc:sldMkLst>
          <pc:docMk/>
          <pc:sldMk cId="3320721465" sldId="1164"/>
        </pc:sldMkLst>
      </pc:sldChg>
      <pc:sldChg chg="add">
        <pc:chgData name="Mary Anne Schad" userId="S::maryanne.schad@sce.com::b94b3f52-3aa6-41bc-a193-acd2cb623e3e" providerId="AD" clId="Web-{4916FDD8-AD02-742D-B164-F2CA8A289FE0}" dt="2019-11-26T22:48:05.772" v="24"/>
        <pc:sldMkLst>
          <pc:docMk/>
          <pc:sldMk cId="3597448840" sldId="1165"/>
        </pc:sldMkLst>
      </pc:sldChg>
      <pc:sldChg chg="add">
        <pc:chgData name="Mary Anne Schad" userId="S::maryanne.schad@sce.com::b94b3f52-3aa6-41bc-a193-acd2cb623e3e" providerId="AD" clId="Web-{4916FDD8-AD02-742D-B164-F2CA8A289FE0}" dt="2019-11-26T22:48:05.850" v="25"/>
        <pc:sldMkLst>
          <pc:docMk/>
          <pc:sldMk cId="2007144894" sldId="1166"/>
        </pc:sldMkLst>
      </pc:sldChg>
      <pc:sldChg chg="add">
        <pc:chgData name="Mary Anne Schad" userId="S::maryanne.schad@sce.com::b94b3f52-3aa6-41bc-a193-acd2cb623e3e" providerId="AD" clId="Web-{4916FDD8-AD02-742D-B164-F2CA8A289FE0}" dt="2019-11-26T22:48:05.943" v="26"/>
        <pc:sldMkLst>
          <pc:docMk/>
          <pc:sldMk cId="996418545" sldId="1167"/>
        </pc:sldMkLst>
      </pc:sldChg>
      <pc:sldChg chg="add">
        <pc:chgData name="Mary Anne Schad" userId="S::maryanne.schad@sce.com::b94b3f52-3aa6-41bc-a193-acd2cb623e3e" providerId="AD" clId="Web-{4916FDD8-AD02-742D-B164-F2CA8A289FE0}" dt="2019-11-26T22:48:05.991" v="27"/>
        <pc:sldMkLst>
          <pc:docMk/>
          <pc:sldMk cId="2320694705" sldId="1168"/>
        </pc:sldMkLst>
      </pc:sldChg>
      <pc:sldMasterChg chg="add addSldLayout">
        <pc:chgData name="Mary Anne Schad" userId="S::maryanne.schad@sce.com::b94b3f52-3aa6-41bc-a193-acd2cb623e3e" providerId="AD" clId="Web-{4916FDD8-AD02-742D-B164-F2CA8A289FE0}" dt="2019-11-26T22:48:03.365" v="0"/>
        <pc:sldMasterMkLst>
          <pc:docMk/>
          <pc:sldMasterMk cId="3336180299" sldId="2147483648"/>
        </pc:sldMasterMkLst>
        <pc:sldLayoutChg chg="add">
          <pc:chgData name="Mary Anne Schad" userId="S::maryanne.schad@sce.com::b94b3f52-3aa6-41bc-a193-acd2cb623e3e" providerId="AD" clId="Web-{4916FDD8-AD02-742D-B164-F2CA8A289FE0}" dt="2019-11-26T22:48:03.365" v="0"/>
          <pc:sldLayoutMkLst>
            <pc:docMk/>
            <pc:sldMasterMk cId="3336180299" sldId="2147483648"/>
            <pc:sldLayoutMk cId="3643571088" sldId="2147483649"/>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3077544580" sldId="2147483650"/>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3870915410" sldId="2147483651"/>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1032364782" sldId="2147483652"/>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4009098563" sldId="2147483653"/>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3625950756" sldId="2147483654"/>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4215791137" sldId="2147483655"/>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3532236373" sldId="2147483656"/>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755831979" sldId="2147483657"/>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2576896366" sldId="2147483658"/>
          </pc:sldLayoutMkLst>
        </pc:sldLayoutChg>
        <pc:sldLayoutChg chg="add">
          <pc:chgData name="Mary Anne Schad" userId="S::maryanne.schad@sce.com::b94b3f52-3aa6-41bc-a193-acd2cb623e3e" providerId="AD" clId="Web-{4916FDD8-AD02-742D-B164-F2CA8A289FE0}" dt="2019-11-26T22:48:03.365" v="0"/>
          <pc:sldLayoutMkLst>
            <pc:docMk/>
            <pc:sldMasterMk cId="3336180299" sldId="2147483648"/>
            <pc:sldLayoutMk cId="1042152828" sldId="2147483659"/>
          </pc:sldLayoutMkLst>
        </pc:sldLayoutChg>
      </pc:sldMasterChg>
    </pc:docChg>
  </pc:docChgLst>
  <pc:docChgLst>
    <pc:chgData name="Mary Anne Schad" userId="S::maryanne.schad@sce.com::b94b3f52-3aa6-41bc-a193-acd2cb623e3e" providerId="AD" clId="Web-{D59306D5-1724-C156-DA46-6B424112EDAE}"/>
    <pc:docChg chg="modSld sldOrd">
      <pc:chgData name="Mary Anne Schad" userId="S::maryanne.schad@sce.com::b94b3f52-3aa6-41bc-a193-acd2cb623e3e" providerId="AD" clId="Web-{D59306D5-1724-C156-DA46-6B424112EDAE}" dt="2019-11-12T23:46:28.140" v="17" actId="20577"/>
      <pc:docMkLst>
        <pc:docMk/>
      </pc:docMkLst>
      <pc:sldChg chg="modSp modNotes">
        <pc:chgData name="Mary Anne Schad" userId="S::maryanne.schad@sce.com::b94b3f52-3aa6-41bc-a193-acd2cb623e3e" providerId="AD" clId="Web-{D59306D5-1724-C156-DA46-6B424112EDAE}" dt="2019-11-12T23:46:23.062" v="15" actId="20577"/>
        <pc:sldMkLst>
          <pc:docMk/>
          <pc:sldMk cId="3863035805" sldId="266"/>
        </pc:sldMkLst>
        <pc:spChg chg="mod">
          <ac:chgData name="Mary Anne Schad" userId="S::maryanne.schad@sce.com::b94b3f52-3aa6-41bc-a193-acd2cb623e3e" providerId="AD" clId="Web-{D59306D5-1724-C156-DA46-6B424112EDAE}" dt="2019-11-12T23:46:23.062" v="15" actId="20577"/>
          <ac:spMkLst>
            <pc:docMk/>
            <pc:sldMk cId="3863035805" sldId="266"/>
            <ac:spMk id="2" creationId="{00000000-0000-0000-0000-000000000000}"/>
          </ac:spMkLst>
        </pc:spChg>
      </pc:sldChg>
      <pc:sldChg chg="ord">
        <pc:chgData name="Mary Anne Schad" userId="S::maryanne.schad@sce.com::b94b3f52-3aa6-41bc-a193-acd2cb623e3e" providerId="AD" clId="Web-{D59306D5-1724-C156-DA46-6B424112EDAE}" dt="2019-11-12T22:47:03.764" v="0"/>
        <pc:sldMkLst>
          <pc:docMk/>
          <pc:sldMk cId="1308562618" sldId="1105"/>
        </pc:sldMkLst>
      </pc:sldChg>
      <pc:sldChg chg="modSp">
        <pc:chgData name="Mary Anne Schad" userId="S::maryanne.schad@sce.com::b94b3f52-3aa6-41bc-a193-acd2cb623e3e" providerId="AD" clId="Web-{D59306D5-1724-C156-DA46-6B424112EDAE}" dt="2019-11-12T22:47:45.483" v="11" actId="20577"/>
        <pc:sldMkLst>
          <pc:docMk/>
          <pc:sldMk cId="1240338894" sldId="1119"/>
        </pc:sldMkLst>
        <pc:spChg chg="mod">
          <ac:chgData name="Mary Anne Schad" userId="S::maryanne.schad@sce.com::b94b3f52-3aa6-41bc-a193-acd2cb623e3e" providerId="AD" clId="Web-{D59306D5-1724-C156-DA46-6B424112EDAE}" dt="2019-11-12T22:47:45.483" v="11" actId="20577"/>
          <ac:spMkLst>
            <pc:docMk/>
            <pc:sldMk cId="1240338894" sldId="1119"/>
            <ac:spMk id="2" creationId="{00000000-0000-0000-0000-000000000000}"/>
          </ac:spMkLst>
        </pc:spChg>
      </pc:sldChg>
    </pc:docChg>
  </pc:docChgLst>
  <pc:docChgLst>
    <pc:chgData name="Mary Anne Schad" userId="S::maryanne.schad@sce.com::b94b3f52-3aa6-41bc-a193-acd2cb623e3e" providerId="AD" clId="Web-{7388358F-0E88-6E03-9C24-491F9F74FE41}"/>
    <pc:docChg chg="modSld">
      <pc:chgData name="Mary Anne Schad" userId="S::maryanne.schad@sce.com::b94b3f52-3aa6-41bc-a193-acd2cb623e3e" providerId="AD" clId="Web-{7388358F-0E88-6E03-9C24-491F9F74FE41}" dt="2019-12-02T20:17:28.176" v="37"/>
      <pc:docMkLst>
        <pc:docMk/>
      </pc:docMkLst>
      <pc:sldChg chg="modNotes">
        <pc:chgData name="Mary Anne Schad" userId="S::maryanne.schad@sce.com::b94b3f52-3aa6-41bc-a193-acd2cb623e3e" providerId="AD" clId="Web-{7388358F-0E88-6E03-9C24-491F9F74FE41}" dt="2019-12-02T20:16:21.613" v="27"/>
        <pc:sldMkLst>
          <pc:docMk/>
          <pc:sldMk cId="1328879377" sldId="1177"/>
        </pc:sldMkLst>
      </pc:sldChg>
      <pc:sldChg chg="modNotes">
        <pc:chgData name="Mary Anne Schad" userId="S::maryanne.schad@sce.com::b94b3f52-3aa6-41bc-a193-acd2cb623e3e" providerId="AD" clId="Web-{7388358F-0E88-6E03-9C24-491F9F74FE41}" dt="2019-12-02T20:17:28.176" v="37"/>
        <pc:sldMkLst>
          <pc:docMk/>
          <pc:sldMk cId="1236969610" sldId="1182"/>
        </pc:sldMkLst>
      </pc:sldChg>
    </pc:docChg>
  </pc:docChgLst>
  <pc:docChgLst>
    <pc:chgData name="Mary Anne Schad" userId="S::maryanne.schad@sce.com::b94b3f52-3aa6-41bc-a193-acd2cb623e3e" providerId="AD" clId="Web-{9D9282A6-EF05-FD99-0BC9-ADBBE5E8BD95}"/>
    <pc:docChg chg="addSld delSld modSld sldOrd">
      <pc:chgData name="Mary Anne Schad" userId="S::maryanne.schad@sce.com::b94b3f52-3aa6-41bc-a193-acd2cb623e3e" providerId="AD" clId="Web-{9D9282A6-EF05-FD99-0BC9-ADBBE5E8BD95}" dt="2019-11-21T18:44:22.752" v="719" actId="20577"/>
      <pc:docMkLst>
        <pc:docMk/>
      </pc:docMkLst>
      <pc:sldChg chg="modSp modNotes">
        <pc:chgData name="Mary Anne Schad" userId="S::maryanne.schad@sce.com::b94b3f52-3aa6-41bc-a193-acd2cb623e3e" providerId="AD" clId="Web-{9D9282A6-EF05-FD99-0BC9-ADBBE5E8BD95}" dt="2019-11-21T18:23:47.772" v="23"/>
        <pc:sldMkLst>
          <pc:docMk/>
          <pc:sldMk cId="3863035805" sldId="266"/>
        </pc:sldMkLst>
        <pc:spChg chg="mod">
          <ac:chgData name="Mary Anne Schad" userId="S::maryanne.schad@sce.com::b94b3f52-3aa6-41bc-a193-acd2cb623e3e" providerId="AD" clId="Web-{9D9282A6-EF05-FD99-0BC9-ADBBE5E8BD95}" dt="2019-11-21T18:23:29.382" v="14" actId="20577"/>
          <ac:spMkLst>
            <pc:docMk/>
            <pc:sldMk cId="3863035805" sldId="266"/>
            <ac:spMk id="3" creationId="{00000000-0000-0000-0000-000000000000}"/>
          </ac:spMkLst>
        </pc:spChg>
      </pc:sldChg>
      <pc:sldChg chg="modSp ord">
        <pc:chgData name="Mary Anne Schad" userId="S::maryanne.schad@sce.com::b94b3f52-3aa6-41bc-a193-acd2cb623e3e" providerId="AD" clId="Web-{9D9282A6-EF05-FD99-0BC9-ADBBE5E8BD95}" dt="2019-11-21T18:41:33.970" v="634"/>
        <pc:sldMkLst>
          <pc:docMk/>
          <pc:sldMk cId="3996108271" sldId="712"/>
        </pc:sldMkLst>
        <pc:spChg chg="mod">
          <ac:chgData name="Mary Anne Schad" userId="S::maryanne.schad@sce.com::b94b3f52-3aa6-41bc-a193-acd2cb623e3e" providerId="AD" clId="Web-{9D9282A6-EF05-FD99-0BC9-ADBBE5E8BD95}" dt="2019-11-21T18:25:08.086" v="58" actId="20577"/>
          <ac:spMkLst>
            <pc:docMk/>
            <pc:sldMk cId="3996108271" sldId="712"/>
            <ac:spMk id="2" creationId="{00000000-0000-0000-0000-000000000000}"/>
          </ac:spMkLst>
        </pc:spChg>
        <pc:spChg chg="mod">
          <ac:chgData name="Mary Anne Schad" userId="S::maryanne.schad@sce.com::b94b3f52-3aa6-41bc-a193-acd2cb623e3e" providerId="AD" clId="Web-{9D9282A6-EF05-FD99-0BC9-ADBBE5E8BD95}" dt="2019-11-21T18:40:34.203" v="625" actId="20577"/>
          <ac:spMkLst>
            <pc:docMk/>
            <pc:sldMk cId="3996108271" sldId="712"/>
            <ac:spMk id="19459" creationId="{00000000-0000-0000-0000-000000000000}"/>
          </ac:spMkLst>
        </pc:spChg>
      </pc:sldChg>
      <pc:sldChg chg="ord">
        <pc:chgData name="Mary Anne Schad" userId="S::maryanne.schad@sce.com::b94b3f52-3aa6-41bc-a193-acd2cb623e3e" providerId="AD" clId="Web-{9D9282A6-EF05-FD99-0BC9-ADBBE5E8BD95}" dt="2019-11-21T18:41:08.720" v="630"/>
        <pc:sldMkLst>
          <pc:docMk/>
          <pc:sldMk cId="67082720" sldId="731"/>
        </pc:sldMkLst>
      </pc:sldChg>
      <pc:sldChg chg="ord">
        <pc:chgData name="Mary Anne Schad" userId="S::maryanne.schad@sce.com::b94b3f52-3aa6-41bc-a193-acd2cb623e3e" providerId="AD" clId="Web-{9D9282A6-EF05-FD99-0BC9-ADBBE5E8BD95}" dt="2019-11-21T18:41:08.720" v="629"/>
        <pc:sldMkLst>
          <pc:docMk/>
          <pc:sldMk cId="249941427" sldId="732"/>
        </pc:sldMkLst>
      </pc:sldChg>
      <pc:sldChg chg="modSp ord">
        <pc:chgData name="Mary Anne Schad" userId="S::maryanne.schad@sce.com::b94b3f52-3aa6-41bc-a193-acd2cb623e3e" providerId="AD" clId="Web-{9D9282A6-EF05-FD99-0BC9-ADBBE5E8BD95}" dt="2019-11-21T18:40:01.469" v="597" actId="20577"/>
        <pc:sldMkLst>
          <pc:docMk/>
          <pc:sldMk cId="3580161811" sldId="733"/>
        </pc:sldMkLst>
        <pc:spChg chg="mod">
          <ac:chgData name="Mary Anne Schad" userId="S::maryanne.schad@sce.com::b94b3f52-3aa6-41bc-a193-acd2cb623e3e" providerId="AD" clId="Web-{9D9282A6-EF05-FD99-0BC9-ADBBE5E8BD95}" dt="2019-11-21T18:40:01.469" v="597" actId="20577"/>
          <ac:spMkLst>
            <pc:docMk/>
            <pc:sldMk cId="3580161811" sldId="733"/>
            <ac:spMk id="2" creationId="{00000000-0000-0000-0000-000000000000}"/>
          </ac:spMkLst>
        </pc:spChg>
      </pc:sldChg>
      <pc:sldChg chg="modSp ord">
        <pc:chgData name="Mary Anne Schad" userId="S::maryanne.schad@sce.com::b94b3f52-3aa6-41bc-a193-acd2cb623e3e" providerId="AD" clId="Web-{9D9282A6-EF05-FD99-0BC9-ADBBE5E8BD95}" dt="2019-11-21T18:39:53.453" v="591" actId="20577"/>
        <pc:sldMkLst>
          <pc:docMk/>
          <pc:sldMk cId="2997447226" sldId="735"/>
        </pc:sldMkLst>
        <pc:spChg chg="mod">
          <ac:chgData name="Mary Anne Schad" userId="S::maryanne.schad@sce.com::b94b3f52-3aa6-41bc-a193-acd2cb623e3e" providerId="AD" clId="Web-{9D9282A6-EF05-FD99-0BC9-ADBBE5E8BD95}" dt="2019-11-21T18:39:53.453" v="591" actId="20577"/>
          <ac:spMkLst>
            <pc:docMk/>
            <pc:sldMk cId="2997447226" sldId="735"/>
            <ac:spMk id="2" creationId="{00000000-0000-0000-0000-000000000000}"/>
          </ac:spMkLst>
        </pc:spChg>
      </pc:sldChg>
      <pc:sldChg chg="modSp">
        <pc:chgData name="Mary Anne Schad" userId="S::maryanne.schad@sce.com::b94b3f52-3aa6-41bc-a193-acd2cb623e3e" providerId="AD" clId="Web-{9D9282A6-EF05-FD99-0BC9-ADBBE5E8BD95}" dt="2019-11-21T18:24:48.398" v="51" actId="20577"/>
        <pc:sldMkLst>
          <pc:docMk/>
          <pc:sldMk cId="2719613417" sldId="739"/>
        </pc:sldMkLst>
        <pc:spChg chg="mod">
          <ac:chgData name="Mary Anne Schad" userId="S::maryanne.schad@sce.com::b94b3f52-3aa6-41bc-a193-acd2cb623e3e" providerId="AD" clId="Web-{9D9282A6-EF05-FD99-0BC9-ADBBE5E8BD95}" dt="2019-11-21T18:24:32.085" v="48" actId="20577"/>
          <ac:spMkLst>
            <pc:docMk/>
            <pc:sldMk cId="2719613417" sldId="739"/>
            <ac:spMk id="2" creationId="{00000000-0000-0000-0000-000000000000}"/>
          </ac:spMkLst>
        </pc:spChg>
        <pc:spChg chg="mod">
          <ac:chgData name="Mary Anne Schad" userId="S::maryanne.schad@sce.com::b94b3f52-3aa6-41bc-a193-acd2cb623e3e" providerId="AD" clId="Web-{9D9282A6-EF05-FD99-0BC9-ADBBE5E8BD95}" dt="2019-11-21T18:24:48.398" v="51" actId="20577"/>
          <ac:spMkLst>
            <pc:docMk/>
            <pc:sldMk cId="2719613417" sldId="739"/>
            <ac:spMk id="3" creationId="{00000000-0000-0000-0000-000000000000}"/>
          </ac:spMkLst>
        </pc:spChg>
      </pc:sldChg>
      <pc:sldChg chg="modSp ord">
        <pc:chgData name="Mary Anne Schad" userId="S::maryanne.schad@sce.com::b94b3f52-3aa6-41bc-a193-acd2cb623e3e" providerId="AD" clId="Web-{9D9282A6-EF05-FD99-0BC9-ADBBE5E8BD95}" dt="2019-11-21T18:39:57.531" v="594" actId="20577"/>
        <pc:sldMkLst>
          <pc:docMk/>
          <pc:sldMk cId="1546418655" sldId="740"/>
        </pc:sldMkLst>
        <pc:spChg chg="mod">
          <ac:chgData name="Mary Anne Schad" userId="S::maryanne.schad@sce.com::b94b3f52-3aa6-41bc-a193-acd2cb623e3e" providerId="AD" clId="Web-{9D9282A6-EF05-FD99-0BC9-ADBBE5E8BD95}" dt="2019-11-21T18:39:57.531" v="594" actId="20577"/>
          <ac:spMkLst>
            <pc:docMk/>
            <pc:sldMk cId="1546418655" sldId="740"/>
            <ac:spMk id="8" creationId="{00000000-0000-0000-0000-000000000000}"/>
          </ac:spMkLst>
        </pc:spChg>
      </pc:sldChg>
      <pc:sldChg chg="del">
        <pc:chgData name="Mary Anne Schad" userId="S::maryanne.schad@sce.com::b94b3f52-3aa6-41bc-a193-acd2cb623e3e" providerId="AD" clId="Web-{9D9282A6-EF05-FD99-0BC9-ADBBE5E8BD95}" dt="2019-11-21T18:41:13.157" v="631"/>
        <pc:sldMkLst>
          <pc:docMk/>
          <pc:sldMk cId="942034944" sldId="743"/>
        </pc:sldMkLst>
      </pc:sldChg>
      <pc:sldChg chg="del">
        <pc:chgData name="Mary Anne Schad" userId="S::maryanne.schad@sce.com::b94b3f52-3aa6-41bc-a193-acd2cb623e3e" providerId="AD" clId="Web-{9D9282A6-EF05-FD99-0BC9-ADBBE5E8BD95}" dt="2019-11-21T18:41:21.438" v="633"/>
        <pc:sldMkLst>
          <pc:docMk/>
          <pc:sldMk cId="3595682108" sldId="889"/>
        </pc:sldMkLst>
      </pc:sldChg>
      <pc:sldChg chg="del">
        <pc:chgData name="Mary Anne Schad" userId="S::maryanne.schad@sce.com::b94b3f52-3aa6-41bc-a193-acd2cb623e3e" providerId="AD" clId="Web-{9D9282A6-EF05-FD99-0BC9-ADBBE5E8BD95}" dt="2019-11-21T18:41:19.969" v="632"/>
        <pc:sldMkLst>
          <pc:docMk/>
          <pc:sldMk cId="332841789" sldId="1104"/>
        </pc:sldMkLst>
      </pc:sldChg>
      <pc:sldChg chg="del">
        <pc:chgData name="Mary Anne Schad" userId="S::maryanne.schad@sce.com::b94b3f52-3aa6-41bc-a193-acd2cb623e3e" providerId="AD" clId="Web-{9D9282A6-EF05-FD99-0BC9-ADBBE5E8BD95}" dt="2019-11-21T18:25:59.914" v="80"/>
        <pc:sldMkLst>
          <pc:docMk/>
          <pc:sldMk cId="1308562618" sldId="1105"/>
        </pc:sldMkLst>
      </pc:sldChg>
      <pc:sldChg chg="delSp modSp modNotes">
        <pc:chgData name="Mary Anne Schad" userId="S::maryanne.schad@sce.com::b94b3f52-3aa6-41bc-a193-acd2cb623e3e" providerId="AD" clId="Web-{9D9282A6-EF05-FD99-0BC9-ADBBE5E8BD95}" dt="2019-11-21T18:38:39.374" v="544" actId="20577"/>
        <pc:sldMkLst>
          <pc:docMk/>
          <pc:sldMk cId="1809435191" sldId="1108"/>
        </pc:sldMkLst>
        <pc:spChg chg="mod">
          <ac:chgData name="Mary Anne Schad" userId="S::maryanne.schad@sce.com::b94b3f52-3aa6-41bc-a193-acd2cb623e3e" providerId="AD" clId="Web-{9D9282A6-EF05-FD99-0BC9-ADBBE5E8BD95}" dt="2019-11-21T18:38:39.374" v="544" actId="20577"/>
          <ac:spMkLst>
            <pc:docMk/>
            <pc:sldMk cId="1809435191" sldId="1108"/>
            <ac:spMk id="3" creationId="{00000000-0000-0000-0000-000000000000}"/>
          </ac:spMkLst>
        </pc:spChg>
        <pc:spChg chg="mod">
          <ac:chgData name="Mary Anne Schad" userId="S::maryanne.schad@sce.com::b94b3f52-3aa6-41bc-a193-acd2cb623e3e" providerId="AD" clId="Web-{9D9282A6-EF05-FD99-0BC9-ADBBE5E8BD95}" dt="2019-11-21T18:30:28.682" v="247" actId="20577"/>
          <ac:spMkLst>
            <pc:docMk/>
            <pc:sldMk cId="1809435191" sldId="1108"/>
            <ac:spMk id="4" creationId="{00000000-0000-0000-0000-000000000000}"/>
          </ac:spMkLst>
        </pc:spChg>
        <pc:spChg chg="del">
          <ac:chgData name="Mary Anne Schad" userId="S::maryanne.schad@sce.com::b94b3f52-3aa6-41bc-a193-acd2cb623e3e" providerId="AD" clId="Web-{9D9282A6-EF05-FD99-0BC9-ADBBE5E8BD95}" dt="2019-11-21T18:31:04.464" v="255"/>
          <ac:spMkLst>
            <pc:docMk/>
            <pc:sldMk cId="1809435191" sldId="1108"/>
            <ac:spMk id="7" creationId="{00000000-0000-0000-0000-000000000000}"/>
          </ac:spMkLst>
        </pc:spChg>
      </pc:sldChg>
      <pc:sldChg chg="ord">
        <pc:chgData name="Mary Anne Schad" userId="S::maryanne.schad@sce.com::b94b3f52-3aa6-41bc-a193-acd2cb623e3e" providerId="AD" clId="Web-{9D9282A6-EF05-FD99-0BC9-ADBBE5E8BD95}" dt="2019-11-21T18:37:25.952" v="527"/>
        <pc:sldMkLst>
          <pc:docMk/>
          <pc:sldMk cId="669172170" sldId="1109"/>
        </pc:sldMkLst>
      </pc:sldChg>
      <pc:sldChg chg="ord">
        <pc:chgData name="Mary Anne Schad" userId="S::maryanne.schad@sce.com::b94b3f52-3aa6-41bc-a193-acd2cb623e3e" providerId="AD" clId="Web-{9D9282A6-EF05-FD99-0BC9-ADBBE5E8BD95}" dt="2019-11-21T18:41:08.720" v="628"/>
        <pc:sldMkLst>
          <pc:docMk/>
          <pc:sldMk cId="2677737732" sldId="1110"/>
        </pc:sldMkLst>
      </pc:sldChg>
      <pc:sldChg chg="modSp modNotes">
        <pc:chgData name="Mary Anne Schad" userId="S::maryanne.schad@sce.com::b94b3f52-3aa6-41bc-a193-acd2cb623e3e" providerId="AD" clId="Web-{9D9282A6-EF05-FD99-0BC9-ADBBE5E8BD95}" dt="2019-11-21T18:30:45.729" v="252"/>
        <pc:sldMkLst>
          <pc:docMk/>
          <pc:sldMk cId="2155661590" sldId="1111"/>
        </pc:sldMkLst>
        <pc:spChg chg="mod">
          <ac:chgData name="Mary Anne Schad" userId="S::maryanne.schad@sce.com::b94b3f52-3aa6-41bc-a193-acd2cb623e3e" providerId="AD" clId="Web-{9D9282A6-EF05-FD99-0BC9-ADBBE5E8BD95}" dt="2019-11-21T18:30:34.401" v="249" actId="20577"/>
          <ac:spMkLst>
            <pc:docMk/>
            <pc:sldMk cId="2155661590" sldId="1111"/>
            <ac:spMk id="3" creationId="{00000000-0000-0000-0000-000000000000}"/>
          </ac:spMkLst>
        </pc:spChg>
      </pc:sldChg>
      <pc:sldChg chg="modSp">
        <pc:chgData name="Mary Anne Schad" userId="S::maryanne.schad@sce.com::b94b3f52-3aa6-41bc-a193-acd2cb623e3e" providerId="AD" clId="Web-{9D9282A6-EF05-FD99-0BC9-ADBBE5E8BD95}" dt="2019-11-21T18:41:48.454" v="649" actId="20577"/>
        <pc:sldMkLst>
          <pc:docMk/>
          <pc:sldMk cId="1322888507" sldId="1112"/>
        </pc:sldMkLst>
        <pc:spChg chg="mod">
          <ac:chgData name="Mary Anne Schad" userId="S::maryanne.schad@sce.com::b94b3f52-3aa6-41bc-a193-acd2cb623e3e" providerId="AD" clId="Web-{9D9282A6-EF05-FD99-0BC9-ADBBE5E8BD95}" dt="2019-11-21T18:41:48.454" v="649" actId="20577"/>
          <ac:spMkLst>
            <pc:docMk/>
            <pc:sldMk cId="1322888507" sldId="1112"/>
            <ac:spMk id="4" creationId="{00000000-0000-0000-0000-000000000000}"/>
          </ac:spMkLst>
        </pc:spChg>
      </pc:sldChg>
      <pc:sldChg chg="modSp del modNotes">
        <pc:chgData name="Mary Anne Schad" userId="S::maryanne.schad@sce.com::b94b3f52-3aa6-41bc-a193-acd2cb623e3e" providerId="AD" clId="Web-{9D9282A6-EF05-FD99-0BC9-ADBBE5E8BD95}" dt="2019-11-21T18:36:39.436" v="516"/>
        <pc:sldMkLst>
          <pc:docMk/>
          <pc:sldMk cId="1240338894" sldId="1119"/>
        </pc:sldMkLst>
        <pc:spChg chg="mod">
          <ac:chgData name="Mary Anne Schad" userId="S::maryanne.schad@sce.com::b94b3f52-3aa6-41bc-a193-acd2cb623e3e" providerId="AD" clId="Web-{9D9282A6-EF05-FD99-0BC9-ADBBE5E8BD95}" dt="2019-11-21T18:26:22.758" v="145" actId="20577"/>
          <ac:spMkLst>
            <pc:docMk/>
            <pc:sldMk cId="1240338894" sldId="1119"/>
            <ac:spMk id="2" creationId="{00000000-0000-0000-0000-000000000000}"/>
          </ac:spMkLst>
        </pc:spChg>
        <pc:spChg chg="mod">
          <ac:chgData name="Mary Anne Schad" userId="S::maryanne.schad@sce.com::b94b3f52-3aa6-41bc-a193-acd2cb623e3e" providerId="AD" clId="Web-{9D9282A6-EF05-FD99-0BC9-ADBBE5E8BD95}" dt="2019-11-21T18:26:45.587" v="162" actId="20577"/>
          <ac:spMkLst>
            <pc:docMk/>
            <pc:sldMk cId="1240338894" sldId="1119"/>
            <ac:spMk id="5" creationId="{00000000-0000-0000-0000-000000000000}"/>
          </ac:spMkLst>
        </pc:spChg>
      </pc:sldChg>
      <pc:sldChg chg="ord">
        <pc:chgData name="Mary Anne Schad" userId="S::maryanne.schad@sce.com::b94b3f52-3aa6-41bc-a193-acd2cb623e3e" providerId="AD" clId="Web-{9D9282A6-EF05-FD99-0BC9-ADBBE5E8BD95}" dt="2019-11-21T18:37:25.952" v="526"/>
        <pc:sldMkLst>
          <pc:docMk/>
          <pc:sldMk cId="3417017225" sldId="1120"/>
        </pc:sldMkLst>
      </pc:sldChg>
      <pc:sldChg chg="delSp modSp add ord replId modNotes">
        <pc:chgData name="Mary Anne Schad" userId="S::maryanne.schad@sce.com::b94b3f52-3aa6-41bc-a193-acd2cb623e3e" providerId="AD" clId="Web-{9D9282A6-EF05-FD99-0BC9-ADBBE5E8BD95}" dt="2019-11-21T18:38:51.812" v="549" actId="20577"/>
        <pc:sldMkLst>
          <pc:docMk/>
          <pc:sldMk cId="3490407899" sldId="1121"/>
        </pc:sldMkLst>
        <pc:spChg chg="mod">
          <ac:chgData name="Mary Anne Schad" userId="S::maryanne.schad@sce.com::b94b3f52-3aa6-41bc-a193-acd2cb623e3e" providerId="AD" clId="Web-{9D9282A6-EF05-FD99-0BC9-ADBBE5E8BD95}" dt="2019-11-21T18:38:51.812" v="549" actId="20577"/>
          <ac:spMkLst>
            <pc:docMk/>
            <pc:sldMk cId="3490407899" sldId="1121"/>
            <ac:spMk id="3" creationId="{00000000-0000-0000-0000-000000000000}"/>
          </ac:spMkLst>
        </pc:spChg>
        <pc:spChg chg="mod">
          <ac:chgData name="Mary Anne Schad" userId="S::maryanne.schad@sce.com::b94b3f52-3aa6-41bc-a193-acd2cb623e3e" providerId="AD" clId="Web-{9D9282A6-EF05-FD99-0BC9-ADBBE5E8BD95}" dt="2019-11-21T18:31:35.745" v="289" actId="20577"/>
          <ac:spMkLst>
            <pc:docMk/>
            <pc:sldMk cId="3490407899" sldId="1121"/>
            <ac:spMk id="4" creationId="{00000000-0000-0000-0000-000000000000}"/>
          </ac:spMkLst>
        </pc:spChg>
        <pc:spChg chg="del">
          <ac:chgData name="Mary Anne Schad" userId="S::maryanne.schad@sce.com::b94b3f52-3aa6-41bc-a193-acd2cb623e3e" providerId="AD" clId="Web-{9D9282A6-EF05-FD99-0BC9-ADBBE5E8BD95}" dt="2019-11-21T18:30:59.776" v="254"/>
          <ac:spMkLst>
            <pc:docMk/>
            <pc:sldMk cId="3490407899" sldId="1121"/>
            <ac:spMk id="7" creationId="{00000000-0000-0000-0000-000000000000}"/>
          </ac:spMkLst>
        </pc:spChg>
      </pc:sldChg>
      <pc:sldChg chg="modSp add replId">
        <pc:chgData name="Mary Anne Schad" userId="S::maryanne.schad@sce.com::b94b3f52-3aa6-41bc-a193-acd2cb623e3e" providerId="AD" clId="Web-{9D9282A6-EF05-FD99-0BC9-ADBBE5E8BD95}" dt="2019-11-21T18:39:01.234" v="554" actId="20577"/>
        <pc:sldMkLst>
          <pc:docMk/>
          <pc:sldMk cId="89633776" sldId="1122"/>
        </pc:sldMkLst>
        <pc:spChg chg="mod">
          <ac:chgData name="Mary Anne Schad" userId="S::maryanne.schad@sce.com::b94b3f52-3aa6-41bc-a193-acd2cb623e3e" providerId="AD" clId="Web-{9D9282A6-EF05-FD99-0BC9-ADBBE5E8BD95}" dt="2019-11-21T18:39:01.234" v="554" actId="20577"/>
          <ac:spMkLst>
            <pc:docMk/>
            <pc:sldMk cId="89633776" sldId="1122"/>
            <ac:spMk id="3" creationId="{00000000-0000-0000-0000-000000000000}"/>
          </ac:spMkLst>
        </pc:spChg>
        <pc:spChg chg="mod">
          <ac:chgData name="Mary Anne Schad" userId="S::maryanne.schad@sce.com::b94b3f52-3aa6-41bc-a193-acd2cb623e3e" providerId="AD" clId="Web-{9D9282A6-EF05-FD99-0BC9-ADBBE5E8BD95}" dt="2019-11-21T18:32:48.543" v="324" actId="20577"/>
          <ac:spMkLst>
            <pc:docMk/>
            <pc:sldMk cId="89633776" sldId="1122"/>
            <ac:spMk id="4" creationId="{00000000-0000-0000-0000-000000000000}"/>
          </ac:spMkLst>
        </pc:spChg>
      </pc:sldChg>
      <pc:sldChg chg="modSp add replId">
        <pc:chgData name="Mary Anne Schad" userId="S::maryanne.schad@sce.com::b94b3f52-3aa6-41bc-a193-acd2cb623e3e" providerId="AD" clId="Web-{9D9282A6-EF05-FD99-0BC9-ADBBE5E8BD95}" dt="2019-11-21T18:39:13.890" v="559" actId="20577"/>
        <pc:sldMkLst>
          <pc:docMk/>
          <pc:sldMk cId="2747365198" sldId="1123"/>
        </pc:sldMkLst>
        <pc:spChg chg="mod">
          <ac:chgData name="Mary Anne Schad" userId="S::maryanne.schad@sce.com::b94b3f52-3aa6-41bc-a193-acd2cb623e3e" providerId="AD" clId="Web-{9D9282A6-EF05-FD99-0BC9-ADBBE5E8BD95}" dt="2019-11-21T18:39:13.890" v="559" actId="20577"/>
          <ac:spMkLst>
            <pc:docMk/>
            <pc:sldMk cId="2747365198" sldId="1123"/>
            <ac:spMk id="3" creationId="{00000000-0000-0000-0000-000000000000}"/>
          </ac:spMkLst>
        </pc:spChg>
        <pc:spChg chg="mod">
          <ac:chgData name="Mary Anne Schad" userId="S::maryanne.schad@sce.com::b94b3f52-3aa6-41bc-a193-acd2cb623e3e" providerId="AD" clId="Web-{9D9282A6-EF05-FD99-0BC9-ADBBE5E8BD95}" dt="2019-11-21T18:33:10.528" v="340" actId="20577"/>
          <ac:spMkLst>
            <pc:docMk/>
            <pc:sldMk cId="2747365198" sldId="1123"/>
            <ac:spMk id="4" creationId="{00000000-0000-0000-0000-000000000000}"/>
          </ac:spMkLst>
        </pc:spChg>
      </pc:sldChg>
      <pc:sldChg chg="modSp add replId">
        <pc:chgData name="Mary Anne Schad" userId="S::maryanne.schad@sce.com::b94b3f52-3aa6-41bc-a193-acd2cb623e3e" providerId="AD" clId="Web-{9D9282A6-EF05-FD99-0BC9-ADBBE5E8BD95}" dt="2019-11-21T18:39:19.328" v="570" actId="20577"/>
        <pc:sldMkLst>
          <pc:docMk/>
          <pc:sldMk cId="1668928576" sldId="1124"/>
        </pc:sldMkLst>
        <pc:spChg chg="mod">
          <ac:chgData name="Mary Anne Schad" userId="S::maryanne.schad@sce.com::b94b3f52-3aa6-41bc-a193-acd2cb623e3e" providerId="AD" clId="Web-{9D9282A6-EF05-FD99-0BC9-ADBBE5E8BD95}" dt="2019-11-21T18:39:19.328" v="570" actId="20577"/>
          <ac:spMkLst>
            <pc:docMk/>
            <pc:sldMk cId="1668928576" sldId="1124"/>
            <ac:spMk id="3" creationId="{00000000-0000-0000-0000-000000000000}"/>
          </ac:spMkLst>
        </pc:spChg>
        <pc:spChg chg="mod">
          <ac:chgData name="Mary Anne Schad" userId="S::maryanne.schad@sce.com::b94b3f52-3aa6-41bc-a193-acd2cb623e3e" providerId="AD" clId="Web-{9D9282A6-EF05-FD99-0BC9-ADBBE5E8BD95}" dt="2019-11-21T18:33:28.590" v="364" actId="20577"/>
          <ac:spMkLst>
            <pc:docMk/>
            <pc:sldMk cId="1668928576" sldId="1124"/>
            <ac:spMk id="4" creationId="{00000000-0000-0000-0000-000000000000}"/>
          </ac:spMkLst>
        </pc:spChg>
      </pc:sldChg>
      <pc:sldChg chg="modSp add replId">
        <pc:chgData name="Mary Anne Schad" userId="S::maryanne.schad@sce.com::b94b3f52-3aa6-41bc-a193-acd2cb623e3e" providerId="AD" clId="Web-{9D9282A6-EF05-FD99-0BC9-ADBBE5E8BD95}" dt="2019-11-21T18:39:25.109" v="575" actId="20577"/>
        <pc:sldMkLst>
          <pc:docMk/>
          <pc:sldMk cId="77685070" sldId="1125"/>
        </pc:sldMkLst>
        <pc:spChg chg="mod">
          <ac:chgData name="Mary Anne Schad" userId="S::maryanne.schad@sce.com::b94b3f52-3aa6-41bc-a193-acd2cb623e3e" providerId="AD" clId="Web-{9D9282A6-EF05-FD99-0BC9-ADBBE5E8BD95}" dt="2019-11-21T18:39:25.109" v="575" actId="20577"/>
          <ac:spMkLst>
            <pc:docMk/>
            <pc:sldMk cId="77685070" sldId="1125"/>
            <ac:spMk id="3" creationId="{00000000-0000-0000-0000-000000000000}"/>
          </ac:spMkLst>
        </pc:spChg>
        <pc:spChg chg="mod">
          <ac:chgData name="Mary Anne Schad" userId="S::maryanne.schad@sce.com::b94b3f52-3aa6-41bc-a193-acd2cb623e3e" providerId="AD" clId="Web-{9D9282A6-EF05-FD99-0BC9-ADBBE5E8BD95}" dt="2019-11-21T18:33:52.356" v="398" actId="20577"/>
          <ac:spMkLst>
            <pc:docMk/>
            <pc:sldMk cId="77685070" sldId="1125"/>
            <ac:spMk id="4" creationId="{00000000-0000-0000-0000-000000000000}"/>
          </ac:spMkLst>
        </pc:spChg>
      </pc:sldChg>
      <pc:sldChg chg="modSp add replId">
        <pc:chgData name="Mary Anne Schad" userId="S::maryanne.schad@sce.com::b94b3f52-3aa6-41bc-a193-acd2cb623e3e" providerId="AD" clId="Web-{9D9282A6-EF05-FD99-0BC9-ADBBE5E8BD95}" dt="2019-11-21T18:39:31.547" v="580" actId="20577"/>
        <pc:sldMkLst>
          <pc:docMk/>
          <pc:sldMk cId="2255476523" sldId="1126"/>
        </pc:sldMkLst>
        <pc:spChg chg="mod">
          <ac:chgData name="Mary Anne Schad" userId="S::maryanne.schad@sce.com::b94b3f52-3aa6-41bc-a193-acd2cb623e3e" providerId="AD" clId="Web-{9D9282A6-EF05-FD99-0BC9-ADBBE5E8BD95}" dt="2019-11-21T18:39:31.547" v="580" actId="20577"/>
          <ac:spMkLst>
            <pc:docMk/>
            <pc:sldMk cId="2255476523" sldId="1126"/>
            <ac:spMk id="3" creationId="{00000000-0000-0000-0000-000000000000}"/>
          </ac:spMkLst>
        </pc:spChg>
        <pc:spChg chg="mod">
          <ac:chgData name="Mary Anne Schad" userId="S::maryanne.schad@sce.com::b94b3f52-3aa6-41bc-a193-acd2cb623e3e" providerId="AD" clId="Web-{9D9282A6-EF05-FD99-0BC9-ADBBE5E8BD95}" dt="2019-11-21T18:34:22.731" v="445" actId="20577"/>
          <ac:spMkLst>
            <pc:docMk/>
            <pc:sldMk cId="2255476523" sldId="1126"/>
            <ac:spMk id="4" creationId="{00000000-0000-0000-0000-000000000000}"/>
          </ac:spMkLst>
        </pc:spChg>
      </pc:sldChg>
      <pc:sldChg chg="modSp add replId">
        <pc:chgData name="Mary Anne Schad" userId="S::maryanne.schad@sce.com::b94b3f52-3aa6-41bc-a193-acd2cb623e3e" providerId="AD" clId="Web-{9D9282A6-EF05-FD99-0BC9-ADBBE5E8BD95}" dt="2019-11-21T18:40:08.234" v="602" actId="20577"/>
        <pc:sldMkLst>
          <pc:docMk/>
          <pc:sldMk cId="3191952047" sldId="1127"/>
        </pc:sldMkLst>
        <pc:spChg chg="mod">
          <ac:chgData name="Mary Anne Schad" userId="S::maryanne.schad@sce.com::b94b3f52-3aa6-41bc-a193-acd2cb623e3e" providerId="AD" clId="Web-{9D9282A6-EF05-FD99-0BC9-ADBBE5E8BD95}" dt="2019-11-21T18:40:08.234" v="602" actId="20577"/>
          <ac:spMkLst>
            <pc:docMk/>
            <pc:sldMk cId="3191952047" sldId="1127"/>
            <ac:spMk id="3" creationId="{00000000-0000-0000-0000-000000000000}"/>
          </ac:spMkLst>
        </pc:spChg>
        <pc:spChg chg="mod">
          <ac:chgData name="Mary Anne Schad" userId="S::maryanne.schad@sce.com::b94b3f52-3aa6-41bc-a193-acd2cb623e3e" providerId="AD" clId="Web-{9D9282A6-EF05-FD99-0BC9-ADBBE5E8BD95}" dt="2019-11-21T18:35:45.733" v="486" actId="20577"/>
          <ac:spMkLst>
            <pc:docMk/>
            <pc:sldMk cId="3191952047" sldId="1127"/>
            <ac:spMk id="4" creationId="{00000000-0000-0000-0000-000000000000}"/>
          </ac:spMkLst>
        </pc:spChg>
      </pc:sldChg>
      <pc:sldChg chg="modSp add replId">
        <pc:chgData name="Mary Anne Schad" userId="S::maryanne.schad@sce.com::b94b3f52-3aa6-41bc-a193-acd2cb623e3e" providerId="AD" clId="Web-{9D9282A6-EF05-FD99-0BC9-ADBBE5E8BD95}" dt="2019-11-21T18:40:15.891" v="607" actId="20577"/>
        <pc:sldMkLst>
          <pc:docMk/>
          <pc:sldMk cId="1213544341" sldId="1128"/>
        </pc:sldMkLst>
        <pc:spChg chg="mod">
          <ac:chgData name="Mary Anne Schad" userId="S::maryanne.schad@sce.com::b94b3f52-3aa6-41bc-a193-acd2cb623e3e" providerId="AD" clId="Web-{9D9282A6-EF05-FD99-0BC9-ADBBE5E8BD95}" dt="2019-11-21T18:40:15.891" v="607" actId="20577"/>
          <ac:spMkLst>
            <pc:docMk/>
            <pc:sldMk cId="1213544341" sldId="1128"/>
            <ac:spMk id="3" creationId="{00000000-0000-0000-0000-000000000000}"/>
          </ac:spMkLst>
        </pc:spChg>
        <pc:spChg chg="mod">
          <ac:chgData name="Mary Anne Schad" userId="S::maryanne.schad@sce.com::b94b3f52-3aa6-41bc-a193-acd2cb623e3e" providerId="AD" clId="Web-{9D9282A6-EF05-FD99-0BC9-ADBBE5E8BD95}" dt="2019-11-21T18:35:49.435" v="489" actId="20577"/>
          <ac:spMkLst>
            <pc:docMk/>
            <pc:sldMk cId="1213544341" sldId="1128"/>
            <ac:spMk id="4" creationId="{00000000-0000-0000-0000-000000000000}"/>
          </ac:spMkLst>
        </pc:spChg>
      </pc:sldChg>
      <pc:sldChg chg="modSp add replId">
        <pc:chgData name="Mary Anne Schad" userId="S::maryanne.schad@sce.com::b94b3f52-3aa6-41bc-a193-acd2cb623e3e" providerId="AD" clId="Web-{9D9282A6-EF05-FD99-0BC9-ADBBE5E8BD95}" dt="2019-11-21T18:40:20.125" v="612" actId="20577"/>
        <pc:sldMkLst>
          <pc:docMk/>
          <pc:sldMk cId="2535953897" sldId="1129"/>
        </pc:sldMkLst>
        <pc:spChg chg="mod">
          <ac:chgData name="Mary Anne Schad" userId="S::maryanne.schad@sce.com::b94b3f52-3aa6-41bc-a193-acd2cb623e3e" providerId="AD" clId="Web-{9D9282A6-EF05-FD99-0BC9-ADBBE5E8BD95}" dt="2019-11-21T18:40:20.125" v="612" actId="20577"/>
          <ac:spMkLst>
            <pc:docMk/>
            <pc:sldMk cId="2535953897" sldId="1129"/>
            <ac:spMk id="3" creationId="{00000000-0000-0000-0000-000000000000}"/>
          </ac:spMkLst>
        </pc:spChg>
        <pc:spChg chg="mod">
          <ac:chgData name="Mary Anne Schad" userId="S::maryanne.schad@sce.com::b94b3f52-3aa6-41bc-a193-acd2cb623e3e" providerId="AD" clId="Web-{9D9282A6-EF05-FD99-0BC9-ADBBE5E8BD95}" dt="2019-11-21T18:35:59.545" v="504" actId="20577"/>
          <ac:spMkLst>
            <pc:docMk/>
            <pc:sldMk cId="2535953897" sldId="1129"/>
            <ac:spMk id="4" creationId="{00000000-0000-0000-0000-000000000000}"/>
          </ac:spMkLst>
        </pc:spChg>
      </pc:sldChg>
      <pc:sldChg chg="modSp add replId">
        <pc:chgData name="Mary Anne Schad" userId="S::maryanne.schad@sce.com::b94b3f52-3aa6-41bc-a193-acd2cb623e3e" providerId="AD" clId="Web-{9D9282A6-EF05-FD99-0BC9-ADBBE5E8BD95}" dt="2019-11-21T18:40:29.031" v="619" actId="20577"/>
        <pc:sldMkLst>
          <pc:docMk/>
          <pc:sldMk cId="3893505087" sldId="1130"/>
        </pc:sldMkLst>
        <pc:spChg chg="mod">
          <ac:chgData name="Mary Anne Schad" userId="S::maryanne.schad@sce.com::b94b3f52-3aa6-41bc-a193-acd2cb623e3e" providerId="AD" clId="Web-{9D9282A6-EF05-FD99-0BC9-ADBBE5E8BD95}" dt="2019-11-21T18:40:29.031" v="619" actId="20577"/>
          <ac:spMkLst>
            <pc:docMk/>
            <pc:sldMk cId="3893505087" sldId="1130"/>
            <ac:spMk id="3" creationId="{00000000-0000-0000-0000-000000000000}"/>
          </ac:spMkLst>
        </pc:spChg>
        <pc:spChg chg="mod">
          <ac:chgData name="Mary Anne Schad" userId="S::maryanne.schad@sce.com::b94b3f52-3aa6-41bc-a193-acd2cb623e3e" providerId="AD" clId="Web-{9D9282A6-EF05-FD99-0BC9-ADBBE5E8BD95}" dt="2019-11-21T18:36:57.076" v="523" actId="20577"/>
          <ac:spMkLst>
            <pc:docMk/>
            <pc:sldMk cId="3893505087" sldId="1130"/>
            <ac:spMk id="4" creationId="{00000000-0000-0000-0000-000000000000}"/>
          </ac:spMkLst>
        </pc:spChg>
      </pc:sldChg>
      <pc:sldChg chg="modSp add replId">
        <pc:chgData name="Mary Anne Schad" userId="S::maryanne.schad@sce.com::b94b3f52-3aa6-41bc-a193-acd2cb623e3e" providerId="AD" clId="Web-{9D9282A6-EF05-FD99-0BC9-ADBBE5E8BD95}" dt="2019-11-21T18:42:23.501" v="657" actId="20577"/>
        <pc:sldMkLst>
          <pc:docMk/>
          <pc:sldMk cId="2907756556" sldId="1131"/>
        </pc:sldMkLst>
        <pc:spChg chg="mod">
          <ac:chgData name="Mary Anne Schad" userId="S::maryanne.schad@sce.com::b94b3f52-3aa6-41bc-a193-acd2cb623e3e" providerId="AD" clId="Web-{9D9282A6-EF05-FD99-0BC9-ADBBE5E8BD95}" dt="2019-11-21T18:42:23.501" v="657" actId="20577"/>
          <ac:spMkLst>
            <pc:docMk/>
            <pc:sldMk cId="2907756556" sldId="1131"/>
            <ac:spMk id="4" creationId="{00000000-0000-0000-0000-000000000000}"/>
          </ac:spMkLst>
        </pc:spChg>
      </pc:sldChg>
      <pc:sldChg chg="modSp add replId">
        <pc:chgData name="Mary Anne Schad" userId="S::maryanne.schad@sce.com::b94b3f52-3aa6-41bc-a193-acd2cb623e3e" providerId="AD" clId="Web-{9D9282A6-EF05-FD99-0BC9-ADBBE5E8BD95}" dt="2019-11-21T18:42:47.720" v="664" actId="20577"/>
        <pc:sldMkLst>
          <pc:docMk/>
          <pc:sldMk cId="1067251421" sldId="1132"/>
        </pc:sldMkLst>
        <pc:spChg chg="mod">
          <ac:chgData name="Mary Anne Schad" userId="S::maryanne.schad@sce.com::b94b3f52-3aa6-41bc-a193-acd2cb623e3e" providerId="AD" clId="Web-{9D9282A6-EF05-FD99-0BC9-ADBBE5E8BD95}" dt="2019-11-21T18:42:47.720" v="664" actId="20577"/>
          <ac:spMkLst>
            <pc:docMk/>
            <pc:sldMk cId="1067251421" sldId="1132"/>
            <ac:spMk id="4" creationId="{00000000-0000-0000-0000-000000000000}"/>
          </ac:spMkLst>
        </pc:spChg>
      </pc:sldChg>
      <pc:sldChg chg="modSp add replId">
        <pc:chgData name="Mary Anne Schad" userId="S::maryanne.schad@sce.com::b94b3f52-3aa6-41bc-a193-acd2cb623e3e" providerId="AD" clId="Web-{9D9282A6-EF05-FD99-0BC9-ADBBE5E8BD95}" dt="2019-11-21T18:42:53.533" v="669" actId="20577"/>
        <pc:sldMkLst>
          <pc:docMk/>
          <pc:sldMk cId="1601301986" sldId="1133"/>
        </pc:sldMkLst>
        <pc:spChg chg="mod">
          <ac:chgData name="Mary Anne Schad" userId="S::maryanne.schad@sce.com::b94b3f52-3aa6-41bc-a193-acd2cb623e3e" providerId="AD" clId="Web-{9D9282A6-EF05-FD99-0BC9-ADBBE5E8BD95}" dt="2019-11-21T18:42:53.533" v="669" actId="20577"/>
          <ac:spMkLst>
            <pc:docMk/>
            <pc:sldMk cId="1601301986" sldId="1133"/>
            <ac:spMk id="4" creationId="{00000000-0000-0000-0000-000000000000}"/>
          </ac:spMkLst>
        </pc:spChg>
      </pc:sldChg>
      <pc:sldChg chg="modSp add ord replId">
        <pc:chgData name="Mary Anne Schad" userId="S::maryanne.schad@sce.com::b94b3f52-3aa6-41bc-a193-acd2cb623e3e" providerId="AD" clId="Web-{9D9282A6-EF05-FD99-0BC9-ADBBE5E8BD95}" dt="2019-11-21T18:43:06.299" v="676" actId="20577"/>
        <pc:sldMkLst>
          <pc:docMk/>
          <pc:sldMk cId="736013936" sldId="1134"/>
        </pc:sldMkLst>
        <pc:spChg chg="mod">
          <ac:chgData name="Mary Anne Schad" userId="S::maryanne.schad@sce.com::b94b3f52-3aa6-41bc-a193-acd2cb623e3e" providerId="AD" clId="Web-{9D9282A6-EF05-FD99-0BC9-ADBBE5E8BD95}" dt="2019-11-21T18:43:06.299" v="676" actId="20577"/>
          <ac:spMkLst>
            <pc:docMk/>
            <pc:sldMk cId="736013936" sldId="1134"/>
            <ac:spMk id="4" creationId="{00000000-0000-0000-0000-000000000000}"/>
          </ac:spMkLst>
        </pc:spChg>
      </pc:sldChg>
      <pc:sldChg chg="modSp add replId">
        <pc:chgData name="Mary Anne Schad" userId="S::maryanne.schad@sce.com::b94b3f52-3aa6-41bc-a193-acd2cb623e3e" providerId="AD" clId="Web-{9D9282A6-EF05-FD99-0BC9-ADBBE5E8BD95}" dt="2019-11-21T18:43:18.596" v="682" actId="20577"/>
        <pc:sldMkLst>
          <pc:docMk/>
          <pc:sldMk cId="1289829256" sldId="1135"/>
        </pc:sldMkLst>
        <pc:spChg chg="mod">
          <ac:chgData name="Mary Anne Schad" userId="S::maryanne.schad@sce.com::b94b3f52-3aa6-41bc-a193-acd2cb623e3e" providerId="AD" clId="Web-{9D9282A6-EF05-FD99-0BC9-ADBBE5E8BD95}" dt="2019-11-21T18:43:18.596" v="682" actId="20577"/>
          <ac:spMkLst>
            <pc:docMk/>
            <pc:sldMk cId="1289829256" sldId="1135"/>
            <ac:spMk id="4" creationId="{00000000-0000-0000-0000-000000000000}"/>
          </ac:spMkLst>
        </pc:spChg>
      </pc:sldChg>
      <pc:sldChg chg="modSp add replId">
        <pc:chgData name="Mary Anne Schad" userId="S::maryanne.schad@sce.com::b94b3f52-3aa6-41bc-a193-acd2cb623e3e" providerId="AD" clId="Web-{9D9282A6-EF05-FD99-0BC9-ADBBE5E8BD95}" dt="2019-11-21T18:43:30.236" v="688" actId="20577"/>
        <pc:sldMkLst>
          <pc:docMk/>
          <pc:sldMk cId="2651465143" sldId="1136"/>
        </pc:sldMkLst>
        <pc:spChg chg="mod">
          <ac:chgData name="Mary Anne Schad" userId="S::maryanne.schad@sce.com::b94b3f52-3aa6-41bc-a193-acd2cb623e3e" providerId="AD" clId="Web-{9D9282A6-EF05-FD99-0BC9-ADBBE5E8BD95}" dt="2019-11-21T18:43:30.236" v="688" actId="20577"/>
          <ac:spMkLst>
            <pc:docMk/>
            <pc:sldMk cId="2651465143" sldId="1136"/>
            <ac:spMk id="4" creationId="{00000000-0000-0000-0000-000000000000}"/>
          </ac:spMkLst>
        </pc:spChg>
      </pc:sldChg>
      <pc:sldChg chg="modSp add ord replId">
        <pc:chgData name="Mary Anne Schad" userId="S::maryanne.schad@sce.com::b94b3f52-3aa6-41bc-a193-acd2cb623e3e" providerId="AD" clId="Web-{9D9282A6-EF05-FD99-0BC9-ADBBE5E8BD95}" dt="2019-11-21T18:43:51.221" v="695" actId="20577"/>
        <pc:sldMkLst>
          <pc:docMk/>
          <pc:sldMk cId="880179717" sldId="1137"/>
        </pc:sldMkLst>
        <pc:spChg chg="mod">
          <ac:chgData name="Mary Anne Schad" userId="S::maryanne.schad@sce.com::b94b3f52-3aa6-41bc-a193-acd2cb623e3e" providerId="AD" clId="Web-{9D9282A6-EF05-FD99-0BC9-ADBBE5E8BD95}" dt="2019-11-21T18:43:51.221" v="695" actId="20577"/>
          <ac:spMkLst>
            <pc:docMk/>
            <pc:sldMk cId="880179717" sldId="1137"/>
            <ac:spMk id="4" creationId="{00000000-0000-0000-0000-000000000000}"/>
          </ac:spMkLst>
        </pc:spChg>
      </pc:sldChg>
      <pc:sldChg chg="modSp add replId">
        <pc:chgData name="Mary Anne Schad" userId="S::maryanne.schad@sce.com::b94b3f52-3aa6-41bc-a193-acd2cb623e3e" providerId="AD" clId="Web-{9D9282A6-EF05-FD99-0BC9-ADBBE5E8BD95}" dt="2019-11-21T18:44:00.190" v="701" actId="20577"/>
        <pc:sldMkLst>
          <pc:docMk/>
          <pc:sldMk cId="1082614416" sldId="1138"/>
        </pc:sldMkLst>
        <pc:spChg chg="mod">
          <ac:chgData name="Mary Anne Schad" userId="S::maryanne.schad@sce.com::b94b3f52-3aa6-41bc-a193-acd2cb623e3e" providerId="AD" clId="Web-{9D9282A6-EF05-FD99-0BC9-ADBBE5E8BD95}" dt="2019-11-21T18:44:00.190" v="701" actId="20577"/>
          <ac:spMkLst>
            <pc:docMk/>
            <pc:sldMk cId="1082614416" sldId="1138"/>
            <ac:spMk id="4" creationId="{00000000-0000-0000-0000-000000000000}"/>
          </ac:spMkLst>
        </pc:spChg>
      </pc:sldChg>
      <pc:sldChg chg="modSp add replId">
        <pc:chgData name="Mary Anne Schad" userId="S::maryanne.schad@sce.com::b94b3f52-3aa6-41bc-a193-acd2cb623e3e" providerId="AD" clId="Web-{9D9282A6-EF05-FD99-0BC9-ADBBE5E8BD95}" dt="2019-11-21T18:44:07.924" v="709" actId="20577"/>
        <pc:sldMkLst>
          <pc:docMk/>
          <pc:sldMk cId="2607709851" sldId="1139"/>
        </pc:sldMkLst>
        <pc:spChg chg="mod">
          <ac:chgData name="Mary Anne Schad" userId="S::maryanne.schad@sce.com::b94b3f52-3aa6-41bc-a193-acd2cb623e3e" providerId="AD" clId="Web-{9D9282A6-EF05-FD99-0BC9-ADBBE5E8BD95}" dt="2019-11-21T18:44:07.924" v="709" actId="20577"/>
          <ac:spMkLst>
            <pc:docMk/>
            <pc:sldMk cId="2607709851" sldId="1139"/>
            <ac:spMk id="4" creationId="{00000000-0000-0000-0000-000000000000}"/>
          </ac:spMkLst>
        </pc:spChg>
      </pc:sldChg>
      <pc:sldChg chg="modSp add replId">
        <pc:chgData name="Mary Anne Schad" userId="S::maryanne.schad@sce.com::b94b3f52-3aa6-41bc-a193-acd2cb623e3e" providerId="AD" clId="Web-{9D9282A6-EF05-FD99-0BC9-ADBBE5E8BD95}" dt="2019-11-21T18:44:21.424" v="717" actId="20577"/>
        <pc:sldMkLst>
          <pc:docMk/>
          <pc:sldMk cId="1989351897" sldId="1140"/>
        </pc:sldMkLst>
        <pc:spChg chg="mod">
          <ac:chgData name="Mary Anne Schad" userId="S::maryanne.schad@sce.com::b94b3f52-3aa6-41bc-a193-acd2cb623e3e" providerId="AD" clId="Web-{9D9282A6-EF05-FD99-0BC9-ADBBE5E8BD95}" dt="2019-11-21T18:44:21.424" v="717" actId="20577"/>
          <ac:spMkLst>
            <pc:docMk/>
            <pc:sldMk cId="1989351897" sldId="1140"/>
            <ac:spMk id="4" creationId="{00000000-0000-0000-0000-000000000000}"/>
          </ac:spMkLst>
        </pc:spChg>
      </pc:sldChg>
    </pc:docChg>
  </pc:docChgLst>
</pc:chgInfo>
</file>

<file path=ppt/diagrams/_rels/data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19.jpeg"/><Relationship Id="rId2" Type="http://schemas.openxmlformats.org/officeDocument/2006/relationships/image" Target="../media/image10.png"/><Relationship Id="rId1" Type="http://schemas.openxmlformats.org/officeDocument/2006/relationships/image" Target="../media/image9.png"/><Relationship Id="rId6" Type="http://schemas.openxmlformats.org/officeDocument/2006/relationships/image" Target="../media/image14.jpeg"/><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jpeg"/><Relationship Id="rId9" Type="http://schemas.openxmlformats.org/officeDocument/2006/relationships/image" Target="../media/image16.jpeg"/></Relationships>
</file>

<file path=ppt/diagrams/_rels/drawing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19.jpeg"/><Relationship Id="rId2" Type="http://schemas.openxmlformats.org/officeDocument/2006/relationships/image" Target="../media/image10.png"/><Relationship Id="rId1" Type="http://schemas.openxmlformats.org/officeDocument/2006/relationships/image" Target="../media/image9.png"/><Relationship Id="rId6" Type="http://schemas.openxmlformats.org/officeDocument/2006/relationships/image" Target="../media/image14.jpeg"/><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jpeg"/><Relationship Id="rId9" Type="http://schemas.openxmlformats.org/officeDocument/2006/relationships/image" Target="../media/image16.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D1000C-B762-4D53-9228-C59B2156F2BB}" type="doc">
      <dgm:prSet loTypeId="urn:microsoft.com/office/officeart/2005/8/layout/pList1" loCatId="picture" qsTypeId="urn:microsoft.com/office/officeart/2005/8/quickstyle/simple3" qsCatId="simple" csTypeId="urn:microsoft.com/office/officeart/2005/8/colors/colorful5" csCatId="colorful" phldr="1"/>
      <dgm:spPr/>
      <dgm:t>
        <a:bodyPr/>
        <a:lstStyle/>
        <a:p>
          <a:endParaRPr lang="en-US"/>
        </a:p>
      </dgm:t>
    </dgm:pt>
    <dgm:pt modelId="{4D627862-ED5A-44D0-8D95-5D0C2C38B250}">
      <dgm:prSet/>
      <dgm:spPr/>
      <dgm:t>
        <a:bodyPr/>
        <a:lstStyle/>
        <a:p>
          <a:r>
            <a:rPr lang="en-US" dirty="0"/>
            <a:t>Poles</a:t>
          </a:r>
        </a:p>
      </dgm:t>
    </dgm:pt>
    <dgm:pt modelId="{513FB97D-070C-4E30-95F9-920EC46E29A1}" type="parTrans" cxnId="{553437CC-CA4E-44E5-89EC-0C8B59616767}">
      <dgm:prSet/>
      <dgm:spPr/>
      <dgm:t>
        <a:bodyPr/>
        <a:lstStyle/>
        <a:p>
          <a:endParaRPr lang="en-US"/>
        </a:p>
      </dgm:t>
    </dgm:pt>
    <dgm:pt modelId="{C2B82E3A-2ECC-46C1-97B6-48269064B3D4}" type="sibTrans" cxnId="{553437CC-CA4E-44E5-89EC-0C8B59616767}">
      <dgm:prSet/>
      <dgm:spPr/>
      <dgm:t>
        <a:bodyPr/>
        <a:lstStyle/>
        <a:p>
          <a:endParaRPr lang="en-US"/>
        </a:p>
      </dgm:t>
    </dgm:pt>
    <dgm:pt modelId="{CC141BBE-E155-4D11-9347-CE6F7F06AA73}">
      <dgm:prSet/>
      <dgm:spPr/>
      <dgm:t>
        <a:bodyPr/>
        <a:lstStyle/>
        <a:p>
          <a:r>
            <a:rPr lang="en-US" dirty="0"/>
            <a:t>Conductors</a:t>
          </a:r>
        </a:p>
      </dgm:t>
    </dgm:pt>
    <dgm:pt modelId="{B69ABC45-3793-4861-AD9E-B74DB6BE7D91}" type="parTrans" cxnId="{4FF760DC-6070-4ADE-90B2-93D2238B9002}">
      <dgm:prSet/>
      <dgm:spPr/>
      <dgm:t>
        <a:bodyPr/>
        <a:lstStyle/>
        <a:p>
          <a:endParaRPr lang="en-US"/>
        </a:p>
      </dgm:t>
    </dgm:pt>
    <dgm:pt modelId="{BDD5920F-4903-4D2D-AD4F-C149CF460183}" type="sibTrans" cxnId="{4FF760DC-6070-4ADE-90B2-93D2238B9002}">
      <dgm:prSet/>
      <dgm:spPr/>
      <dgm:t>
        <a:bodyPr/>
        <a:lstStyle/>
        <a:p>
          <a:endParaRPr lang="en-US"/>
        </a:p>
      </dgm:t>
    </dgm:pt>
    <dgm:pt modelId="{C1C7D0B2-34B2-4DCA-AABD-14E514191D48}">
      <dgm:prSet/>
      <dgm:spPr/>
      <dgm:t>
        <a:bodyPr/>
        <a:lstStyle/>
        <a:p>
          <a:r>
            <a:rPr lang="en-US" dirty="0"/>
            <a:t>Crossarms</a:t>
          </a:r>
        </a:p>
      </dgm:t>
    </dgm:pt>
    <dgm:pt modelId="{9C3C4DEF-A397-444F-B1D3-95B50B1C8325}" type="parTrans" cxnId="{ED3746B7-5232-45A2-91AB-41614537EE39}">
      <dgm:prSet/>
      <dgm:spPr/>
      <dgm:t>
        <a:bodyPr/>
        <a:lstStyle/>
        <a:p>
          <a:endParaRPr lang="en-US"/>
        </a:p>
      </dgm:t>
    </dgm:pt>
    <dgm:pt modelId="{7E6D8E0A-FF09-4564-B91D-7FDC8C1E1EED}" type="sibTrans" cxnId="{ED3746B7-5232-45A2-91AB-41614537EE39}">
      <dgm:prSet/>
      <dgm:spPr/>
      <dgm:t>
        <a:bodyPr/>
        <a:lstStyle/>
        <a:p>
          <a:endParaRPr lang="en-US"/>
        </a:p>
      </dgm:t>
    </dgm:pt>
    <dgm:pt modelId="{42B3E34A-8B43-4507-9E05-C938B31558BF}">
      <dgm:prSet/>
      <dgm:spPr/>
      <dgm:t>
        <a:bodyPr/>
        <a:lstStyle/>
        <a:p>
          <a:r>
            <a:rPr lang="en-US" dirty="0"/>
            <a:t>Insulators</a:t>
          </a:r>
        </a:p>
      </dgm:t>
    </dgm:pt>
    <dgm:pt modelId="{074D35F0-DAC7-4F47-8E6B-D33DA3BD4C3D}" type="parTrans" cxnId="{3728BDF5-F044-4DDB-BBA8-71946D9A04ED}">
      <dgm:prSet/>
      <dgm:spPr/>
      <dgm:t>
        <a:bodyPr/>
        <a:lstStyle/>
        <a:p>
          <a:endParaRPr lang="en-US"/>
        </a:p>
      </dgm:t>
    </dgm:pt>
    <dgm:pt modelId="{30829466-696F-4B47-9DE6-9128902035BF}" type="sibTrans" cxnId="{3728BDF5-F044-4DDB-BBA8-71946D9A04ED}">
      <dgm:prSet/>
      <dgm:spPr/>
      <dgm:t>
        <a:bodyPr/>
        <a:lstStyle/>
        <a:p>
          <a:endParaRPr lang="en-US"/>
        </a:p>
      </dgm:t>
    </dgm:pt>
    <dgm:pt modelId="{8A705BC8-0F70-4F24-8744-2F30DE9B9FE7}">
      <dgm:prSet/>
      <dgm:spPr/>
      <dgm:t>
        <a:bodyPr/>
        <a:lstStyle/>
        <a:p>
          <a:r>
            <a:rPr lang="en-US" dirty="0"/>
            <a:t>Fuses and Arrestors</a:t>
          </a:r>
        </a:p>
      </dgm:t>
    </dgm:pt>
    <dgm:pt modelId="{4226B4EF-1C79-4626-9B29-21409B820571}" type="parTrans" cxnId="{438A1495-3B03-4748-ADF4-496F38DDDF2B}">
      <dgm:prSet/>
      <dgm:spPr/>
      <dgm:t>
        <a:bodyPr/>
        <a:lstStyle/>
        <a:p>
          <a:endParaRPr lang="en-US"/>
        </a:p>
      </dgm:t>
    </dgm:pt>
    <dgm:pt modelId="{D3C0C8BA-C8C5-4877-A9DA-D185645176D0}" type="sibTrans" cxnId="{438A1495-3B03-4748-ADF4-496F38DDDF2B}">
      <dgm:prSet/>
      <dgm:spPr/>
      <dgm:t>
        <a:bodyPr/>
        <a:lstStyle/>
        <a:p>
          <a:endParaRPr lang="en-US"/>
        </a:p>
      </dgm:t>
    </dgm:pt>
    <dgm:pt modelId="{61FFE492-5573-48D1-A1A9-E6C582965876}">
      <dgm:prSet/>
      <dgm:spPr/>
      <dgm:t>
        <a:bodyPr/>
        <a:lstStyle/>
        <a:p>
          <a:r>
            <a:rPr lang="en-US" dirty="0"/>
            <a:t>Transformers and Capacitors</a:t>
          </a:r>
        </a:p>
      </dgm:t>
    </dgm:pt>
    <dgm:pt modelId="{7C1E3EB3-D8F2-4C57-94DC-385FEE62B494}" type="parTrans" cxnId="{406027B3-873D-4F25-B675-8CEA48C821F2}">
      <dgm:prSet/>
      <dgm:spPr/>
      <dgm:t>
        <a:bodyPr/>
        <a:lstStyle/>
        <a:p>
          <a:endParaRPr lang="en-US"/>
        </a:p>
      </dgm:t>
    </dgm:pt>
    <dgm:pt modelId="{B1DBF4AC-41E8-4B73-AF7B-B9314F0B7B17}" type="sibTrans" cxnId="{406027B3-873D-4F25-B675-8CEA48C821F2}">
      <dgm:prSet/>
      <dgm:spPr/>
      <dgm:t>
        <a:bodyPr/>
        <a:lstStyle/>
        <a:p>
          <a:endParaRPr lang="en-US"/>
        </a:p>
      </dgm:t>
    </dgm:pt>
    <dgm:pt modelId="{35484B44-F938-4734-8695-DEEE59373679}">
      <dgm:prSet/>
      <dgm:spPr/>
      <dgm:t>
        <a:bodyPr/>
        <a:lstStyle/>
        <a:p>
          <a:r>
            <a:rPr lang="en-US" dirty="0"/>
            <a:t>Switches</a:t>
          </a:r>
        </a:p>
      </dgm:t>
    </dgm:pt>
    <dgm:pt modelId="{30793FA1-10A5-4D9C-B184-987126A06FC7}" type="parTrans" cxnId="{BECD992A-55A7-40FF-BB18-024D5FA859C7}">
      <dgm:prSet/>
      <dgm:spPr/>
      <dgm:t>
        <a:bodyPr/>
        <a:lstStyle/>
        <a:p>
          <a:endParaRPr lang="en-US"/>
        </a:p>
      </dgm:t>
    </dgm:pt>
    <dgm:pt modelId="{0B10EE53-EF30-4A33-93B4-BF4BF636CC36}" type="sibTrans" cxnId="{BECD992A-55A7-40FF-BB18-024D5FA859C7}">
      <dgm:prSet/>
      <dgm:spPr/>
      <dgm:t>
        <a:bodyPr/>
        <a:lstStyle/>
        <a:p>
          <a:endParaRPr lang="en-US"/>
        </a:p>
      </dgm:t>
    </dgm:pt>
    <dgm:pt modelId="{95B91B66-AA6D-4077-A77B-6A8F7AB86B77}">
      <dgm:prSet/>
      <dgm:spPr/>
      <dgm:t>
        <a:bodyPr/>
        <a:lstStyle/>
        <a:p>
          <a:r>
            <a:rPr lang="en-US" dirty="0"/>
            <a:t>Potheads</a:t>
          </a:r>
        </a:p>
      </dgm:t>
    </dgm:pt>
    <dgm:pt modelId="{D1955061-80D9-4786-8D09-D2CAB606CE6A}" type="parTrans" cxnId="{43D0A5CF-0D73-45DE-B4D9-91C987577D88}">
      <dgm:prSet/>
      <dgm:spPr/>
      <dgm:t>
        <a:bodyPr/>
        <a:lstStyle/>
        <a:p>
          <a:endParaRPr lang="en-US"/>
        </a:p>
      </dgm:t>
    </dgm:pt>
    <dgm:pt modelId="{9E5BD9EE-4B9A-4DC0-B2A4-66C2F98AE6F0}" type="sibTrans" cxnId="{43D0A5CF-0D73-45DE-B4D9-91C987577D88}">
      <dgm:prSet/>
      <dgm:spPr/>
      <dgm:t>
        <a:bodyPr/>
        <a:lstStyle/>
        <a:p>
          <a:endParaRPr lang="en-US"/>
        </a:p>
      </dgm:t>
    </dgm:pt>
    <dgm:pt modelId="{CC72422A-9EE5-4D31-ACCF-AE217DAA5F26}">
      <dgm:prSet/>
      <dgm:spPr/>
      <dgm:t>
        <a:bodyPr/>
        <a:lstStyle/>
        <a:p>
          <a:r>
            <a:rPr lang="en-US" dirty="0"/>
            <a:t>Streetlights</a:t>
          </a:r>
        </a:p>
      </dgm:t>
    </dgm:pt>
    <dgm:pt modelId="{5F0E83BE-A681-494F-BB5B-0F4AD528C22D}" type="parTrans" cxnId="{E97D96B1-3BA7-4FAB-AF6A-799896F2E0E5}">
      <dgm:prSet/>
      <dgm:spPr/>
      <dgm:t>
        <a:bodyPr/>
        <a:lstStyle/>
        <a:p>
          <a:endParaRPr lang="en-US"/>
        </a:p>
      </dgm:t>
    </dgm:pt>
    <dgm:pt modelId="{558F7667-3B58-450B-B399-BB8319882016}" type="sibTrans" cxnId="{E97D96B1-3BA7-4FAB-AF6A-799896F2E0E5}">
      <dgm:prSet/>
      <dgm:spPr/>
      <dgm:t>
        <a:bodyPr/>
        <a:lstStyle/>
        <a:p>
          <a:endParaRPr lang="en-US"/>
        </a:p>
      </dgm:t>
    </dgm:pt>
    <dgm:pt modelId="{156928D1-894C-4712-8245-DE600EB42812}">
      <dgm:prSet/>
      <dgm:spPr/>
      <dgm:t>
        <a:bodyPr/>
        <a:lstStyle/>
        <a:p>
          <a:r>
            <a:rPr lang="en-US" dirty="0"/>
            <a:t>Guys</a:t>
          </a:r>
        </a:p>
      </dgm:t>
    </dgm:pt>
    <dgm:pt modelId="{ACE55B26-A5A3-484B-B0B5-A9836FB8F5E9}" type="sibTrans" cxnId="{7EFAA962-6106-4247-9965-2519A03A93A6}">
      <dgm:prSet/>
      <dgm:spPr/>
      <dgm:t>
        <a:bodyPr/>
        <a:lstStyle/>
        <a:p>
          <a:endParaRPr lang="en-US"/>
        </a:p>
      </dgm:t>
    </dgm:pt>
    <dgm:pt modelId="{87324430-3E00-4BC9-B055-5E36EDE28BE6}" type="parTrans" cxnId="{7EFAA962-6106-4247-9965-2519A03A93A6}">
      <dgm:prSet/>
      <dgm:spPr/>
      <dgm:t>
        <a:bodyPr/>
        <a:lstStyle/>
        <a:p>
          <a:endParaRPr lang="en-US"/>
        </a:p>
      </dgm:t>
    </dgm:pt>
    <dgm:pt modelId="{FE908FAA-B4FD-403D-8F1E-6A3B38A56F3A}">
      <dgm:prSet/>
      <dgm:spPr/>
      <dgm:t>
        <a:bodyPr/>
        <a:lstStyle/>
        <a:p>
          <a:r>
            <a:rPr lang="en-US" dirty="0"/>
            <a:t>UG Structures</a:t>
          </a:r>
        </a:p>
      </dgm:t>
    </dgm:pt>
    <dgm:pt modelId="{700EF58B-F4C9-4F26-9309-119A8609C3DB}" type="parTrans" cxnId="{2D7F27FB-DE07-442B-85DC-665451045A78}">
      <dgm:prSet/>
      <dgm:spPr/>
      <dgm:t>
        <a:bodyPr/>
        <a:lstStyle/>
        <a:p>
          <a:endParaRPr lang="en-US"/>
        </a:p>
      </dgm:t>
    </dgm:pt>
    <dgm:pt modelId="{84777099-ADF6-4875-A753-F9569FA7E7EB}" type="sibTrans" cxnId="{2D7F27FB-DE07-442B-85DC-665451045A78}">
      <dgm:prSet/>
      <dgm:spPr/>
      <dgm:t>
        <a:bodyPr/>
        <a:lstStyle/>
        <a:p>
          <a:endParaRPr lang="en-US"/>
        </a:p>
      </dgm:t>
    </dgm:pt>
    <dgm:pt modelId="{62AE7A91-0A69-4E35-AD53-BBE3575F1A00}" type="pres">
      <dgm:prSet presAssocID="{ACD1000C-B762-4D53-9228-C59B2156F2BB}" presName="Name0" presStyleCnt="0">
        <dgm:presLayoutVars>
          <dgm:dir/>
          <dgm:resizeHandles val="exact"/>
        </dgm:presLayoutVars>
      </dgm:prSet>
      <dgm:spPr/>
      <dgm:t>
        <a:bodyPr/>
        <a:lstStyle/>
        <a:p>
          <a:endParaRPr lang="en-US"/>
        </a:p>
      </dgm:t>
    </dgm:pt>
    <dgm:pt modelId="{A625B912-3D59-40BB-82A6-E77837A780BB}" type="pres">
      <dgm:prSet presAssocID="{4D627862-ED5A-44D0-8D95-5D0C2C38B250}" presName="compNode" presStyleCnt="0"/>
      <dgm:spPr/>
    </dgm:pt>
    <dgm:pt modelId="{C50B7709-3D8C-44F8-9029-5C276925DC25}" type="pres">
      <dgm:prSet presAssocID="{4D627862-ED5A-44D0-8D95-5D0C2C38B250}" presName="pictRect" presStyleLbl="node1" presStyleIdx="0" presStyleCnt="11"/>
      <dgm:spPr>
        <a:blipFill rotWithShape="1">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dgm:spPr>
    </dgm:pt>
    <dgm:pt modelId="{AFCC9764-7849-4821-BE8D-6F85D1C08803}" type="pres">
      <dgm:prSet presAssocID="{4D627862-ED5A-44D0-8D95-5D0C2C38B250}" presName="textRect" presStyleLbl="revTx" presStyleIdx="0" presStyleCnt="11">
        <dgm:presLayoutVars>
          <dgm:bulletEnabled val="1"/>
        </dgm:presLayoutVars>
      </dgm:prSet>
      <dgm:spPr/>
      <dgm:t>
        <a:bodyPr/>
        <a:lstStyle/>
        <a:p>
          <a:endParaRPr lang="en-US"/>
        </a:p>
      </dgm:t>
    </dgm:pt>
    <dgm:pt modelId="{4FBCB68C-DD3F-4C04-9E4C-7F22A95FCA02}" type="pres">
      <dgm:prSet presAssocID="{C2B82E3A-2ECC-46C1-97B6-48269064B3D4}" presName="sibTrans" presStyleLbl="sibTrans2D1" presStyleIdx="0" presStyleCnt="0"/>
      <dgm:spPr/>
      <dgm:t>
        <a:bodyPr/>
        <a:lstStyle/>
        <a:p>
          <a:endParaRPr lang="en-US"/>
        </a:p>
      </dgm:t>
    </dgm:pt>
    <dgm:pt modelId="{B19A8D0C-83E6-4C7A-A839-A6639FA68590}" type="pres">
      <dgm:prSet presAssocID="{156928D1-894C-4712-8245-DE600EB42812}" presName="compNode" presStyleCnt="0"/>
      <dgm:spPr/>
    </dgm:pt>
    <dgm:pt modelId="{863F4B01-D0B6-4005-BE4A-D095B3256772}" type="pres">
      <dgm:prSet presAssocID="{156928D1-894C-4712-8245-DE600EB42812}" presName="pictRect" presStyleLbl="node1" presStyleIdx="1" presStyleCnt="11"/>
      <dgm:spPr>
        <a:blipFill dpi="0" rotWithShape="1">
          <a:blip xmlns:r="http://schemas.openxmlformats.org/officeDocument/2006/relationships" r:embed="rId2" cstate="hqprint">
            <a:extLst>
              <a:ext uri="{28A0092B-C50C-407E-A947-70E740481C1C}">
                <a14:useLocalDpi xmlns:a14="http://schemas.microsoft.com/office/drawing/2010/main"/>
              </a:ext>
            </a:extLst>
          </a:blip>
          <a:srcRect/>
          <a:stretch>
            <a:fillRect/>
          </a:stretch>
        </a:blipFill>
      </dgm:spPr>
    </dgm:pt>
    <dgm:pt modelId="{FE792503-2FDE-4D9C-AD97-F23E334CE681}" type="pres">
      <dgm:prSet presAssocID="{156928D1-894C-4712-8245-DE600EB42812}" presName="textRect" presStyleLbl="revTx" presStyleIdx="1" presStyleCnt="11">
        <dgm:presLayoutVars>
          <dgm:bulletEnabled val="1"/>
        </dgm:presLayoutVars>
      </dgm:prSet>
      <dgm:spPr/>
      <dgm:t>
        <a:bodyPr/>
        <a:lstStyle/>
        <a:p>
          <a:endParaRPr lang="en-US"/>
        </a:p>
      </dgm:t>
    </dgm:pt>
    <dgm:pt modelId="{8F5D9BE9-613B-48A9-A5DC-94CEC7FBBF5D}" type="pres">
      <dgm:prSet presAssocID="{ACE55B26-A5A3-484B-B0B5-A9836FB8F5E9}" presName="sibTrans" presStyleLbl="sibTrans2D1" presStyleIdx="0" presStyleCnt="0"/>
      <dgm:spPr/>
      <dgm:t>
        <a:bodyPr/>
        <a:lstStyle/>
        <a:p>
          <a:endParaRPr lang="en-US"/>
        </a:p>
      </dgm:t>
    </dgm:pt>
    <dgm:pt modelId="{086072D4-43BD-498C-AE20-787E58C27DDB}" type="pres">
      <dgm:prSet presAssocID="{CC141BBE-E155-4D11-9347-CE6F7F06AA73}" presName="compNode" presStyleCnt="0"/>
      <dgm:spPr/>
    </dgm:pt>
    <dgm:pt modelId="{640BBE3C-BC59-4320-9E03-0ACC8428C2AC}" type="pres">
      <dgm:prSet presAssocID="{CC141BBE-E155-4D11-9347-CE6F7F06AA73}" presName="pictRect" presStyleLbl="node1" presStyleIdx="2" presStyleCnt="11"/>
      <dgm:spPr>
        <a:blipFill dpi="0" rotWithShape="1">
          <a:blip xmlns:r="http://schemas.openxmlformats.org/officeDocument/2006/relationships" r:embed="rId3" cstate="hqprint">
            <a:extLst>
              <a:ext uri="{28A0092B-C50C-407E-A947-70E740481C1C}">
                <a14:useLocalDpi xmlns:a14="http://schemas.microsoft.com/office/drawing/2010/main"/>
              </a:ext>
            </a:extLst>
          </a:blip>
          <a:srcRect/>
          <a:stretch>
            <a:fillRect/>
          </a:stretch>
        </a:blipFill>
      </dgm:spPr>
    </dgm:pt>
    <dgm:pt modelId="{D7F76D66-A0BB-4966-8FF6-C7041A8D38FD}" type="pres">
      <dgm:prSet presAssocID="{CC141BBE-E155-4D11-9347-CE6F7F06AA73}" presName="textRect" presStyleLbl="revTx" presStyleIdx="2" presStyleCnt="11">
        <dgm:presLayoutVars>
          <dgm:bulletEnabled val="1"/>
        </dgm:presLayoutVars>
      </dgm:prSet>
      <dgm:spPr/>
      <dgm:t>
        <a:bodyPr/>
        <a:lstStyle/>
        <a:p>
          <a:endParaRPr lang="en-US"/>
        </a:p>
      </dgm:t>
    </dgm:pt>
    <dgm:pt modelId="{93DE2586-F7E3-452F-8CC6-DAE534B429D0}" type="pres">
      <dgm:prSet presAssocID="{BDD5920F-4903-4D2D-AD4F-C149CF460183}" presName="sibTrans" presStyleLbl="sibTrans2D1" presStyleIdx="0" presStyleCnt="0"/>
      <dgm:spPr/>
      <dgm:t>
        <a:bodyPr/>
        <a:lstStyle/>
        <a:p>
          <a:endParaRPr lang="en-US"/>
        </a:p>
      </dgm:t>
    </dgm:pt>
    <dgm:pt modelId="{C0637B73-FB41-4241-85FD-D1A74C497FF7}" type="pres">
      <dgm:prSet presAssocID="{C1C7D0B2-34B2-4DCA-AABD-14E514191D48}" presName="compNode" presStyleCnt="0"/>
      <dgm:spPr/>
    </dgm:pt>
    <dgm:pt modelId="{062E7EC6-38FA-467B-B19A-2D25E10C4BB0}" type="pres">
      <dgm:prSet presAssocID="{C1C7D0B2-34B2-4DCA-AABD-14E514191D48}" presName="pictRect" presStyleLbl="node1" presStyleIdx="3" presStyleCnt="11"/>
      <dgm:spPr>
        <a:blipFill rotWithShape="1">
          <a:blip xmlns:r="http://schemas.openxmlformats.org/officeDocument/2006/relationships" r:embed="rId4" cstate="hqprint">
            <a:extLst>
              <a:ext uri="{28A0092B-C50C-407E-A947-70E740481C1C}">
                <a14:useLocalDpi xmlns:a14="http://schemas.microsoft.com/office/drawing/2010/main"/>
              </a:ext>
            </a:extLst>
          </a:blip>
          <a:srcRect/>
          <a:stretch>
            <a:fillRect/>
          </a:stretch>
        </a:blipFill>
      </dgm:spPr>
    </dgm:pt>
    <dgm:pt modelId="{A0CC9EA6-7D82-41B6-8787-FCEFBB3BC8EC}" type="pres">
      <dgm:prSet presAssocID="{C1C7D0B2-34B2-4DCA-AABD-14E514191D48}" presName="textRect" presStyleLbl="revTx" presStyleIdx="3" presStyleCnt="11">
        <dgm:presLayoutVars>
          <dgm:bulletEnabled val="1"/>
        </dgm:presLayoutVars>
      </dgm:prSet>
      <dgm:spPr/>
      <dgm:t>
        <a:bodyPr/>
        <a:lstStyle/>
        <a:p>
          <a:endParaRPr lang="en-US"/>
        </a:p>
      </dgm:t>
    </dgm:pt>
    <dgm:pt modelId="{02C5EB3A-6CED-4BEC-88C9-7FB8DCAA833F}" type="pres">
      <dgm:prSet presAssocID="{7E6D8E0A-FF09-4564-B91D-7FDC8C1E1EED}" presName="sibTrans" presStyleLbl="sibTrans2D1" presStyleIdx="0" presStyleCnt="0"/>
      <dgm:spPr/>
      <dgm:t>
        <a:bodyPr/>
        <a:lstStyle/>
        <a:p>
          <a:endParaRPr lang="en-US"/>
        </a:p>
      </dgm:t>
    </dgm:pt>
    <dgm:pt modelId="{22E5B261-C066-4CF1-AC9D-79C8703AF363}" type="pres">
      <dgm:prSet presAssocID="{42B3E34A-8B43-4507-9E05-C938B31558BF}" presName="compNode" presStyleCnt="0"/>
      <dgm:spPr/>
    </dgm:pt>
    <dgm:pt modelId="{BC00E09F-D7DB-4776-AF49-B6186B936518}" type="pres">
      <dgm:prSet presAssocID="{42B3E34A-8B43-4507-9E05-C938B31558BF}" presName="pictRect" presStyleLbl="node1" presStyleIdx="4" presStyleCnt="11"/>
      <dgm:spPr>
        <a:blipFill dpi="0" rotWithShape="1">
          <a:blip xmlns:r="http://schemas.openxmlformats.org/officeDocument/2006/relationships" r:embed="rId5" cstate="hqprint">
            <a:extLst>
              <a:ext uri="{28A0092B-C50C-407E-A947-70E740481C1C}">
                <a14:useLocalDpi xmlns:a14="http://schemas.microsoft.com/office/drawing/2010/main"/>
              </a:ext>
            </a:extLst>
          </a:blip>
          <a:srcRect/>
          <a:stretch>
            <a:fillRect t="3924"/>
          </a:stretch>
        </a:blipFill>
      </dgm:spPr>
    </dgm:pt>
    <dgm:pt modelId="{CCD1A094-1791-4D76-ACDA-A03CF42AA494}" type="pres">
      <dgm:prSet presAssocID="{42B3E34A-8B43-4507-9E05-C938B31558BF}" presName="textRect" presStyleLbl="revTx" presStyleIdx="4" presStyleCnt="11">
        <dgm:presLayoutVars>
          <dgm:bulletEnabled val="1"/>
        </dgm:presLayoutVars>
      </dgm:prSet>
      <dgm:spPr/>
      <dgm:t>
        <a:bodyPr/>
        <a:lstStyle/>
        <a:p>
          <a:endParaRPr lang="en-US"/>
        </a:p>
      </dgm:t>
    </dgm:pt>
    <dgm:pt modelId="{9562699E-6C63-47F3-B32D-2B7A8123B522}" type="pres">
      <dgm:prSet presAssocID="{30829466-696F-4B47-9DE6-9128902035BF}" presName="sibTrans" presStyleLbl="sibTrans2D1" presStyleIdx="0" presStyleCnt="0"/>
      <dgm:spPr/>
      <dgm:t>
        <a:bodyPr/>
        <a:lstStyle/>
        <a:p>
          <a:endParaRPr lang="en-US"/>
        </a:p>
      </dgm:t>
    </dgm:pt>
    <dgm:pt modelId="{D878E7E0-107B-4B75-B5FA-498CD77606ED}" type="pres">
      <dgm:prSet presAssocID="{8A705BC8-0F70-4F24-8744-2F30DE9B9FE7}" presName="compNode" presStyleCnt="0"/>
      <dgm:spPr/>
    </dgm:pt>
    <dgm:pt modelId="{954209F7-4E97-4548-8F57-249209BD2557}" type="pres">
      <dgm:prSet presAssocID="{8A705BC8-0F70-4F24-8744-2F30DE9B9FE7}" presName="pictRect" presStyleLbl="node1" presStyleIdx="5" presStyleCnt="11"/>
      <dgm:spPr>
        <a:blipFill dpi="0" rotWithShape="1">
          <a:blip xmlns:r="http://schemas.openxmlformats.org/officeDocument/2006/relationships" r:embed="rId6" cstate="hqprint">
            <a:extLst>
              <a:ext uri="{28A0092B-C50C-407E-A947-70E740481C1C}">
                <a14:useLocalDpi xmlns:a14="http://schemas.microsoft.com/office/drawing/2010/main"/>
              </a:ext>
            </a:extLst>
          </a:blip>
          <a:srcRect/>
          <a:stretch>
            <a:fillRect/>
          </a:stretch>
        </a:blipFill>
      </dgm:spPr>
    </dgm:pt>
    <dgm:pt modelId="{423D95D0-77DD-4E03-BE50-F3A6B7AFC665}" type="pres">
      <dgm:prSet presAssocID="{8A705BC8-0F70-4F24-8744-2F30DE9B9FE7}" presName="textRect" presStyleLbl="revTx" presStyleIdx="5" presStyleCnt="11">
        <dgm:presLayoutVars>
          <dgm:bulletEnabled val="1"/>
        </dgm:presLayoutVars>
      </dgm:prSet>
      <dgm:spPr/>
      <dgm:t>
        <a:bodyPr/>
        <a:lstStyle/>
        <a:p>
          <a:endParaRPr lang="en-US"/>
        </a:p>
      </dgm:t>
    </dgm:pt>
    <dgm:pt modelId="{E82CD117-0205-4359-A692-237D47159B3C}" type="pres">
      <dgm:prSet presAssocID="{D3C0C8BA-C8C5-4877-A9DA-D185645176D0}" presName="sibTrans" presStyleLbl="sibTrans2D1" presStyleIdx="0" presStyleCnt="0"/>
      <dgm:spPr/>
      <dgm:t>
        <a:bodyPr/>
        <a:lstStyle/>
        <a:p>
          <a:endParaRPr lang="en-US"/>
        </a:p>
      </dgm:t>
    </dgm:pt>
    <dgm:pt modelId="{D85895FC-3A9F-41D1-9D63-69ADF7C48727}" type="pres">
      <dgm:prSet presAssocID="{61FFE492-5573-48D1-A1A9-E6C582965876}" presName="compNode" presStyleCnt="0"/>
      <dgm:spPr/>
    </dgm:pt>
    <dgm:pt modelId="{D96A23E1-3380-40A6-BC29-543C2A1F4F1B}" type="pres">
      <dgm:prSet presAssocID="{61FFE492-5573-48D1-A1A9-E6C582965876}" presName="pictRect" presStyleLbl="node1" presStyleIdx="6" presStyleCnt="11"/>
      <dgm:spPr>
        <a:blipFill dpi="0" rotWithShape="1">
          <a:blip xmlns:r="http://schemas.openxmlformats.org/officeDocument/2006/relationships" r:embed="rId7" cstate="hqprint">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a:ext>
            </a:extLst>
          </a:blip>
          <a:srcRect/>
          <a:stretch>
            <a:fillRect/>
          </a:stretch>
        </a:blipFill>
      </dgm:spPr>
    </dgm:pt>
    <dgm:pt modelId="{E75030FB-7E10-4621-8C09-A0F36D696E99}" type="pres">
      <dgm:prSet presAssocID="{61FFE492-5573-48D1-A1A9-E6C582965876}" presName="textRect" presStyleLbl="revTx" presStyleIdx="6" presStyleCnt="11">
        <dgm:presLayoutVars>
          <dgm:bulletEnabled val="1"/>
        </dgm:presLayoutVars>
      </dgm:prSet>
      <dgm:spPr/>
      <dgm:t>
        <a:bodyPr/>
        <a:lstStyle/>
        <a:p>
          <a:endParaRPr lang="en-US"/>
        </a:p>
      </dgm:t>
    </dgm:pt>
    <dgm:pt modelId="{246610A8-F9EC-43A6-A20E-F4218F92BD75}" type="pres">
      <dgm:prSet presAssocID="{B1DBF4AC-41E8-4B73-AF7B-B9314F0B7B17}" presName="sibTrans" presStyleLbl="sibTrans2D1" presStyleIdx="0" presStyleCnt="0"/>
      <dgm:spPr/>
      <dgm:t>
        <a:bodyPr/>
        <a:lstStyle/>
        <a:p>
          <a:endParaRPr lang="en-US"/>
        </a:p>
      </dgm:t>
    </dgm:pt>
    <dgm:pt modelId="{A0926AF4-2FAB-49F1-ADCB-B4C2FE00A3D7}" type="pres">
      <dgm:prSet presAssocID="{35484B44-F938-4734-8695-DEEE59373679}" presName="compNode" presStyleCnt="0"/>
      <dgm:spPr/>
    </dgm:pt>
    <dgm:pt modelId="{66549EB1-0C65-4C67-9A67-45655BEC0CD6}" type="pres">
      <dgm:prSet presAssocID="{35484B44-F938-4734-8695-DEEE59373679}" presName="pictRect" presStyleLbl="node1" presStyleIdx="7" presStyleCnt="11"/>
      <dgm:spPr>
        <a:blipFill rotWithShape="1">
          <a:blip xmlns:r="http://schemas.openxmlformats.org/officeDocument/2006/relationships" r:embed="rId9" cstate="hqprint">
            <a:extLst>
              <a:ext uri="{28A0092B-C50C-407E-A947-70E740481C1C}">
                <a14:useLocalDpi xmlns:a14="http://schemas.microsoft.com/office/drawing/2010/main"/>
              </a:ext>
            </a:extLst>
          </a:blip>
          <a:srcRect/>
          <a:stretch>
            <a:fillRect/>
          </a:stretch>
        </a:blipFill>
      </dgm:spPr>
    </dgm:pt>
    <dgm:pt modelId="{1D265084-4074-49FA-915A-A328D05F1F03}" type="pres">
      <dgm:prSet presAssocID="{35484B44-F938-4734-8695-DEEE59373679}" presName="textRect" presStyleLbl="revTx" presStyleIdx="7" presStyleCnt="11">
        <dgm:presLayoutVars>
          <dgm:bulletEnabled val="1"/>
        </dgm:presLayoutVars>
      </dgm:prSet>
      <dgm:spPr/>
      <dgm:t>
        <a:bodyPr/>
        <a:lstStyle/>
        <a:p>
          <a:endParaRPr lang="en-US"/>
        </a:p>
      </dgm:t>
    </dgm:pt>
    <dgm:pt modelId="{89610D4D-4AA8-47A8-8DCD-96263FA8DCE0}" type="pres">
      <dgm:prSet presAssocID="{0B10EE53-EF30-4A33-93B4-BF4BF636CC36}" presName="sibTrans" presStyleLbl="sibTrans2D1" presStyleIdx="0" presStyleCnt="0"/>
      <dgm:spPr/>
      <dgm:t>
        <a:bodyPr/>
        <a:lstStyle/>
        <a:p>
          <a:endParaRPr lang="en-US"/>
        </a:p>
      </dgm:t>
    </dgm:pt>
    <dgm:pt modelId="{CADBE76B-9577-494E-B44B-AE71630F0023}" type="pres">
      <dgm:prSet presAssocID="{95B91B66-AA6D-4077-A77B-6A8F7AB86B77}" presName="compNode" presStyleCnt="0"/>
      <dgm:spPr/>
    </dgm:pt>
    <dgm:pt modelId="{D1381A54-0D8C-4B36-A8B7-0824CDA5C299}" type="pres">
      <dgm:prSet presAssocID="{95B91B66-AA6D-4077-A77B-6A8F7AB86B77}" presName="pictRect" presStyleLbl="node1" presStyleIdx="8" presStyleCnt="11"/>
      <dgm:spPr>
        <a:blipFill rotWithShape="1">
          <a:blip xmlns:r="http://schemas.openxmlformats.org/officeDocument/2006/relationships" r:embed="rId10" cstate="hqprint">
            <a:extLst>
              <a:ext uri="{28A0092B-C50C-407E-A947-70E740481C1C}">
                <a14:useLocalDpi xmlns:a14="http://schemas.microsoft.com/office/drawing/2010/main"/>
              </a:ext>
            </a:extLst>
          </a:blip>
          <a:srcRect/>
          <a:stretch>
            <a:fillRect/>
          </a:stretch>
        </a:blipFill>
      </dgm:spPr>
    </dgm:pt>
    <dgm:pt modelId="{0AB5C42A-0E62-426F-93EA-B04AD7B44FD0}" type="pres">
      <dgm:prSet presAssocID="{95B91B66-AA6D-4077-A77B-6A8F7AB86B77}" presName="textRect" presStyleLbl="revTx" presStyleIdx="8" presStyleCnt="11">
        <dgm:presLayoutVars>
          <dgm:bulletEnabled val="1"/>
        </dgm:presLayoutVars>
      </dgm:prSet>
      <dgm:spPr/>
      <dgm:t>
        <a:bodyPr/>
        <a:lstStyle/>
        <a:p>
          <a:endParaRPr lang="en-US"/>
        </a:p>
      </dgm:t>
    </dgm:pt>
    <dgm:pt modelId="{ADCD52BA-8794-4381-8ABA-D7C1635EB157}" type="pres">
      <dgm:prSet presAssocID="{9E5BD9EE-4B9A-4DC0-B2A4-66C2F98AE6F0}" presName="sibTrans" presStyleLbl="sibTrans2D1" presStyleIdx="0" presStyleCnt="0"/>
      <dgm:spPr/>
      <dgm:t>
        <a:bodyPr/>
        <a:lstStyle/>
        <a:p>
          <a:endParaRPr lang="en-US"/>
        </a:p>
      </dgm:t>
    </dgm:pt>
    <dgm:pt modelId="{A67F3727-D01B-4787-A17B-2A76FA6BEAD3}" type="pres">
      <dgm:prSet presAssocID="{CC72422A-9EE5-4D31-ACCF-AE217DAA5F26}" presName="compNode" presStyleCnt="0"/>
      <dgm:spPr/>
    </dgm:pt>
    <dgm:pt modelId="{F21292FF-0CB9-4FF9-96AB-90DF28542BB5}" type="pres">
      <dgm:prSet presAssocID="{CC72422A-9EE5-4D31-ACCF-AE217DAA5F26}" presName="pictRect" presStyleLbl="node1" presStyleIdx="9" presStyleCnt="11"/>
      <dgm:spPr>
        <a:blipFill rotWithShape="1">
          <a:blip xmlns:r="http://schemas.openxmlformats.org/officeDocument/2006/relationships" r:embed="rId11" cstate="hqprint">
            <a:extLst>
              <a:ext uri="{28A0092B-C50C-407E-A947-70E740481C1C}">
                <a14:useLocalDpi xmlns:a14="http://schemas.microsoft.com/office/drawing/2010/main"/>
              </a:ext>
            </a:extLst>
          </a:blip>
          <a:srcRect/>
          <a:stretch>
            <a:fillRect/>
          </a:stretch>
        </a:blipFill>
      </dgm:spPr>
    </dgm:pt>
    <dgm:pt modelId="{E5097BC2-0A9E-4B7F-A9FA-F39F9AE8D590}" type="pres">
      <dgm:prSet presAssocID="{CC72422A-9EE5-4D31-ACCF-AE217DAA5F26}" presName="textRect" presStyleLbl="revTx" presStyleIdx="9" presStyleCnt="11">
        <dgm:presLayoutVars>
          <dgm:bulletEnabled val="1"/>
        </dgm:presLayoutVars>
      </dgm:prSet>
      <dgm:spPr/>
      <dgm:t>
        <a:bodyPr/>
        <a:lstStyle/>
        <a:p>
          <a:endParaRPr lang="en-US"/>
        </a:p>
      </dgm:t>
    </dgm:pt>
    <dgm:pt modelId="{2252C9F6-35CB-4397-9EE4-299831C5FBD9}" type="pres">
      <dgm:prSet presAssocID="{558F7667-3B58-450B-B399-BB8319882016}" presName="sibTrans" presStyleLbl="sibTrans2D1" presStyleIdx="0" presStyleCnt="0"/>
      <dgm:spPr/>
      <dgm:t>
        <a:bodyPr/>
        <a:lstStyle/>
        <a:p>
          <a:endParaRPr lang="en-US"/>
        </a:p>
      </dgm:t>
    </dgm:pt>
    <dgm:pt modelId="{F6DFB195-3770-4CA7-B9B5-D545261F527E}" type="pres">
      <dgm:prSet presAssocID="{FE908FAA-B4FD-403D-8F1E-6A3B38A56F3A}" presName="compNode" presStyleCnt="0"/>
      <dgm:spPr/>
    </dgm:pt>
    <dgm:pt modelId="{953DD2CF-61B7-4D67-86E8-7277B56D09FF}" type="pres">
      <dgm:prSet presAssocID="{FE908FAA-B4FD-403D-8F1E-6A3B38A56F3A}" presName="pictRect" presStyleLbl="node1" presStyleIdx="10" presStyleCnt="11"/>
      <dgm:spPr>
        <a:blipFill rotWithShape="1">
          <a:blip xmlns:r="http://schemas.openxmlformats.org/officeDocument/2006/relationships" r:embed="rId12" cstate="hqprint">
            <a:extLst>
              <a:ext uri="{28A0092B-C50C-407E-A947-70E740481C1C}">
                <a14:useLocalDpi xmlns:a14="http://schemas.microsoft.com/office/drawing/2010/main"/>
              </a:ext>
            </a:extLst>
          </a:blip>
          <a:srcRect/>
          <a:stretch>
            <a:fillRect/>
          </a:stretch>
        </a:blipFill>
      </dgm:spPr>
    </dgm:pt>
    <dgm:pt modelId="{1A908992-777E-4746-AAB3-83D0D77418BD}" type="pres">
      <dgm:prSet presAssocID="{FE908FAA-B4FD-403D-8F1E-6A3B38A56F3A}" presName="textRect" presStyleLbl="revTx" presStyleIdx="10" presStyleCnt="11">
        <dgm:presLayoutVars>
          <dgm:bulletEnabled val="1"/>
        </dgm:presLayoutVars>
      </dgm:prSet>
      <dgm:spPr/>
      <dgm:t>
        <a:bodyPr/>
        <a:lstStyle/>
        <a:p>
          <a:endParaRPr lang="en-US"/>
        </a:p>
      </dgm:t>
    </dgm:pt>
  </dgm:ptLst>
  <dgm:cxnLst>
    <dgm:cxn modelId="{FFAF1057-87FE-45DC-B3B5-49188AAA70CC}" type="presOf" srcId="{7E6D8E0A-FF09-4564-B91D-7FDC8C1E1EED}" destId="{02C5EB3A-6CED-4BEC-88C9-7FB8DCAA833F}" srcOrd="0" destOrd="0" presId="urn:microsoft.com/office/officeart/2005/8/layout/pList1"/>
    <dgm:cxn modelId="{CC29AC51-B99B-48CA-9DAB-EBAAD5A8F05D}" type="presOf" srcId="{42B3E34A-8B43-4507-9E05-C938B31558BF}" destId="{CCD1A094-1791-4D76-ACDA-A03CF42AA494}" srcOrd="0" destOrd="0" presId="urn:microsoft.com/office/officeart/2005/8/layout/pList1"/>
    <dgm:cxn modelId="{E97D96B1-3BA7-4FAB-AF6A-799896F2E0E5}" srcId="{ACD1000C-B762-4D53-9228-C59B2156F2BB}" destId="{CC72422A-9EE5-4D31-ACCF-AE217DAA5F26}" srcOrd="9" destOrd="0" parTransId="{5F0E83BE-A681-494F-BB5B-0F4AD528C22D}" sibTransId="{558F7667-3B58-450B-B399-BB8319882016}"/>
    <dgm:cxn modelId="{DB541997-8D26-4CD7-9DAE-E8E5C899C0E6}" type="presOf" srcId="{8A705BC8-0F70-4F24-8744-2F30DE9B9FE7}" destId="{423D95D0-77DD-4E03-BE50-F3A6B7AFC665}" srcOrd="0" destOrd="0" presId="urn:microsoft.com/office/officeart/2005/8/layout/pList1"/>
    <dgm:cxn modelId="{2D5218FF-9568-4123-BF4E-086D8A90A1FB}" type="presOf" srcId="{FE908FAA-B4FD-403D-8F1E-6A3B38A56F3A}" destId="{1A908992-777E-4746-AAB3-83D0D77418BD}" srcOrd="0" destOrd="0" presId="urn:microsoft.com/office/officeart/2005/8/layout/pList1"/>
    <dgm:cxn modelId="{3B806646-DFD8-4EBF-8ABB-3B77707DDF45}" type="presOf" srcId="{35484B44-F938-4734-8695-DEEE59373679}" destId="{1D265084-4074-49FA-915A-A328D05F1F03}" srcOrd="0" destOrd="0" presId="urn:microsoft.com/office/officeart/2005/8/layout/pList1"/>
    <dgm:cxn modelId="{BECD992A-55A7-40FF-BB18-024D5FA859C7}" srcId="{ACD1000C-B762-4D53-9228-C59B2156F2BB}" destId="{35484B44-F938-4734-8695-DEEE59373679}" srcOrd="7" destOrd="0" parTransId="{30793FA1-10A5-4D9C-B184-987126A06FC7}" sibTransId="{0B10EE53-EF30-4A33-93B4-BF4BF636CC36}"/>
    <dgm:cxn modelId="{4FF760DC-6070-4ADE-90B2-93D2238B9002}" srcId="{ACD1000C-B762-4D53-9228-C59B2156F2BB}" destId="{CC141BBE-E155-4D11-9347-CE6F7F06AA73}" srcOrd="2" destOrd="0" parTransId="{B69ABC45-3793-4861-AD9E-B74DB6BE7D91}" sibTransId="{BDD5920F-4903-4D2D-AD4F-C149CF460183}"/>
    <dgm:cxn modelId="{F9F7CD27-1358-4CB0-872E-CB340B555EE8}" type="presOf" srcId="{BDD5920F-4903-4D2D-AD4F-C149CF460183}" destId="{93DE2586-F7E3-452F-8CC6-DAE534B429D0}" srcOrd="0" destOrd="0" presId="urn:microsoft.com/office/officeart/2005/8/layout/pList1"/>
    <dgm:cxn modelId="{3B38C38A-5EC4-4DC5-B051-2D224000CA16}" type="presOf" srcId="{ACE55B26-A5A3-484B-B0B5-A9836FB8F5E9}" destId="{8F5D9BE9-613B-48A9-A5DC-94CEC7FBBF5D}" srcOrd="0" destOrd="0" presId="urn:microsoft.com/office/officeart/2005/8/layout/pList1"/>
    <dgm:cxn modelId="{43D0A5CF-0D73-45DE-B4D9-91C987577D88}" srcId="{ACD1000C-B762-4D53-9228-C59B2156F2BB}" destId="{95B91B66-AA6D-4077-A77B-6A8F7AB86B77}" srcOrd="8" destOrd="0" parTransId="{D1955061-80D9-4786-8D09-D2CAB606CE6A}" sibTransId="{9E5BD9EE-4B9A-4DC0-B2A4-66C2F98AE6F0}"/>
    <dgm:cxn modelId="{ED3746B7-5232-45A2-91AB-41614537EE39}" srcId="{ACD1000C-B762-4D53-9228-C59B2156F2BB}" destId="{C1C7D0B2-34B2-4DCA-AABD-14E514191D48}" srcOrd="3" destOrd="0" parTransId="{9C3C4DEF-A397-444F-B1D3-95B50B1C8325}" sibTransId="{7E6D8E0A-FF09-4564-B91D-7FDC8C1E1EED}"/>
    <dgm:cxn modelId="{BE94BB65-DA56-4A38-8676-3C0BBBB4F625}" type="presOf" srcId="{B1DBF4AC-41E8-4B73-AF7B-B9314F0B7B17}" destId="{246610A8-F9EC-43A6-A20E-F4218F92BD75}" srcOrd="0" destOrd="0" presId="urn:microsoft.com/office/officeart/2005/8/layout/pList1"/>
    <dgm:cxn modelId="{5EAAF7EA-A458-4708-AF94-D8B4A0DB02D8}" type="presOf" srcId="{156928D1-894C-4712-8245-DE600EB42812}" destId="{FE792503-2FDE-4D9C-AD97-F23E334CE681}" srcOrd="0" destOrd="0" presId="urn:microsoft.com/office/officeart/2005/8/layout/pList1"/>
    <dgm:cxn modelId="{59184076-7375-4EFD-BD1F-E788E960ED5B}" type="presOf" srcId="{C2B82E3A-2ECC-46C1-97B6-48269064B3D4}" destId="{4FBCB68C-DD3F-4C04-9E4C-7F22A95FCA02}" srcOrd="0" destOrd="0" presId="urn:microsoft.com/office/officeart/2005/8/layout/pList1"/>
    <dgm:cxn modelId="{8215EA01-6C47-4375-9596-7D2251B95637}" type="presOf" srcId="{CC141BBE-E155-4D11-9347-CE6F7F06AA73}" destId="{D7F76D66-A0BB-4966-8FF6-C7041A8D38FD}" srcOrd="0" destOrd="0" presId="urn:microsoft.com/office/officeart/2005/8/layout/pList1"/>
    <dgm:cxn modelId="{3728BDF5-F044-4DDB-BBA8-71946D9A04ED}" srcId="{ACD1000C-B762-4D53-9228-C59B2156F2BB}" destId="{42B3E34A-8B43-4507-9E05-C938B31558BF}" srcOrd="4" destOrd="0" parTransId="{074D35F0-DAC7-4F47-8E6B-D33DA3BD4C3D}" sibTransId="{30829466-696F-4B47-9DE6-9128902035BF}"/>
    <dgm:cxn modelId="{992104D8-7E3D-4BE0-837E-3FF31307EBB5}" type="presOf" srcId="{4D627862-ED5A-44D0-8D95-5D0C2C38B250}" destId="{AFCC9764-7849-4821-BE8D-6F85D1C08803}" srcOrd="0" destOrd="0" presId="urn:microsoft.com/office/officeart/2005/8/layout/pList1"/>
    <dgm:cxn modelId="{CF33025C-E4AC-4481-8CE9-AEB80B9B6FF4}" type="presOf" srcId="{30829466-696F-4B47-9DE6-9128902035BF}" destId="{9562699E-6C63-47F3-B32D-2B7A8123B522}" srcOrd="0" destOrd="0" presId="urn:microsoft.com/office/officeart/2005/8/layout/pList1"/>
    <dgm:cxn modelId="{7EFAA962-6106-4247-9965-2519A03A93A6}" srcId="{ACD1000C-B762-4D53-9228-C59B2156F2BB}" destId="{156928D1-894C-4712-8245-DE600EB42812}" srcOrd="1" destOrd="0" parTransId="{87324430-3E00-4BC9-B055-5E36EDE28BE6}" sibTransId="{ACE55B26-A5A3-484B-B0B5-A9836FB8F5E9}"/>
    <dgm:cxn modelId="{383E74D0-3F62-4A64-8D9E-381278CE9C8B}" type="presOf" srcId="{CC72422A-9EE5-4D31-ACCF-AE217DAA5F26}" destId="{E5097BC2-0A9E-4B7F-A9FA-F39F9AE8D590}" srcOrd="0" destOrd="0" presId="urn:microsoft.com/office/officeart/2005/8/layout/pList1"/>
    <dgm:cxn modelId="{BD44B8B3-76C9-4CF3-AEA8-B56A0B686F8B}" type="presOf" srcId="{D3C0C8BA-C8C5-4877-A9DA-D185645176D0}" destId="{E82CD117-0205-4359-A692-237D47159B3C}" srcOrd="0" destOrd="0" presId="urn:microsoft.com/office/officeart/2005/8/layout/pList1"/>
    <dgm:cxn modelId="{553437CC-CA4E-44E5-89EC-0C8B59616767}" srcId="{ACD1000C-B762-4D53-9228-C59B2156F2BB}" destId="{4D627862-ED5A-44D0-8D95-5D0C2C38B250}" srcOrd="0" destOrd="0" parTransId="{513FB97D-070C-4E30-95F9-920EC46E29A1}" sibTransId="{C2B82E3A-2ECC-46C1-97B6-48269064B3D4}"/>
    <dgm:cxn modelId="{78A13EC7-8254-4B4F-804A-D9A72B9CCC32}" type="presOf" srcId="{9E5BD9EE-4B9A-4DC0-B2A4-66C2F98AE6F0}" destId="{ADCD52BA-8794-4381-8ABA-D7C1635EB157}" srcOrd="0" destOrd="0" presId="urn:microsoft.com/office/officeart/2005/8/layout/pList1"/>
    <dgm:cxn modelId="{12AF8579-8A99-409D-AABE-8D93792F8B7C}" type="presOf" srcId="{C1C7D0B2-34B2-4DCA-AABD-14E514191D48}" destId="{A0CC9EA6-7D82-41B6-8787-FCEFBB3BC8EC}" srcOrd="0" destOrd="0" presId="urn:microsoft.com/office/officeart/2005/8/layout/pList1"/>
    <dgm:cxn modelId="{13C4ABAD-638E-47CE-A250-FDDD7005B943}" type="presOf" srcId="{61FFE492-5573-48D1-A1A9-E6C582965876}" destId="{E75030FB-7E10-4621-8C09-A0F36D696E99}" srcOrd="0" destOrd="0" presId="urn:microsoft.com/office/officeart/2005/8/layout/pList1"/>
    <dgm:cxn modelId="{45A78AE2-80E3-41D2-B384-9CCE5DAF30A8}" type="presOf" srcId="{558F7667-3B58-450B-B399-BB8319882016}" destId="{2252C9F6-35CB-4397-9EE4-299831C5FBD9}" srcOrd="0" destOrd="0" presId="urn:microsoft.com/office/officeart/2005/8/layout/pList1"/>
    <dgm:cxn modelId="{438A1495-3B03-4748-ADF4-496F38DDDF2B}" srcId="{ACD1000C-B762-4D53-9228-C59B2156F2BB}" destId="{8A705BC8-0F70-4F24-8744-2F30DE9B9FE7}" srcOrd="5" destOrd="0" parTransId="{4226B4EF-1C79-4626-9B29-21409B820571}" sibTransId="{D3C0C8BA-C8C5-4877-A9DA-D185645176D0}"/>
    <dgm:cxn modelId="{2D7F27FB-DE07-442B-85DC-665451045A78}" srcId="{ACD1000C-B762-4D53-9228-C59B2156F2BB}" destId="{FE908FAA-B4FD-403D-8F1E-6A3B38A56F3A}" srcOrd="10" destOrd="0" parTransId="{700EF58B-F4C9-4F26-9309-119A8609C3DB}" sibTransId="{84777099-ADF6-4875-A753-F9569FA7E7EB}"/>
    <dgm:cxn modelId="{2F17F79B-D453-49C1-AEE8-9F78B829BF09}" type="presOf" srcId="{95B91B66-AA6D-4077-A77B-6A8F7AB86B77}" destId="{0AB5C42A-0E62-426F-93EA-B04AD7B44FD0}" srcOrd="0" destOrd="0" presId="urn:microsoft.com/office/officeart/2005/8/layout/pList1"/>
    <dgm:cxn modelId="{96F7C636-8242-434B-96B3-11EA2AB4AC94}" type="presOf" srcId="{ACD1000C-B762-4D53-9228-C59B2156F2BB}" destId="{62AE7A91-0A69-4E35-AD53-BBE3575F1A00}" srcOrd="0" destOrd="0" presId="urn:microsoft.com/office/officeart/2005/8/layout/pList1"/>
    <dgm:cxn modelId="{406027B3-873D-4F25-B675-8CEA48C821F2}" srcId="{ACD1000C-B762-4D53-9228-C59B2156F2BB}" destId="{61FFE492-5573-48D1-A1A9-E6C582965876}" srcOrd="6" destOrd="0" parTransId="{7C1E3EB3-D8F2-4C57-94DC-385FEE62B494}" sibTransId="{B1DBF4AC-41E8-4B73-AF7B-B9314F0B7B17}"/>
    <dgm:cxn modelId="{642A3402-60AC-42F7-9D29-F2F7943BF6AB}" type="presOf" srcId="{0B10EE53-EF30-4A33-93B4-BF4BF636CC36}" destId="{89610D4D-4AA8-47A8-8DCD-96263FA8DCE0}" srcOrd="0" destOrd="0" presId="urn:microsoft.com/office/officeart/2005/8/layout/pList1"/>
    <dgm:cxn modelId="{810BFFA8-88A7-4E5C-B4CD-67DBB289ECF5}" type="presParOf" srcId="{62AE7A91-0A69-4E35-AD53-BBE3575F1A00}" destId="{A625B912-3D59-40BB-82A6-E77837A780BB}" srcOrd="0" destOrd="0" presId="urn:microsoft.com/office/officeart/2005/8/layout/pList1"/>
    <dgm:cxn modelId="{8A1000E9-DBCF-41AC-9C2B-31FCAF11C5A0}" type="presParOf" srcId="{A625B912-3D59-40BB-82A6-E77837A780BB}" destId="{C50B7709-3D8C-44F8-9029-5C276925DC25}" srcOrd="0" destOrd="0" presId="urn:microsoft.com/office/officeart/2005/8/layout/pList1"/>
    <dgm:cxn modelId="{21836C60-557D-4159-8A80-88468D50FD79}" type="presParOf" srcId="{A625B912-3D59-40BB-82A6-E77837A780BB}" destId="{AFCC9764-7849-4821-BE8D-6F85D1C08803}" srcOrd="1" destOrd="0" presId="urn:microsoft.com/office/officeart/2005/8/layout/pList1"/>
    <dgm:cxn modelId="{3ED68BED-536A-495D-9FC8-003F58FCB8DB}" type="presParOf" srcId="{62AE7A91-0A69-4E35-AD53-BBE3575F1A00}" destId="{4FBCB68C-DD3F-4C04-9E4C-7F22A95FCA02}" srcOrd="1" destOrd="0" presId="urn:microsoft.com/office/officeart/2005/8/layout/pList1"/>
    <dgm:cxn modelId="{2D163742-8DF9-4917-8064-A30804D9CA89}" type="presParOf" srcId="{62AE7A91-0A69-4E35-AD53-BBE3575F1A00}" destId="{B19A8D0C-83E6-4C7A-A839-A6639FA68590}" srcOrd="2" destOrd="0" presId="urn:microsoft.com/office/officeart/2005/8/layout/pList1"/>
    <dgm:cxn modelId="{FB055727-EB53-415B-9F8C-817A97A7124D}" type="presParOf" srcId="{B19A8D0C-83E6-4C7A-A839-A6639FA68590}" destId="{863F4B01-D0B6-4005-BE4A-D095B3256772}" srcOrd="0" destOrd="0" presId="urn:microsoft.com/office/officeart/2005/8/layout/pList1"/>
    <dgm:cxn modelId="{7FAFADD1-B338-41FF-8DEB-BC8397D19A32}" type="presParOf" srcId="{B19A8D0C-83E6-4C7A-A839-A6639FA68590}" destId="{FE792503-2FDE-4D9C-AD97-F23E334CE681}" srcOrd="1" destOrd="0" presId="urn:microsoft.com/office/officeart/2005/8/layout/pList1"/>
    <dgm:cxn modelId="{52531047-A06F-4615-B9A5-8014053F278A}" type="presParOf" srcId="{62AE7A91-0A69-4E35-AD53-BBE3575F1A00}" destId="{8F5D9BE9-613B-48A9-A5DC-94CEC7FBBF5D}" srcOrd="3" destOrd="0" presId="urn:microsoft.com/office/officeart/2005/8/layout/pList1"/>
    <dgm:cxn modelId="{79DF9C19-FEA6-490C-AC32-C273438BB5F4}" type="presParOf" srcId="{62AE7A91-0A69-4E35-AD53-BBE3575F1A00}" destId="{086072D4-43BD-498C-AE20-787E58C27DDB}" srcOrd="4" destOrd="0" presId="urn:microsoft.com/office/officeart/2005/8/layout/pList1"/>
    <dgm:cxn modelId="{DC1F8092-8AB8-4358-BB9E-AFDDACF23C53}" type="presParOf" srcId="{086072D4-43BD-498C-AE20-787E58C27DDB}" destId="{640BBE3C-BC59-4320-9E03-0ACC8428C2AC}" srcOrd="0" destOrd="0" presId="urn:microsoft.com/office/officeart/2005/8/layout/pList1"/>
    <dgm:cxn modelId="{8D1D8323-350B-4B12-9F42-61602E4AFCC1}" type="presParOf" srcId="{086072D4-43BD-498C-AE20-787E58C27DDB}" destId="{D7F76D66-A0BB-4966-8FF6-C7041A8D38FD}" srcOrd="1" destOrd="0" presId="urn:microsoft.com/office/officeart/2005/8/layout/pList1"/>
    <dgm:cxn modelId="{B078DB48-104E-435F-AD10-E6B3339E9D86}" type="presParOf" srcId="{62AE7A91-0A69-4E35-AD53-BBE3575F1A00}" destId="{93DE2586-F7E3-452F-8CC6-DAE534B429D0}" srcOrd="5" destOrd="0" presId="urn:microsoft.com/office/officeart/2005/8/layout/pList1"/>
    <dgm:cxn modelId="{E5E95F86-7D8B-48E2-9709-EC866DED383A}" type="presParOf" srcId="{62AE7A91-0A69-4E35-AD53-BBE3575F1A00}" destId="{C0637B73-FB41-4241-85FD-D1A74C497FF7}" srcOrd="6" destOrd="0" presId="urn:microsoft.com/office/officeart/2005/8/layout/pList1"/>
    <dgm:cxn modelId="{A5D42E41-F5FB-4D9A-8F12-6B3CCCA121B5}" type="presParOf" srcId="{C0637B73-FB41-4241-85FD-D1A74C497FF7}" destId="{062E7EC6-38FA-467B-B19A-2D25E10C4BB0}" srcOrd="0" destOrd="0" presId="urn:microsoft.com/office/officeart/2005/8/layout/pList1"/>
    <dgm:cxn modelId="{C7748316-C3E5-428D-BC03-8DEA028AE68F}" type="presParOf" srcId="{C0637B73-FB41-4241-85FD-D1A74C497FF7}" destId="{A0CC9EA6-7D82-41B6-8787-FCEFBB3BC8EC}" srcOrd="1" destOrd="0" presId="urn:microsoft.com/office/officeart/2005/8/layout/pList1"/>
    <dgm:cxn modelId="{29680618-50B8-4BE8-A0E0-D94DD6EFA03A}" type="presParOf" srcId="{62AE7A91-0A69-4E35-AD53-BBE3575F1A00}" destId="{02C5EB3A-6CED-4BEC-88C9-7FB8DCAA833F}" srcOrd="7" destOrd="0" presId="urn:microsoft.com/office/officeart/2005/8/layout/pList1"/>
    <dgm:cxn modelId="{F4F5532C-2B34-45F3-BD59-D0FDFEA4F4D8}" type="presParOf" srcId="{62AE7A91-0A69-4E35-AD53-BBE3575F1A00}" destId="{22E5B261-C066-4CF1-AC9D-79C8703AF363}" srcOrd="8" destOrd="0" presId="urn:microsoft.com/office/officeart/2005/8/layout/pList1"/>
    <dgm:cxn modelId="{AC292D3A-6DF9-415E-AF94-C0F40AE5A3A9}" type="presParOf" srcId="{22E5B261-C066-4CF1-AC9D-79C8703AF363}" destId="{BC00E09F-D7DB-4776-AF49-B6186B936518}" srcOrd="0" destOrd="0" presId="urn:microsoft.com/office/officeart/2005/8/layout/pList1"/>
    <dgm:cxn modelId="{A82622B6-295F-456F-8BE7-DB2B2AC86739}" type="presParOf" srcId="{22E5B261-C066-4CF1-AC9D-79C8703AF363}" destId="{CCD1A094-1791-4D76-ACDA-A03CF42AA494}" srcOrd="1" destOrd="0" presId="urn:microsoft.com/office/officeart/2005/8/layout/pList1"/>
    <dgm:cxn modelId="{7B828631-3D62-49B7-B69C-F1FBE3AB195B}" type="presParOf" srcId="{62AE7A91-0A69-4E35-AD53-BBE3575F1A00}" destId="{9562699E-6C63-47F3-B32D-2B7A8123B522}" srcOrd="9" destOrd="0" presId="urn:microsoft.com/office/officeart/2005/8/layout/pList1"/>
    <dgm:cxn modelId="{51A1C0FE-52A0-49FB-985A-2E9E6C9F83E3}" type="presParOf" srcId="{62AE7A91-0A69-4E35-AD53-BBE3575F1A00}" destId="{D878E7E0-107B-4B75-B5FA-498CD77606ED}" srcOrd="10" destOrd="0" presId="urn:microsoft.com/office/officeart/2005/8/layout/pList1"/>
    <dgm:cxn modelId="{B07B8AEF-1D66-45C1-A6B3-F4EF561B9F70}" type="presParOf" srcId="{D878E7E0-107B-4B75-B5FA-498CD77606ED}" destId="{954209F7-4E97-4548-8F57-249209BD2557}" srcOrd="0" destOrd="0" presId="urn:microsoft.com/office/officeart/2005/8/layout/pList1"/>
    <dgm:cxn modelId="{4E589BB2-DC6B-4AF1-812E-88A861F09609}" type="presParOf" srcId="{D878E7E0-107B-4B75-B5FA-498CD77606ED}" destId="{423D95D0-77DD-4E03-BE50-F3A6B7AFC665}" srcOrd="1" destOrd="0" presId="urn:microsoft.com/office/officeart/2005/8/layout/pList1"/>
    <dgm:cxn modelId="{C0D50102-1982-45AF-9CCC-4CB45C059262}" type="presParOf" srcId="{62AE7A91-0A69-4E35-AD53-BBE3575F1A00}" destId="{E82CD117-0205-4359-A692-237D47159B3C}" srcOrd="11" destOrd="0" presId="urn:microsoft.com/office/officeart/2005/8/layout/pList1"/>
    <dgm:cxn modelId="{34275A0D-8655-4A62-A2E3-0BF96391C8D0}" type="presParOf" srcId="{62AE7A91-0A69-4E35-AD53-BBE3575F1A00}" destId="{D85895FC-3A9F-41D1-9D63-69ADF7C48727}" srcOrd="12" destOrd="0" presId="urn:microsoft.com/office/officeart/2005/8/layout/pList1"/>
    <dgm:cxn modelId="{0AAB4042-7DFF-4110-8658-DB632D38D119}" type="presParOf" srcId="{D85895FC-3A9F-41D1-9D63-69ADF7C48727}" destId="{D96A23E1-3380-40A6-BC29-543C2A1F4F1B}" srcOrd="0" destOrd="0" presId="urn:microsoft.com/office/officeart/2005/8/layout/pList1"/>
    <dgm:cxn modelId="{BD1E1C5E-2D95-493F-9CB2-328329A674A3}" type="presParOf" srcId="{D85895FC-3A9F-41D1-9D63-69ADF7C48727}" destId="{E75030FB-7E10-4621-8C09-A0F36D696E99}" srcOrd="1" destOrd="0" presId="urn:microsoft.com/office/officeart/2005/8/layout/pList1"/>
    <dgm:cxn modelId="{69E41846-6F90-490C-ACE0-80DBEDDA23BC}" type="presParOf" srcId="{62AE7A91-0A69-4E35-AD53-BBE3575F1A00}" destId="{246610A8-F9EC-43A6-A20E-F4218F92BD75}" srcOrd="13" destOrd="0" presId="urn:microsoft.com/office/officeart/2005/8/layout/pList1"/>
    <dgm:cxn modelId="{FC67F899-6C78-4B59-AAFE-6E9C10D8F405}" type="presParOf" srcId="{62AE7A91-0A69-4E35-AD53-BBE3575F1A00}" destId="{A0926AF4-2FAB-49F1-ADCB-B4C2FE00A3D7}" srcOrd="14" destOrd="0" presId="urn:microsoft.com/office/officeart/2005/8/layout/pList1"/>
    <dgm:cxn modelId="{C0F646FB-C561-4EE9-8F48-A0A11380168F}" type="presParOf" srcId="{A0926AF4-2FAB-49F1-ADCB-B4C2FE00A3D7}" destId="{66549EB1-0C65-4C67-9A67-45655BEC0CD6}" srcOrd="0" destOrd="0" presId="urn:microsoft.com/office/officeart/2005/8/layout/pList1"/>
    <dgm:cxn modelId="{2ADC565E-8313-4756-A376-71AB076200D8}" type="presParOf" srcId="{A0926AF4-2FAB-49F1-ADCB-B4C2FE00A3D7}" destId="{1D265084-4074-49FA-915A-A328D05F1F03}" srcOrd="1" destOrd="0" presId="urn:microsoft.com/office/officeart/2005/8/layout/pList1"/>
    <dgm:cxn modelId="{1DFBB01C-FE17-4B86-BB2C-09EA165D813B}" type="presParOf" srcId="{62AE7A91-0A69-4E35-AD53-BBE3575F1A00}" destId="{89610D4D-4AA8-47A8-8DCD-96263FA8DCE0}" srcOrd="15" destOrd="0" presId="urn:microsoft.com/office/officeart/2005/8/layout/pList1"/>
    <dgm:cxn modelId="{206062B1-F80A-4586-B405-BE49EA0CB2A1}" type="presParOf" srcId="{62AE7A91-0A69-4E35-AD53-BBE3575F1A00}" destId="{CADBE76B-9577-494E-B44B-AE71630F0023}" srcOrd="16" destOrd="0" presId="urn:microsoft.com/office/officeart/2005/8/layout/pList1"/>
    <dgm:cxn modelId="{1019FE7C-7ABE-411D-84F0-E7873A84C272}" type="presParOf" srcId="{CADBE76B-9577-494E-B44B-AE71630F0023}" destId="{D1381A54-0D8C-4B36-A8B7-0824CDA5C299}" srcOrd="0" destOrd="0" presId="urn:microsoft.com/office/officeart/2005/8/layout/pList1"/>
    <dgm:cxn modelId="{20D0BBF6-D880-4889-B34D-2744FFE227A7}" type="presParOf" srcId="{CADBE76B-9577-494E-B44B-AE71630F0023}" destId="{0AB5C42A-0E62-426F-93EA-B04AD7B44FD0}" srcOrd="1" destOrd="0" presId="urn:microsoft.com/office/officeart/2005/8/layout/pList1"/>
    <dgm:cxn modelId="{E83E6467-9F76-4036-94EA-4B98DA0F5C0D}" type="presParOf" srcId="{62AE7A91-0A69-4E35-AD53-BBE3575F1A00}" destId="{ADCD52BA-8794-4381-8ABA-D7C1635EB157}" srcOrd="17" destOrd="0" presId="urn:microsoft.com/office/officeart/2005/8/layout/pList1"/>
    <dgm:cxn modelId="{DE7D94A2-8F2B-4CA3-B424-6633E89E720B}" type="presParOf" srcId="{62AE7A91-0A69-4E35-AD53-BBE3575F1A00}" destId="{A67F3727-D01B-4787-A17B-2A76FA6BEAD3}" srcOrd="18" destOrd="0" presId="urn:microsoft.com/office/officeart/2005/8/layout/pList1"/>
    <dgm:cxn modelId="{857E35D3-B41C-4036-BD62-265D85B50223}" type="presParOf" srcId="{A67F3727-D01B-4787-A17B-2A76FA6BEAD3}" destId="{F21292FF-0CB9-4FF9-96AB-90DF28542BB5}" srcOrd="0" destOrd="0" presId="urn:microsoft.com/office/officeart/2005/8/layout/pList1"/>
    <dgm:cxn modelId="{6CF0D162-A503-4D7D-AA6B-73F40A0803C7}" type="presParOf" srcId="{A67F3727-D01B-4787-A17B-2A76FA6BEAD3}" destId="{E5097BC2-0A9E-4B7F-A9FA-F39F9AE8D590}" srcOrd="1" destOrd="0" presId="urn:microsoft.com/office/officeart/2005/8/layout/pList1"/>
    <dgm:cxn modelId="{9EF3312D-CD1F-49BE-A5EB-FF22DA8125A1}" type="presParOf" srcId="{62AE7A91-0A69-4E35-AD53-BBE3575F1A00}" destId="{2252C9F6-35CB-4397-9EE4-299831C5FBD9}" srcOrd="19" destOrd="0" presId="urn:microsoft.com/office/officeart/2005/8/layout/pList1"/>
    <dgm:cxn modelId="{B7937CE7-A26E-49C7-8064-787C2BC45F2B}" type="presParOf" srcId="{62AE7A91-0A69-4E35-AD53-BBE3575F1A00}" destId="{F6DFB195-3770-4CA7-B9B5-D545261F527E}" srcOrd="20" destOrd="0" presId="urn:microsoft.com/office/officeart/2005/8/layout/pList1"/>
    <dgm:cxn modelId="{7A8D23D0-8043-4003-B876-C6222F893441}" type="presParOf" srcId="{F6DFB195-3770-4CA7-B9B5-D545261F527E}" destId="{953DD2CF-61B7-4D67-86E8-7277B56D09FF}" srcOrd="0" destOrd="0" presId="urn:microsoft.com/office/officeart/2005/8/layout/pList1"/>
    <dgm:cxn modelId="{D78ABC60-B631-4293-BF2F-196F2B3D3242}" type="presParOf" srcId="{F6DFB195-3770-4CA7-B9B5-D545261F527E}" destId="{1A908992-777E-4746-AAB3-83D0D77418BD}"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0B7709-3D8C-44F8-9029-5C276925DC25}">
      <dsp:nvSpPr>
        <dsp:cNvPr id="0" name=""/>
        <dsp:cNvSpPr/>
      </dsp:nvSpPr>
      <dsp:spPr>
        <a:xfrm>
          <a:off x="3321" y="381120"/>
          <a:ext cx="1616710" cy="1113913"/>
        </a:xfrm>
        <a:prstGeom prst="roundRect">
          <a:avLst/>
        </a:prstGeom>
        <a:blipFill rotWithShape="1">
          <a:blip xmlns:r="http://schemas.openxmlformats.org/officeDocument/2006/relationships" r:embed="rId1"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FCC9764-7849-4821-BE8D-6F85D1C08803}">
      <dsp:nvSpPr>
        <dsp:cNvPr id="0" name=""/>
        <dsp:cNvSpPr/>
      </dsp:nvSpPr>
      <dsp:spPr>
        <a:xfrm>
          <a:off x="3321" y="1495033"/>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Poles</a:t>
          </a:r>
        </a:p>
      </dsp:txBody>
      <dsp:txXfrm>
        <a:off x="3321" y="1495033"/>
        <a:ext cx="1616710" cy="599799"/>
      </dsp:txXfrm>
    </dsp:sp>
    <dsp:sp modelId="{863F4B01-D0B6-4005-BE4A-D095B3256772}">
      <dsp:nvSpPr>
        <dsp:cNvPr id="0" name=""/>
        <dsp:cNvSpPr/>
      </dsp:nvSpPr>
      <dsp:spPr>
        <a:xfrm>
          <a:off x="1781770" y="381120"/>
          <a:ext cx="1616710" cy="1113913"/>
        </a:xfrm>
        <a:prstGeom prst="roundRect">
          <a:avLst/>
        </a:prstGeom>
        <a:blipFill dpi="0" rotWithShape="1">
          <a:blip xmlns:r="http://schemas.openxmlformats.org/officeDocument/2006/relationships" r:embed="rId2"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E792503-2FDE-4D9C-AD97-F23E334CE681}">
      <dsp:nvSpPr>
        <dsp:cNvPr id="0" name=""/>
        <dsp:cNvSpPr/>
      </dsp:nvSpPr>
      <dsp:spPr>
        <a:xfrm>
          <a:off x="1781770" y="1495033"/>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Guys</a:t>
          </a:r>
        </a:p>
      </dsp:txBody>
      <dsp:txXfrm>
        <a:off x="1781770" y="1495033"/>
        <a:ext cx="1616710" cy="599799"/>
      </dsp:txXfrm>
    </dsp:sp>
    <dsp:sp modelId="{640BBE3C-BC59-4320-9E03-0ACC8428C2AC}">
      <dsp:nvSpPr>
        <dsp:cNvPr id="0" name=""/>
        <dsp:cNvSpPr/>
      </dsp:nvSpPr>
      <dsp:spPr>
        <a:xfrm>
          <a:off x="3560220" y="381120"/>
          <a:ext cx="1616710" cy="1113913"/>
        </a:xfrm>
        <a:prstGeom prst="roundRect">
          <a:avLst/>
        </a:prstGeom>
        <a:blipFill dpi="0" rotWithShape="1">
          <a:blip xmlns:r="http://schemas.openxmlformats.org/officeDocument/2006/relationships" r:embed="rId3"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7F76D66-A0BB-4966-8FF6-C7041A8D38FD}">
      <dsp:nvSpPr>
        <dsp:cNvPr id="0" name=""/>
        <dsp:cNvSpPr/>
      </dsp:nvSpPr>
      <dsp:spPr>
        <a:xfrm>
          <a:off x="3560220" y="1495033"/>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Conductors</a:t>
          </a:r>
        </a:p>
      </dsp:txBody>
      <dsp:txXfrm>
        <a:off x="3560220" y="1495033"/>
        <a:ext cx="1616710" cy="599799"/>
      </dsp:txXfrm>
    </dsp:sp>
    <dsp:sp modelId="{062E7EC6-38FA-467B-B19A-2D25E10C4BB0}">
      <dsp:nvSpPr>
        <dsp:cNvPr id="0" name=""/>
        <dsp:cNvSpPr/>
      </dsp:nvSpPr>
      <dsp:spPr>
        <a:xfrm>
          <a:off x="5338669" y="381120"/>
          <a:ext cx="1616710" cy="1113913"/>
        </a:xfrm>
        <a:prstGeom prst="roundRect">
          <a:avLst/>
        </a:prstGeom>
        <a:blipFill rotWithShape="1">
          <a:blip xmlns:r="http://schemas.openxmlformats.org/officeDocument/2006/relationships" r:embed="rId4"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0CC9EA6-7D82-41B6-8787-FCEFBB3BC8EC}">
      <dsp:nvSpPr>
        <dsp:cNvPr id="0" name=""/>
        <dsp:cNvSpPr/>
      </dsp:nvSpPr>
      <dsp:spPr>
        <a:xfrm>
          <a:off x="5338669" y="1495033"/>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Crossarms</a:t>
          </a:r>
        </a:p>
      </dsp:txBody>
      <dsp:txXfrm>
        <a:off x="5338669" y="1495033"/>
        <a:ext cx="1616710" cy="599799"/>
      </dsp:txXfrm>
    </dsp:sp>
    <dsp:sp modelId="{BC00E09F-D7DB-4776-AF49-B6186B936518}">
      <dsp:nvSpPr>
        <dsp:cNvPr id="0" name=""/>
        <dsp:cNvSpPr/>
      </dsp:nvSpPr>
      <dsp:spPr>
        <a:xfrm>
          <a:off x="7117118" y="381120"/>
          <a:ext cx="1616710" cy="1113913"/>
        </a:xfrm>
        <a:prstGeom prst="roundRect">
          <a:avLst/>
        </a:prstGeom>
        <a:blipFill dpi="0" rotWithShape="1">
          <a:blip xmlns:r="http://schemas.openxmlformats.org/officeDocument/2006/relationships" r:embed="rId5" cstate="hqprint">
            <a:extLst>
              <a:ext uri="{28A0092B-C50C-407E-A947-70E740481C1C}">
                <a14:useLocalDpi xmlns:a14="http://schemas.microsoft.com/office/drawing/2010/main"/>
              </a:ext>
            </a:extLst>
          </a:blip>
          <a:srcRect/>
          <a:stretch>
            <a:fillRect t="3924"/>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CD1A094-1791-4D76-ACDA-A03CF42AA494}">
      <dsp:nvSpPr>
        <dsp:cNvPr id="0" name=""/>
        <dsp:cNvSpPr/>
      </dsp:nvSpPr>
      <dsp:spPr>
        <a:xfrm>
          <a:off x="7117118" y="1495033"/>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Insulators</a:t>
          </a:r>
        </a:p>
      </dsp:txBody>
      <dsp:txXfrm>
        <a:off x="7117118" y="1495033"/>
        <a:ext cx="1616710" cy="599799"/>
      </dsp:txXfrm>
    </dsp:sp>
    <dsp:sp modelId="{954209F7-4E97-4548-8F57-249209BD2557}">
      <dsp:nvSpPr>
        <dsp:cNvPr id="0" name=""/>
        <dsp:cNvSpPr/>
      </dsp:nvSpPr>
      <dsp:spPr>
        <a:xfrm>
          <a:off x="8895568" y="381120"/>
          <a:ext cx="1616710" cy="1113913"/>
        </a:xfrm>
        <a:prstGeom prst="roundRect">
          <a:avLst/>
        </a:prstGeom>
        <a:blipFill dpi="0" rotWithShape="1">
          <a:blip xmlns:r="http://schemas.openxmlformats.org/officeDocument/2006/relationships" r:embed="rId6"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23D95D0-77DD-4E03-BE50-F3A6B7AFC665}">
      <dsp:nvSpPr>
        <dsp:cNvPr id="0" name=""/>
        <dsp:cNvSpPr/>
      </dsp:nvSpPr>
      <dsp:spPr>
        <a:xfrm>
          <a:off x="8895568" y="1495033"/>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Fuses and Arrestors</a:t>
          </a:r>
        </a:p>
      </dsp:txBody>
      <dsp:txXfrm>
        <a:off x="8895568" y="1495033"/>
        <a:ext cx="1616710" cy="599799"/>
      </dsp:txXfrm>
    </dsp:sp>
    <dsp:sp modelId="{D96A23E1-3380-40A6-BC29-543C2A1F4F1B}">
      <dsp:nvSpPr>
        <dsp:cNvPr id="0" name=""/>
        <dsp:cNvSpPr/>
      </dsp:nvSpPr>
      <dsp:spPr>
        <a:xfrm>
          <a:off x="892546" y="2256504"/>
          <a:ext cx="1616710" cy="1113913"/>
        </a:xfrm>
        <a:prstGeom prst="roundRect">
          <a:avLst/>
        </a:prstGeom>
        <a:blipFill dpi="0" rotWithShape="1">
          <a:blip xmlns:r="http://schemas.openxmlformats.org/officeDocument/2006/relationships" r:embed="rId7" cstate="hqprint">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75030FB-7E10-4621-8C09-A0F36D696E99}">
      <dsp:nvSpPr>
        <dsp:cNvPr id="0" name=""/>
        <dsp:cNvSpPr/>
      </dsp:nvSpPr>
      <dsp:spPr>
        <a:xfrm>
          <a:off x="892546" y="3370417"/>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Transformers and Capacitors</a:t>
          </a:r>
        </a:p>
      </dsp:txBody>
      <dsp:txXfrm>
        <a:off x="892546" y="3370417"/>
        <a:ext cx="1616710" cy="599799"/>
      </dsp:txXfrm>
    </dsp:sp>
    <dsp:sp modelId="{66549EB1-0C65-4C67-9A67-45655BEC0CD6}">
      <dsp:nvSpPr>
        <dsp:cNvPr id="0" name=""/>
        <dsp:cNvSpPr/>
      </dsp:nvSpPr>
      <dsp:spPr>
        <a:xfrm>
          <a:off x="2670995" y="2256504"/>
          <a:ext cx="1616710" cy="1113913"/>
        </a:xfrm>
        <a:prstGeom prst="roundRect">
          <a:avLst/>
        </a:prstGeom>
        <a:blipFill rotWithShape="1">
          <a:blip xmlns:r="http://schemas.openxmlformats.org/officeDocument/2006/relationships" r:embed="rId9"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D265084-4074-49FA-915A-A328D05F1F03}">
      <dsp:nvSpPr>
        <dsp:cNvPr id="0" name=""/>
        <dsp:cNvSpPr/>
      </dsp:nvSpPr>
      <dsp:spPr>
        <a:xfrm>
          <a:off x="2670995" y="3370417"/>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Switches</a:t>
          </a:r>
        </a:p>
      </dsp:txBody>
      <dsp:txXfrm>
        <a:off x="2670995" y="3370417"/>
        <a:ext cx="1616710" cy="599799"/>
      </dsp:txXfrm>
    </dsp:sp>
    <dsp:sp modelId="{D1381A54-0D8C-4B36-A8B7-0824CDA5C299}">
      <dsp:nvSpPr>
        <dsp:cNvPr id="0" name=""/>
        <dsp:cNvSpPr/>
      </dsp:nvSpPr>
      <dsp:spPr>
        <a:xfrm>
          <a:off x="4449444" y="2256504"/>
          <a:ext cx="1616710" cy="1113913"/>
        </a:xfrm>
        <a:prstGeom prst="roundRect">
          <a:avLst/>
        </a:prstGeom>
        <a:blipFill rotWithShape="1">
          <a:blip xmlns:r="http://schemas.openxmlformats.org/officeDocument/2006/relationships" r:embed="rId10"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AB5C42A-0E62-426F-93EA-B04AD7B44FD0}">
      <dsp:nvSpPr>
        <dsp:cNvPr id="0" name=""/>
        <dsp:cNvSpPr/>
      </dsp:nvSpPr>
      <dsp:spPr>
        <a:xfrm>
          <a:off x="4449444" y="3370417"/>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Potheads</a:t>
          </a:r>
        </a:p>
      </dsp:txBody>
      <dsp:txXfrm>
        <a:off x="4449444" y="3370417"/>
        <a:ext cx="1616710" cy="599799"/>
      </dsp:txXfrm>
    </dsp:sp>
    <dsp:sp modelId="{F21292FF-0CB9-4FF9-96AB-90DF28542BB5}">
      <dsp:nvSpPr>
        <dsp:cNvPr id="0" name=""/>
        <dsp:cNvSpPr/>
      </dsp:nvSpPr>
      <dsp:spPr>
        <a:xfrm>
          <a:off x="6227894" y="2256504"/>
          <a:ext cx="1616710" cy="1113913"/>
        </a:xfrm>
        <a:prstGeom prst="roundRect">
          <a:avLst/>
        </a:prstGeom>
        <a:blipFill rotWithShape="1">
          <a:blip xmlns:r="http://schemas.openxmlformats.org/officeDocument/2006/relationships" r:embed="rId11"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5097BC2-0A9E-4B7F-A9FA-F39F9AE8D590}">
      <dsp:nvSpPr>
        <dsp:cNvPr id="0" name=""/>
        <dsp:cNvSpPr/>
      </dsp:nvSpPr>
      <dsp:spPr>
        <a:xfrm>
          <a:off x="6227894" y="3370417"/>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Streetlights</a:t>
          </a:r>
        </a:p>
      </dsp:txBody>
      <dsp:txXfrm>
        <a:off x="6227894" y="3370417"/>
        <a:ext cx="1616710" cy="599799"/>
      </dsp:txXfrm>
    </dsp:sp>
    <dsp:sp modelId="{953DD2CF-61B7-4D67-86E8-7277B56D09FF}">
      <dsp:nvSpPr>
        <dsp:cNvPr id="0" name=""/>
        <dsp:cNvSpPr/>
      </dsp:nvSpPr>
      <dsp:spPr>
        <a:xfrm>
          <a:off x="8006343" y="2256504"/>
          <a:ext cx="1616710" cy="1113913"/>
        </a:xfrm>
        <a:prstGeom prst="roundRect">
          <a:avLst/>
        </a:prstGeom>
        <a:blipFill rotWithShape="1">
          <a:blip xmlns:r="http://schemas.openxmlformats.org/officeDocument/2006/relationships" r:embed="rId12" cstate="hq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A908992-777E-4746-AAB3-83D0D77418BD}">
      <dsp:nvSpPr>
        <dsp:cNvPr id="0" name=""/>
        <dsp:cNvSpPr/>
      </dsp:nvSpPr>
      <dsp:spPr>
        <a:xfrm>
          <a:off x="8006343" y="3370417"/>
          <a:ext cx="1616710" cy="59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ctr" defTabSz="666750">
            <a:lnSpc>
              <a:spcPct val="90000"/>
            </a:lnSpc>
            <a:spcBef>
              <a:spcPct val="0"/>
            </a:spcBef>
            <a:spcAft>
              <a:spcPct val="35000"/>
            </a:spcAft>
          </a:pPr>
          <a:r>
            <a:rPr lang="en-US" sz="1500" kern="1200" dirty="0"/>
            <a:t>UG Structures</a:t>
          </a:r>
        </a:p>
      </dsp:txBody>
      <dsp:txXfrm>
        <a:off x="8006343" y="3370417"/>
        <a:ext cx="1616710" cy="599799"/>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4142659" y="9118918"/>
            <a:ext cx="3172542" cy="482283"/>
          </a:xfrm>
          <a:prstGeom prst="rect">
            <a:avLst/>
          </a:prstGeom>
        </p:spPr>
        <p:txBody>
          <a:bodyPr vert="horz" lIns="162553" tIns="81276" rIns="162553" bIns="81276" rtlCol="0" anchor="b"/>
          <a:lstStyle>
            <a:lvl1pPr algn="r">
              <a:defRPr sz="2100"/>
            </a:lvl1pPr>
          </a:lstStyle>
          <a:p>
            <a:fld id="{20072E5C-0143-44B8-8DE3-6D85125EB31E}" type="slidenum">
              <a:rPr lang="en-US" sz="1000" smtClean="0"/>
              <a:t>‹#›</a:t>
            </a:fld>
            <a:endParaRPr lang="en-US" sz="1000" dirty="0"/>
          </a:p>
        </p:txBody>
      </p:sp>
      <p:sp>
        <p:nvSpPr>
          <p:cNvPr id="6" name="Footer Placeholder 2"/>
          <p:cNvSpPr>
            <a:spLocks noGrp="1"/>
          </p:cNvSpPr>
          <p:nvPr>
            <p:ph type="ftr" sz="quarter" idx="2"/>
          </p:nvPr>
        </p:nvSpPr>
        <p:spPr>
          <a:xfrm>
            <a:off x="0" y="9119475"/>
            <a:ext cx="3169920" cy="481726"/>
          </a:xfrm>
          <a:prstGeom prst="rect">
            <a:avLst/>
          </a:prstGeom>
        </p:spPr>
        <p:txBody>
          <a:bodyPr vert="horz" lIns="96657" tIns="48328" rIns="96657" bIns="48328" rtlCol="0" anchor="b"/>
          <a:lstStyle>
            <a:lvl1pPr algn="l">
              <a:defRPr sz="1300"/>
            </a:lvl1pPr>
          </a:lstStyle>
          <a:p>
            <a:pPr marL="234950"/>
            <a:r>
              <a:rPr lang="en-US" sz="1050" dirty="0" smtClean="0">
                <a:latin typeface="Segoe UI" panose="020B0502040204020203" pitchFamily="34" charset="0"/>
                <a:ea typeface="Segoe UI" panose="020B0502040204020203" pitchFamily="34" charset="0"/>
                <a:cs typeface="Segoe UI" panose="020B0502040204020203" pitchFamily="34" charset="0"/>
              </a:rPr>
              <a:t>Module </a:t>
            </a:r>
            <a:r>
              <a:rPr lang="en-US" sz="1050" dirty="0" smtClean="0">
                <a:latin typeface="Segoe UI" panose="020B0502040204020203" pitchFamily="34" charset="0"/>
                <a:ea typeface="Segoe UI" panose="020B0502040204020203" pitchFamily="34" charset="0"/>
                <a:cs typeface="Segoe UI" panose="020B0502040204020203" pitchFamily="34" charset="0"/>
              </a:rPr>
              <a:t>12: Wrap Up</a:t>
            </a:r>
            <a:endParaRPr lang="en-US" sz="1050" dirty="0" smtClean="0">
              <a:latin typeface="Segoe UI" panose="020B0502040204020203" pitchFamily="34" charset="0"/>
              <a:ea typeface="Segoe UI" panose="020B0502040204020203" pitchFamily="34" charset="0"/>
              <a:cs typeface="Segoe UI" panose="020B0502040204020203" pitchFamily="34" charset="0"/>
            </a:endParaRPr>
          </a:p>
        </p:txBody>
      </p:sp>
      <p:sp>
        <p:nvSpPr>
          <p:cNvPr id="7" name="Header Placeholder 3"/>
          <p:cNvSpPr>
            <a:spLocks noGrp="1"/>
          </p:cNvSpPr>
          <p:nvPr>
            <p:ph type="hdr" sz="quarter"/>
          </p:nvPr>
        </p:nvSpPr>
        <p:spPr>
          <a:xfrm>
            <a:off x="0" y="1"/>
            <a:ext cx="7154562" cy="481727"/>
          </a:xfrm>
          <a:prstGeom prst="rect">
            <a:avLst/>
          </a:prstGeom>
        </p:spPr>
        <p:txBody>
          <a:bodyPr vert="horz" lIns="96657" tIns="48328" rIns="96657" bIns="48328" rtlCol="0"/>
          <a:lstStyle>
            <a:lvl1pPr algn="l">
              <a:defRPr sz="1300"/>
            </a:lvl1pPr>
          </a:lstStyle>
          <a:p>
            <a:endParaRPr lang="en-US" sz="1000" dirty="0" smtClean="0">
              <a:latin typeface="Segoe UI" panose="020B0502040204020203" pitchFamily="34" charset="0"/>
              <a:ea typeface="Segoe UI" panose="020B0502040204020203" pitchFamily="34" charset="0"/>
              <a:cs typeface="Segoe UI" panose="020B0502040204020203" pitchFamily="34" charset="0"/>
            </a:endParaRPr>
          </a:p>
          <a:p>
            <a:pPr marL="234950"/>
            <a:r>
              <a:rPr lang="en-US" sz="1000" dirty="0" smtClean="0">
                <a:latin typeface="Segoe UI" panose="020B0502040204020203" pitchFamily="34" charset="0"/>
                <a:ea typeface="Segoe UI" panose="020B0502040204020203" pitchFamily="34" charset="0"/>
                <a:cs typeface="Segoe UI" panose="020B0502040204020203" pitchFamily="34" charset="0"/>
              </a:rPr>
              <a:t>ODIs for </a:t>
            </a:r>
            <a:r>
              <a:rPr lang="en-US" sz="1000" dirty="0">
                <a:latin typeface="Segoe UI" panose="020B0502040204020203" pitchFamily="34" charset="0"/>
                <a:ea typeface="Segoe UI" panose="020B0502040204020203" pitchFamily="34" charset="0"/>
                <a:cs typeface="Segoe UI" panose="020B0502040204020203" pitchFamily="34" charset="0"/>
              </a:rPr>
              <a:t>New </a:t>
            </a:r>
            <a:r>
              <a:rPr lang="en-US" sz="1000" dirty="0" smtClean="0">
                <a:latin typeface="Segoe UI" panose="020B0502040204020203" pitchFamily="34" charset="0"/>
                <a:ea typeface="Segoe UI" panose="020B0502040204020203" pitchFamily="34" charset="0"/>
                <a:cs typeface="Segoe UI" panose="020B0502040204020203" pitchFamily="34" charset="0"/>
              </a:rPr>
              <a:t>ESIs					              Student Guide</a:t>
            </a:r>
          </a:p>
        </p:txBody>
      </p:sp>
    </p:spTree>
    <p:extLst>
      <p:ext uri="{BB962C8B-B14F-4D97-AF65-F5344CB8AC3E}">
        <p14:creationId xmlns:p14="http://schemas.microsoft.com/office/powerpoint/2010/main" val="7660650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758952" y="658368"/>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731838" y="4078223"/>
            <a:ext cx="5851525" cy="487375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48BAF3DD-09CE-49BA-96EB-A0D8231180C4}" type="slidenum">
              <a:rPr lang="en-US" smtClean="0"/>
              <a:t>‹#›</a:t>
            </a:fld>
            <a:endParaRPr lang="en-US"/>
          </a:p>
        </p:txBody>
      </p:sp>
    </p:spTree>
    <p:extLst>
      <p:ext uri="{BB962C8B-B14F-4D97-AF65-F5344CB8AC3E}">
        <p14:creationId xmlns:p14="http://schemas.microsoft.com/office/powerpoint/2010/main" val="3889493788"/>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anose="020B0604020202020204" pitchFamily="34" charset="0"/>
      <a:buChar char="•"/>
      <a:defRPr sz="11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628650" indent="-171450" algn="l" defTabSz="914400" rtl="0" eaLnBrk="1" latinLnBrk="0" hangingPunct="1">
      <a:buFont typeface="Arial" panose="020B0604020202020204" pitchFamily="34" charset="0"/>
      <a:buChar char="•"/>
      <a:defRPr sz="11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1085850" indent="-171450" algn="l" defTabSz="914400" rtl="0" eaLnBrk="1" latinLnBrk="0" hangingPunct="1">
      <a:buFont typeface="Arial" panose="020B0604020202020204" pitchFamily="34" charset="0"/>
      <a:buChar char="•"/>
      <a:defRPr sz="11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3pPr>
    <a:lvl4pPr marL="1543050" indent="-171450" algn="l" defTabSz="914400" rtl="0" eaLnBrk="1" latinLnBrk="0" hangingPunct="1">
      <a:buFont typeface="Arial" panose="020B0604020202020204" pitchFamily="34" charset="0"/>
      <a:buChar char="•"/>
      <a:defRPr sz="11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4pPr>
    <a:lvl5pPr marL="2000250" indent="-171450" algn="l" defTabSz="914400" rtl="0" eaLnBrk="1" latinLnBrk="0" hangingPunct="1">
      <a:buFont typeface="Arial" panose="020B0604020202020204" pitchFamily="34" charset="0"/>
      <a:buChar char="•"/>
      <a:defRPr sz="11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xfrm>
            <a:off x="4142659" y="9118918"/>
            <a:ext cx="3172542" cy="482283"/>
          </a:xfrm>
          <a:prstGeom prst="rect">
            <a:avLst/>
          </a:prstGeom>
        </p:spPr>
        <p:txBody>
          <a:bodyPr/>
          <a:lstStyle>
            <a:lvl1pPr defTabSz="1656573" eaLnBrk="0" hangingPunct="0">
              <a:defRPr>
                <a:solidFill>
                  <a:schemeClr val="tx1"/>
                </a:solidFill>
                <a:latin typeface="Arial" charset="0"/>
              </a:defRPr>
            </a:lvl1pPr>
            <a:lvl2pPr marL="1320742" indent="-507978" defTabSz="1656573" eaLnBrk="0" hangingPunct="0">
              <a:defRPr>
                <a:solidFill>
                  <a:schemeClr val="tx1"/>
                </a:solidFill>
                <a:latin typeface="Arial" charset="0"/>
              </a:defRPr>
            </a:lvl2pPr>
            <a:lvl3pPr marL="2031911" indent="-406382" defTabSz="1656573" eaLnBrk="0" hangingPunct="0">
              <a:defRPr>
                <a:solidFill>
                  <a:schemeClr val="tx1"/>
                </a:solidFill>
                <a:latin typeface="Arial" charset="0"/>
              </a:defRPr>
            </a:lvl3pPr>
            <a:lvl4pPr marL="2844676" indent="-406382" defTabSz="1656573" eaLnBrk="0" hangingPunct="0">
              <a:defRPr>
                <a:solidFill>
                  <a:schemeClr val="tx1"/>
                </a:solidFill>
                <a:latin typeface="Arial" charset="0"/>
              </a:defRPr>
            </a:lvl4pPr>
            <a:lvl5pPr marL="3657440" indent="-406382" defTabSz="1656573" eaLnBrk="0" hangingPunct="0">
              <a:defRPr>
                <a:solidFill>
                  <a:schemeClr val="tx1"/>
                </a:solidFill>
                <a:latin typeface="Arial" charset="0"/>
              </a:defRPr>
            </a:lvl5pPr>
            <a:lvl6pPr marL="4470204" indent="-406382" defTabSz="1656573" eaLnBrk="0" fontAlgn="base" hangingPunct="0">
              <a:spcBef>
                <a:spcPct val="0"/>
              </a:spcBef>
              <a:spcAft>
                <a:spcPct val="0"/>
              </a:spcAft>
              <a:defRPr>
                <a:solidFill>
                  <a:schemeClr val="tx1"/>
                </a:solidFill>
                <a:latin typeface="Arial" charset="0"/>
              </a:defRPr>
            </a:lvl6pPr>
            <a:lvl7pPr marL="5282969" indent="-406382" defTabSz="1656573" eaLnBrk="0" fontAlgn="base" hangingPunct="0">
              <a:spcBef>
                <a:spcPct val="0"/>
              </a:spcBef>
              <a:spcAft>
                <a:spcPct val="0"/>
              </a:spcAft>
              <a:defRPr>
                <a:solidFill>
                  <a:schemeClr val="tx1"/>
                </a:solidFill>
                <a:latin typeface="Arial" charset="0"/>
              </a:defRPr>
            </a:lvl7pPr>
            <a:lvl8pPr marL="6095733" indent="-406382" defTabSz="1656573" eaLnBrk="0" fontAlgn="base" hangingPunct="0">
              <a:spcBef>
                <a:spcPct val="0"/>
              </a:spcBef>
              <a:spcAft>
                <a:spcPct val="0"/>
              </a:spcAft>
              <a:defRPr>
                <a:solidFill>
                  <a:schemeClr val="tx1"/>
                </a:solidFill>
                <a:latin typeface="Arial" charset="0"/>
              </a:defRPr>
            </a:lvl8pPr>
            <a:lvl9pPr marL="6908498" indent="-406382" defTabSz="1656573" eaLnBrk="0" fontAlgn="base" hangingPunct="0">
              <a:spcBef>
                <a:spcPct val="0"/>
              </a:spcBef>
              <a:spcAft>
                <a:spcPct val="0"/>
              </a:spcAft>
              <a:defRPr>
                <a:solidFill>
                  <a:schemeClr val="tx1"/>
                </a:solidFill>
                <a:latin typeface="Arial" charset="0"/>
              </a:defRPr>
            </a:lvl9pPr>
          </a:lstStyle>
          <a:p>
            <a:fld id="{EC524AB3-73A1-4AF9-8EC7-1D90CBB2487D}" type="slidenum">
              <a:rPr lang="en-US" smtClean="0"/>
              <a:pPr/>
              <a:t>1</a:t>
            </a:fld>
            <a:endParaRPr lang="en-US" dirty="0"/>
          </a:p>
        </p:txBody>
      </p:sp>
      <p:sp>
        <p:nvSpPr>
          <p:cNvPr id="10244" name="Rectangle 3"/>
          <p:cNvSpPr>
            <a:spLocks noGrp="1" noChangeArrowheads="1"/>
          </p:cNvSpPr>
          <p:nvPr>
            <p:ph type="body" idx="1"/>
          </p:nvPr>
        </p:nvSpPr>
        <p:spPr>
          <a:xfrm>
            <a:off x="729773" y="4620580"/>
            <a:ext cx="5855656" cy="3780473"/>
          </a:xfrm>
          <a:prstGeom prst="rect">
            <a:avLst/>
          </a:prstGeom>
        </p:spPr>
        <p:txBody>
          <a:bodyPr/>
          <a:lstStyle/>
          <a:p>
            <a:pPr marL="0" indent="0">
              <a:buNone/>
            </a:pPr>
            <a:r>
              <a:rPr lang="en-US" dirty="0" smtClean="0"/>
              <a:t>The instructor notes for this course are divided into four sections, as is applicable:</a:t>
            </a:r>
          </a:p>
          <a:p>
            <a:pPr lvl="0"/>
            <a:r>
              <a:rPr lang="en-US" b="1" dirty="0" smtClean="0"/>
              <a:t>References</a:t>
            </a:r>
            <a:r>
              <a:rPr lang="en-US" dirty="0" smtClean="0"/>
              <a:t>: Provides resource information about the source of the course content</a:t>
            </a:r>
          </a:p>
          <a:p>
            <a:pPr lvl="0"/>
            <a:r>
              <a:rPr lang="en-US" b="1" dirty="0" smtClean="0"/>
              <a:t>Purpose</a:t>
            </a:r>
            <a:r>
              <a:rPr lang="en-US" dirty="0" smtClean="0"/>
              <a:t>: To explain the approach and intention of each slide</a:t>
            </a:r>
          </a:p>
          <a:p>
            <a:pPr lvl="0"/>
            <a:r>
              <a:rPr lang="en-US" b="1" dirty="0" smtClean="0"/>
              <a:t>Delivery</a:t>
            </a:r>
            <a:r>
              <a:rPr lang="en-US" dirty="0" smtClean="0"/>
              <a:t>: To provide information and content to discuss with the group</a:t>
            </a:r>
          </a:p>
          <a:p>
            <a:pPr marL="457200" lvl="1" indent="0">
              <a:buNone/>
            </a:pPr>
            <a:r>
              <a:rPr lang="en-US" dirty="0" smtClean="0"/>
              <a:t>(Note: Some slides will not have specific delivery information.  In this case, just present the contents of the slide.)</a:t>
            </a:r>
          </a:p>
          <a:p>
            <a:pPr lvl="0"/>
            <a:r>
              <a:rPr lang="en-US" b="1" dirty="0" smtClean="0"/>
              <a:t>Checks</a:t>
            </a:r>
            <a:r>
              <a:rPr lang="en-US" dirty="0" smtClean="0"/>
              <a:t>: This section references the slide and uses as a type of asterisk.  Its purpose is to remind the instructor to make the practical application of the course content to another program (e.g., Safety, Error Prevention, Rules That Will Keep You Alive, SCE Values &amp; Goals, etc.) </a:t>
            </a:r>
          </a:p>
          <a:p>
            <a:pPr marL="0" indent="0">
              <a:buNone/>
            </a:pPr>
            <a:r>
              <a:rPr lang="en-US" dirty="0" smtClean="0"/>
              <a:t>------------------------------------------------</a:t>
            </a:r>
          </a:p>
          <a:p>
            <a:pPr marL="0" indent="0">
              <a:buNone/>
            </a:pPr>
            <a:r>
              <a:rPr lang="en-US" dirty="0" smtClean="0"/>
              <a:t>For this slide:</a:t>
            </a:r>
          </a:p>
          <a:p>
            <a:pPr marL="0" indent="0">
              <a:buNone/>
            </a:pPr>
            <a:r>
              <a:rPr lang="en-US" b="1" dirty="0" smtClean="0"/>
              <a:t>Purpose</a:t>
            </a:r>
            <a:r>
              <a:rPr lang="en-US" dirty="0" smtClean="0"/>
              <a:t>: Recap of the course</a:t>
            </a:r>
          </a:p>
          <a:p>
            <a:pPr marL="0" indent="0">
              <a:buNone/>
            </a:pPr>
            <a:r>
              <a:rPr lang="en-US" b="1" dirty="0" smtClean="0"/>
              <a:t>Delivery</a:t>
            </a:r>
            <a:r>
              <a:rPr lang="en-US" dirty="0" smtClean="0"/>
              <a:t>:</a:t>
            </a:r>
          </a:p>
          <a:p>
            <a:r>
              <a:rPr lang="en-US" dirty="0" smtClean="0"/>
              <a:t>Module 12 duration: 30 minutes</a:t>
            </a:r>
          </a:p>
          <a:p>
            <a:r>
              <a:rPr lang="en-US" dirty="0" smtClean="0"/>
              <a:t>Instructor-led </a:t>
            </a:r>
            <a:r>
              <a:rPr lang="en-US" dirty="0" smtClean="0"/>
              <a:t>training</a:t>
            </a:r>
          </a:p>
          <a:p>
            <a:pPr marL="0" indent="0">
              <a:buNone/>
            </a:pPr>
            <a:r>
              <a:rPr lang="en-US" b="1" dirty="0" smtClean="0"/>
              <a:t>End of module/course</a:t>
            </a:r>
            <a:r>
              <a:rPr lang="en-US" b="1" baseline="0" dirty="0" smtClean="0"/>
              <a:t> group activity:</a:t>
            </a:r>
          </a:p>
          <a:p>
            <a:pPr marL="171450" indent="-171450"/>
            <a:r>
              <a:rPr lang="en-US" b="0" dirty="0" smtClean="0"/>
              <a:t>Instructor materials:</a:t>
            </a:r>
          </a:p>
          <a:p>
            <a:pPr marL="640080" lvl="1" indent="-182880">
              <a:buAutoNum type="arabicPeriod"/>
            </a:pPr>
            <a:r>
              <a:rPr lang="en-US" dirty="0" smtClean="0"/>
              <a:t>PPT presentation</a:t>
            </a:r>
          </a:p>
          <a:p>
            <a:pPr marL="640080" lvl="1" indent="-182880">
              <a:buAutoNum type="arabicPeriod"/>
            </a:pPr>
            <a:r>
              <a:rPr lang="en-US" dirty="0" smtClean="0"/>
              <a:t>Whiteboard and markers, or large</a:t>
            </a:r>
            <a:r>
              <a:rPr lang="en-US" baseline="0" dirty="0" smtClean="0"/>
              <a:t> notepad, easel, and markers</a:t>
            </a:r>
          </a:p>
          <a:p>
            <a:pPr marL="640080" lvl="1" indent="-182880">
              <a:buAutoNum type="arabicPeriod"/>
            </a:pPr>
            <a:r>
              <a:rPr lang="en-US" baseline="0" dirty="0" smtClean="0"/>
              <a:t>Copies of DIMP Manual, Attachments 1-1, 1-2, and 1-3; pages 7-10</a:t>
            </a:r>
          </a:p>
          <a:p>
            <a:pPr marL="171450" indent="-171450"/>
            <a:r>
              <a:rPr lang="en-US" b="0" baseline="0" dirty="0" smtClean="0"/>
              <a:t>Student materials:</a:t>
            </a:r>
          </a:p>
          <a:p>
            <a:pPr marL="640080" lvl="1" indent="-182880">
              <a:buFont typeface="+mj-lt"/>
              <a:buAutoNum type="arabicPeriod"/>
            </a:pPr>
            <a:r>
              <a:rPr lang="en-US" b="0" baseline="0" dirty="0" smtClean="0"/>
              <a:t>Paper</a:t>
            </a:r>
          </a:p>
          <a:p>
            <a:pPr marL="640080" lvl="1" indent="-182880">
              <a:buFont typeface="+mj-lt"/>
              <a:buAutoNum type="arabicPeriod"/>
            </a:pPr>
            <a:r>
              <a:rPr lang="en-US" b="0" baseline="0" dirty="0" smtClean="0"/>
              <a:t>Pens/pencils</a:t>
            </a:r>
            <a:endParaRPr lang="en-US" b="0" dirty="0" smtClean="0"/>
          </a:p>
        </p:txBody>
      </p:sp>
      <p:sp>
        <p:nvSpPr>
          <p:cNvPr id="4" name="Slide Image Placeholder 3"/>
          <p:cNvSpPr>
            <a:spLocks noGrp="1" noRot="1" noChangeAspect="1"/>
          </p:cNvSpPr>
          <p:nvPr>
            <p:ph type="sldImg"/>
          </p:nvPr>
        </p:nvSpPr>
        <p:spPr>
          <a:xfrm>
            <a:off x="777875" y="1198563"/>
            <a:ext cx="5759450" cy="3240087"/>
          </a:xfrm>
          <a:prstGeom prst="rect">
            <a:avLst/>
          </a:prstGeom>
        </p:spPr>
      </p:sp>
    </p:spTree>
    <p:extLst>
      <p:ext uri="{BB962C8B-B14F-4D97-AF65-F5344CB8AC3E}">
        <p14:creationId xmlns:p14="http://schemas.microsoft.com/office/powerpoint/2010/main" val="3726744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Module 1 review</a:t>
            </a:r>
            <a:endParaRPr lang="en-US" b="1" u="none" baseline="0" dirty="0" smtClean="0"/>
          </a:p>
          <a:p>
            <a:pPr marL="0" indent="0">
              <a:buNone/>
            </a:pPr>
            <a:r>
              <a:rPr lang="en-US" b="1" u="none" baseline="0" dirty="0" smtClean="0"/>
              <a:t>Delivery: </a:t>
            </a:r>
            <a:r>
              <a:rPr lang="en-US" b="0" baseline="0" dirty="0" smtClean="0"/>
              <a:t>Discuss </a:t>
            </a:r>
            <a:r>
              <a:rPr lang="en-US" b="0" u="none" baseline="0" dirty="0" smtClean="0"/>
              <a:t>the DIMP and how it affects ESIs and the work they perform</a:t>
            </a:r>
            <a:endParaRPr lang="en-US" b="1" u="none" baseline="0" dirty="0" smtClean="0"/>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FB0B8974-6ECC-49F6-98D0-8D6D9594FFBB}"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59582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Module 1 review</a:t>
            </a:r>
            <a:endParaRPr lang="en-US" b="1" u="none" baseline="0" dirty="0" smtClean="0"/>
          </a:p>
          <a:p>
            <a:pPr marL="0" indent="0">
              <a:buNone/>
            </a:pPr>
            <a:r>
              <a:rPr lang="en-US" b="1" u="none" baseline="0" dirty="0" smtClean="0"/>
              <a:t>Delivery: </a:t>
            </a:r>
          </a:p>
          <a:p>
            <a:pPr marL="182880" indent="-182880"/>
            <a:r>
              <a:rPr lang="en-US" dirty="0" smtClean="0">
                <a:latin typeface="Segoe UI"/>
                <a:cs typeface="Segoe UI"/>
              </a:rPr>
              <a:t>Discuss the importance to always exhibit professional behavior </a:t>
            </a:r>
          </a:p>
          <a:p>
            <a:pPr marL="182880" indent="-182880" defTabSz="1625529">
              <a:defRPr/>
            </a:pPr>
            <a:r>
              <a:rPr lang="en-US" b="0" dirty="0" smtClean="0"/>
              <a:t>Review tracking </a:t>
            </a:r>
            <a:r>
              <a:rPr lang="en-US" b="0" dirty="0" smtClean="0"/>
              <a:t>for speeding</a:t>
            </a:r>
            <a:r>
              <a:rPr lang="en-US" b="0" baseline="0" dirty="0" smtClean="0"/>
              <a:t> (Verizon Connect</a:t>
            </a:r>
            <a:r>
              <a:rPr lang="en-US" b="0" baseline="0" dirty="0" smtClean="0"/>
              <a:t>)</a:t>
            </a:r>
            <a:endParaRPr lang="en-US" b="0" dirty="0" smtClean="0"/>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11</a:t>
            </a:fld>
            <a:endParaRPr lang="en-US" dirty="0"/>
          </a:p>
        </p:txBody>
      </p:sp>
    </p:spTree>
    <p:extLst>
      <p:ext uri="{BB962C8B-B14F-4D97-AF65-F5344CB8AC3E}">
        <p14:creationId xmlns:p14="http://schemas.microsoft.com/office/powerpoint/2010/main" val="38528259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Module 1 review</a:t>
            </a:r>
            <a:endParaRPr lang="en-US" b="1" u="none" baseline="0" dirty="0" smtClean="0"/>
          </a:p>
          <a:p>
            <a:pPr marL="0" indent="0">
              <a:buNone/>
            </a:pPr>
            <a:r>
              <a:rPr lang="en-US" b="1" u="none" baseline="0" dirty="0" smtClean="0"/>
              <a:t>Delivery: </a:t>
            </a:r>
            <a:r>
              <a:rPr lang="en-US" b="0" u="none" baseline="0" dirty="0" smtClean="0"/>
              <a:t>Discuss the General Orders (G.O.) that affect ESIs in the work they perform</a:t>
            </a:r>
            <a:endParaRPr lang="en-US" b="1" u="none" baseline="0" dirty="0" smtClean="0"/>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12</a:t>
            </a:fld>
            <a:endParaRPr lang="en-US" dirty="0"/>
          </a:p>
        </p:txBody>
      </p:sp>
    </p:spTree>
    <p:extLst>
      <p:ext uri="{BB962C8B-B14F-4D97-AF65-F5344CB8AC3E}">
        <p14:creationId xmlns:p14="http://schemas.microsoft.com/office/powerpoint/2010/main" val="64731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13</a:t>
            </a:fld>
            <a:endParaRPr lang="en-US" dirty="0"/>
          </a:p>
        </p:txBody>
      </p:sp>
    </p:spTree>
    <p:extLst>
      <p:ext uri="{BB962C8B-B14F-4D97-AF65-F5344CB8AC3E}">
        <p14:creationId xmlns:p14="http://schemas.microsoft.com/office/powerpoint/2010/main" val="3960266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a:t>
            </a:r>
            <a:r>
              <a:rPr lang="en-US" b="0" u="none" baseline="0" dirty="0" smtClean="0"/>
              <a:t>Module 2 </a:t>
            </a:r>
            <a:r>
              <a:rPr lang="en-US" b="0" u="none" baseline="0" dirty="0" smtClean="0"/>
              <a:t>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14</a:t>
            </a:fld>
            <a:endParaRPr lang="en-US" dirty="0"/>
          </a:p>
        </p:txBody>
      </p:sp>
    </p:spTree>
    <p:extLst>
      <p:ext uri="{BB962C8B-B14F-4D97-AF65-F5344CB8AC3E}">
        <p14:creationId xmlns:p14="http://schemas.microsoft.com/office/powerpoint/2010/main" val="4134830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85463" y="2328863"/>
            <a:ext cx="76619101" cy="43097450"/>
          </a:xfrm>
          <a:prstGeom prst="rect">
            <a:avLst/>
          </a:prstGeom>
        </p:spPr>
      </p:sp>
      <p:sp>
        <p:nvSpPr>
          <p:cNvPr id="5" name="Notes Placeholder 1"/>
          <p:cNvSpPr>
            <a:spLocks noGrp="1"/>
          </p:cNvSpPr>
          <p:nvPr>
            <p:ph type="body" sz="quarter" idx="3"/>
          </p:nvPr>
        </p:nvSpPr>
        <p:spPr>
          <a:xfrm>
            <a:off x="562645" y="48923218"/>
            <a:ext cx="6091900" cy="83868375"/>
          </a:xfrm>
          <a:prstGeom prst="rect">
            <a:avLst/>
          </a:prstGeom>
        </p:spPr>
        <p:txBody>
          <a:bodyPr/>
          <a:lstStyle/>
          <a:p>
            <a:pPr marL="0" indent="0">
              <a:buNone/>
            </a:pPr>
            <a:r>
              <a:rPr lang="en-US" b="1" dirty="0" smtClean="0">
                <a:solidFill>
                  <a:schemeClr val="tx1"/>
                </a:solidFill>
              </a:rPr>
              <a:t>Purpose</a:t>
            </a:r>
            <a:r>
              <a:rPr lang="en-US" b="1" dirty="0" smtClean="0"/>
              <a:t>: </a:t>
            </a:r>
            <a:r>
              <a:rPr lang="en-US" b="0" dirty="0" smtClean="0"/>
              <a:t>Module</a:t>
            </a:r>
            <a:r>
              <a:rPr lang="en-US" b="0" baseline="0" dirty="0" smtClean="0"/>
              <a:t> </a:t>
            </a:r>
            <a:r>
              <a:rPr lang="en-US" b="0" baseline="0" dirty="0" smtClean="0"/>
              <a:t>2 </a:t>
            </a:r>
            <a:r>
              <a:rPr lang="en-US" b="0" u="none" baseline="0" dirty="0" smtClean="0"/>
              <a:t>review</a:t>
            </a:r>
          </a:p>
          <a:p>
            <a:pPr marL="0" indent="0">
              <a:buNone/>
            </a:pPr>
            <a:r>
              <a:rPr lang="en-US" b="1" dirty="0" smtClean="0"/>
              <a:t>Delivery</a:t>
            </a:r>
            <a:r>
              <a:rPr lang="en-US" b="1" dirty="0" smtClean="0"/>
              <a:t>:</a:t>
            </a:r>
            <a:r>
              <a:rPr lang="en-US" b="1" baseline="0" dirty="0" smtClean="0"/>
              <a:t> </a:t>
            </a:r>
          </a:p>
          <a:p>
            <a:pPr marL="182880" indent="-182880"/>
            <a:r>
              <a:rPr lang="en-US" b="0" baseline="0" dirty="0" smtClean="0"/>
              <a:t>Discuss </a:t>
            </a:r>
            <a:r>
              <a:rPr lang="en-US" b="0" baseline="0" dirty="0" smtClean="0"/>
              <a:t>the topics covered </a:t>
            </a:r>
            <a:r>
              <a:rPr lang="en-US" b="0" baseline="0" dirty="0" smtClean="0"/>
              <a:t>during the module</a:t>
            </a:r>
          </a:p>
          <a:p>
            <a:pPr marL="182880" indent="-182880"/>
            <a:r>
              <a:rPr lang="en-US" b="0" baseline="0" dirty="0" smtClean="0"/>
              <a:t>Emphasize critical points and mistakes/issues commonly made in the field</a:t>
            </a:r>
          </a:p>
          <a:p>
            <a:pPr marL="182880" indent="-182880"/>
            <a:r>
              <a:rPr lang="en-US" b="0" baseline="0" dirty="0" smtClean="0"/>
              <a:t>Ask for follow up questions</a:t>
            </a:r>
            <a:endParaRPr lang="en-US" b="0" baseline="0" dirty="0" smtClean="0"/>
          </a:p>
        </p:txBody>
      </p:sp>
      <p:sp>
        <p:nvSpPr>
          <p:cNvPr id="6" name="TextBox 5"/>
          <p:cNvSpPr txBox="1"/>
          <p:nvPr/>
        </p:nvSpPr>
        <p:spPr>
          <a:xfrm>
            <a:off x="4259979" y="10483573"/>
            <a:ext cx="2893568" cy="3135952"/>
          </a:xfrm>
          <a:prstGeom prst="rect">
            <a:avLst/>
          </a:prstGeom>
          <a:noFill/>
        </p:spPr>
        <p:txBody>
          <a:bodyPr wrap="square" lIns="286224" tIns="143112" rIns="286224" bIns="143112" rtlCol="0">
            <a:spAutoFit/>
          </a:bodyPr>
          <a:lstStyle/>
          <a:p>
            <a:r>
              <a:rPr lang="en-US" sz="3700" b="1" u="sng" dirty="0"/>
              <a:t>Slide Usage Information</a:t>
            </a:r>
          </a:p>
          <a:p>
            <a:r>
              <a:rPr lang="en-US" sz="3700" dirty="0"/>
              <a:t>Slide time: </a:t>
            </a:r>
          </a:p>
          <a:p>
            <a:r>
              <a:rPr lang="en-US" sz="3700" dirty="0"/>
              <a:t>Purpose:</a:t>
            </a:r>
          </a:p>
        </p:txBody>
      </p:sp>
    </p:spTree>
    <p:extLst>
      <p:ext uri="{BB962C8B-B14F-4D97-AF65-F5344CB8AC3E}">
        <p14:creationId xmlns:p14="http://schemas.microsoft.com/office/powerpoint/2010/main" val="2214287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02913" y="3498850"/>
            <a:ext cx="76615926" cy="43095863"/>
          </a:xfrm>
          <a:prstGeom prst="rect">
            <a:avLst/>
          </a:prstGeom>
        </p:spPr>
      </p:sp>
      <p:sp>
        <p:nvSpPr>
          <p:cNvPr id="5" name="Notes Placeholder 1"/>
          <p:cNvSpPr>
            <a:spLocks noGrp="1"/>
          </p:cNvSpPr>
          <p:nvPr>
            <p:ph type="body" sz="quarter" idx="3"/>
          </p:nvPr>
        </p:nvSpPr>
        <p:spPr>
          <a:xfrm>
            <a:off x="562645" y="48923218"/>
            <a:ext cx="6091900" cy="83868375"/>
          </a:xfrm>
          <a:prstGeom prst="rect">
            <a:avLst/>
          </a:prstGeom>
        </p:spPr>
        <p:txBody>
          <a:bodyPr/>
          <a:lstStyle/>
          <a:p>
            <a:pPr marL="0" indent="0">
              <a:buNone/>
            </a:pPr>
            <a:r>
              <a:rPr lang="en-US" b="1" dirty="0" smtClean="0">
                <a:cs typeface="Calibri"/>
              </a:rPr>
              <a:t>Reference:</a:t>
            </a:r>
            <a:r>
              <a:rPr lang="en-US" b="1" dirty="0">
                <a:cs typeface="Calibri"/>
              </a:rPr>
              <a:t> </a:t>
            </a:r>
            <a:r>
              <a:rPr lang="en-US" dirty="0">
                <a:cs typeface="Calibri"/>
              </a:rPr>
              <a:t>ODI Self-Tailboard Checklist</a:t>
            </a:r>
          </a:p>
          <a:p>
            <a:pPr marL="0" indent="0">
              <a:buNone/>
            </a:pPr>
            <a:r>
              <a:rPr lang="en-US" b="1" dirty="0" smtClean="0">
                <a:solidFill>
                  <a:schemeClr val="tx1"/>
                </a:solidFill>
              </a:rPr>
              <a:t>Purpose</a:t>
            </a:r>
            <a:r>
              <a:rPr lang="en-US" b="1" dirty="0" smtClean="0"/>
              <a:t>: </a:t>
            </a:r>
            <a:r>
              <a:rPr lang="en-US" b="0" dirty="0" smtClean="0"/>
              <a:t>R</a:t>
            </a:r>
            <a:r>
              <a:rPr lang="en-US" b="0" u="none" baseline="0" dirty="0" smtClean="0"/>
              <a:t>eview self-tailboard checklist and procedures</a:t>
            </a:r>
          </a:p>
          <a:p>
            <a:pPr marL="0" indent="0">
              <a:buNone/>
            </a:pPr>
            <a:r>
              <a:rPr lang="en-US" b="1" dirty="0" smtClean="0"/>
              <a:t>Delivery</a:t>
            </a:r>
            <a:r>
              <a:rPr lang="en-US" b="1" u="none" dirty="0"/>
              <a:t>:</a:t>
            </a:r>
            <a:r>
              <a:rPr lang="en-US" dirty="0"/>
              <a:t> </a:t>
            </a:r>
            <a:r>
              <a:rPr lang="en-US" dirty="0" smtClean="0"/>
              <a:t>An </a:t>
            </a:r>
            <a:r>
              <a:rPr lang="en-US" dirty="0" smtClean="0"/>
              <a:t>employee, working alone, shall perform a </a:t>
            </a:r>
            <a:r>
              <a:rPr lang="en-US" dirty="0" smtClean="0"/>
              <a:t>self-tailboard (</a:t>
            </a:r>
            <a:r>
              <a:rPr lang="en-US" dirty="0" smtClean="0"/>
              <a:t>Refer to the separate Daily Self-Tailboard Checklist)</a:t>
            </a:r>
          </a:p>
          <a:p>
            <a:pPr marL="182880" lvl="0" indent="-182880">
              <a:spcBef>
                <a:spcPct val="0"/>
              </a:spcBef>
            </a:pPr>
            <a:r>
              <a:rPr lang="en-US" dirty="0" smtClean="0"/>
              <a:t>Before </a:t>
            </a:r>
            <a:r>
              <a:rPr lang="en-US" dirty="0"/>
              <a:t>starting every job, even if you are the only person doing the job</a:t>
            </a:r>
          </a:p>
          <a:p>
            <a:pPr marL="182880" lvl="0" indent="-182880">
              <a:spcBef>
                <a:spcPct val="0"/>
              </a:spcBef>
            </a:pPr>
            <a:r>
              <a:rPr lang="en-US" dirty="0"/>
              <a:t>Ensure all tasks and hazards are identified</a:t>
            </a:r>
          </a:p>
          <a:p>
            <a:pPr marL="182880" lvl="0" indent="-182880">
              <a:spcBef>
                <a:spcPct val="0"/>
              </a:spcBef>
            </a:pPr>
            <a:r>
              <a:rPr lang="en-US" dirty="0"/>
              <a:t>Overcome hazards prior to performing the task</a:t>
            </a:r>
          </a:p>
          <a:p>
            <a:pPr marL="182880" lvl="0" indent="-182880">
              <a:spcBef>
                <a:spcPct val="0"/>
              </a:spcBef>
            </a:pPr>
            <a:r>
              <a:rPr lang="en-US" dirty="0"/>
              <a:t>Repeat as often as necessary to maintain safety</a:t>
            </a:r>
          </a:p>
          <a:p>
            <a:pPr marL="182880" lvl="0" indent="-182880">
              <a:spcBef>
                <a:spcPct val="0"/>
              </a:spcBef>
            </a:pPr>
            <a:r>
              <a:rPr lang="en-US" dirty="0"/>
              <a:t>If there is a change during or after the job:</a:t>
            </a:r>
          </a:p>
          <a:p>
            <a:pPr marL="640080" lvl="0" indent="-182880">
              <a:spcBef>
                <a:spcPct val="0"/>
              </a:spcBef>
            </a:pPr>
            <a:r>
              <a:rPr lang="en-US" dirty="0"/>
              <a:t>Contact your supervisor prior to beginning or continuing the work</a:t>
            </a:r>
          </a:p>
          <a:p>
            <a:pPr marL="640080" lvl="0" indent="-182880">
              <a:spcBef>
                <a:spcPct val="0"/>
              </a:spcBef>
            </a:pPr>
            <a:r>
              <a:rPr lang="en-US" dirty="0"/>
              <a:t>Re-tailboard</a:t>
            </a:r>
            <a:endParaRPr lang="en-US" dirty="0">
              <a:cs typeface="Calibri"/>
            </a:endParaRPr>
          </a:p>
        </p:txBody>
      </p:sp>
      <p:sp>
        <p:nvSpPr>
          <p:cNvPr id="6" name="TextBox 5"/>
          <p:cNvSpPr txBox="1"/>
          <p:nvPr/>
        </p:nvSpPr>
        <p:spPr>
          <a:xfrm>
            <a:off x="4259979" y="10483573"/>
            <a:ext cx="2893568" cy="3135952"/>
          </a:xfrm>
          <a:prstGeom prst="rect">
            <a:avLst/>
          </a:prstGeom>
          <a:noFill/>
        </p:spPr>
        <p:txBody>
          <a:bodyPr wrap="square" lIns="286224" tIns="143112" rIns="286224" bIns="143112" rtlCol="0">
            <a:spAutoFit/>
          </a:bodyPr>
          <a:lstStyle/>
          <a:p>
            <a:r>
              <a:rPr lang="en-US" sz="3700" b="1" u="sng" dirty="0"/>
              <a:t>Slide Usage Information</a:t>
            </a:r>
          </a:p>
          <a:p>
            <a:r>
              <a:rPr lang="en-US" sz="3700" dirty="0"/>
              <a:t>Slide time: </a:t>
            </a:r>
          </a:p>
          <a:p>
            <a:r>
              <a:rPr lang="en-US" sz="3700" dirty="0"/>
              <a:t>Purpose:</a:t>
            </a:r>
          </a:p>
        </p:txBody>
      </p:sp>
    </p:spTree>
    <p:extLst>
      <p:ext uri="{BB962C8B-B14F-4D97-AF65-F5344CB8AC3E}">
        <p14:creationId xmlns:p14="http://schemas.microsoft.com/office/powerpoint/2010/main" val="1505628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21725" y="6991350"/>
            <a:ext cx="72477313" cy="40768588"/>
          </a:xfrm>
          <a:prstGeom prst="rect">
            <a:avLst/>
          </a:prstGeom>
        </p:spPr>
      </p:sp>
      <p:sp>
        <p:nvSpPr>
          <p:cNvPr id="5" name="Notes Placeholder 1"/>
          <p:cNvSpPr>
            <a:spLocks noGrp="1"/>
          </p:cNvSpPr>
          <p:nvPr>
            <p:ph type="body" sz="quarter" idx="3"/>
          </p:nvPr>
        </p:nvSpPr>
        <p:spPr>
          <a:xfrm>
            <a:off x="562645" y="48923225"/>
            <a:ext cx="6091900" cy="88527730"/>
          </a:xfrm>
          <a:prstGeom prst="rect">
            <a:avLst/>
          </a:prstGeom>
        </p:spPr>
        <p:txBody>
          <a:bodyPr/>
          <a:lstStyle/>
          <a:p>
            <a:pPr marL="0" indent="0">
              <a:buNone/>
            </a:pPr>
            <a:r>
              <a:rPr lang="en-US" b="1" dirty="0" smtClean="0"/>
              <a:t>References:</a:t>
            </a:r>
            <a:r>
              <a:rPr lang="en-US" b="0" baseline="0" dirty="0" smtClean="0"/>
              <a:t> APM Rules 109 &amp; 111</a:t>
            </a:r>
            <a:endParaRPr lang="en-US" b="1" dirty="0" smtClean="0"/>
          </a:p>
          <a:p>
            <a:pPr marL="0" indent="0">
              <a:buNone/>
            </a:pPr>
            <a:r>
              <a:rPr lang="en-US" b="1" dirty="0" smtClean="0"/>
              <a:t>Purpose</a:t>
            </a:r>
            <a:r>
              <a:rPr lang="en-US" b="1" dirty="0"/>
              <a:t>: </a:t>
            </a:r>
            <a:r>
              <a:rPr lang="en-US" b="0" dirty="0" smtClean="0"/>
              <a:t>Review required</a:t>
            </a:r>
            <a:r>
              <a:rPr lang="en-US" b="0" baseline="0" dirty="0" smtClean="0"/>
              <a:t> PPE</a:t>
            </a:r>
            <a:endParaRPr lang="en-US" dirty="0"/>
          </a:p>
          <a:p>
            <a:pPr marL="0" indent="0">
              <a:buNone/>
            </a:pPr>
            <a:r>
              <a:rPr lang="en-US" b="1" dirty="0"/>
              <a:t>Delivery</a:t>
            </a:r>
            <a:r>
              <a:rPr lang="en-US" b="1" u="none" dirty="0"/>
              <a:t>:</a:t>
            </a:r>
            <a:r>
              <a:rPr lang="en-US" dirty="0"/>
              <a:t> </a:t>
            </a:r>
            <a:endParaRPr lang="en-US" dirty="0">
              <a:cs typeface="Calibri"/>
            </a:endParaRPr>
          </a:p>
          <a:p>
            <a:pPr marL="0" indent="0">
              <a:buNone/>
            </a:pPr>
            <a:r>
              <a:rPr lang="en-US" sz="3700" u="sng" dirty="0"/>
              <a:t>APM Rule 109 – Clothing:</a:t>
            </a:r>
          </a:p>
          <a:p>
            <a:pPr marL="182880" indent="-182880"/>
            <a:r>
              <a:rPr lang="en-US" sz="3700" dirty="0"/>
              <a:t>Employees shall wear approved head protection (check inside hat for expiration date) when working:</a:t>
            </a:r>
          </a:p>
          <a:p>
            <a:pPr marL="640080" lvl="1" indent="-182880"/>
            <a:r>
              <a:rPr lang="en-US" sz="3700" dirty="0"/>
              <a:t>In locations where the hazards of flying or falling objects or substances are inherent in the work or environment</a:t>
            </a:r>
          </a:p>
          <a:p>
            <a:pPr marL="640080" lvl="1" indent="-182880"/>
            <a:r>
              <a:rPr lang="en-US" sz="3700" dirty="0"/>
              <a:t>On poles or structures</a:t>
            </a:r>
          </a:p>
          <a:p>
            <a:pPr marL="640080" lvl="1" indent="-182880"/>
            <a:r>
              <a:rPr lang="en-US" sz="3700" dirty="0"/>
              <a:t>In switch yards</a:t>
            </a:r>
          </a:p>
          <a:p>
            <a:pPr marL="182880" indent="-182880"/>
            <a:r>
              <a:rPr lang="en-US" sz="3700" dirty="0"/>
              <a:t>Wear a garment with full length sleeves (rolled down) when working:	</a:t>
            </a:r>
          </a:p>
          <a:p>
            <a:pPr marL="640080" lvl="1" indent="-182880"/>
            <a:r>
              <a:rPr lang="en-US" sz="3700" dirty="0"/>
              <a:t>On or with wood poles or crossarms</a:t>
            </a:r>
          </a:p>
          <a:p>
            <a:pPr marL="640080" lvl="1" indent="-182880"/>
            <a:r>
              <a:rPr lang="en-US" sz="3700" dirty="0"/>
              <a:t>In proximity to conductor</a:t>
            </a:r>
          </a:p>
          <a:p>
            <a:pPr marL="640080" lvl="1" indent="-182880"/>
            <a:r>
              <a:rPr lang="en-US" sz="3700" dirty="0"/>
              <a:t>Under other conditions as the supervisor directs</a:t>
            </a:r>
          </a:p>
          <a:p>
            <a:pPr marL="182880" indent="-182880"/>
            <a:r>
              <a:rPr lang="en-US" dirty="0"/>
              <a:t>Wear suitable gloves with cuffs while working:</a:t>
            </a:r>
          </a:p>
          <a:p>
            <a:pPr marL="640080" lvl="1" indent="-182880"/>
            <a:r>
              <a:rPr lang="en-US" dirty="0"/>
              <a:t>On or with wood poles or crossarms	</a:t>
            </a:r>
          </a:p>
          <a:p>
            <a:pPr marL="640080" lvl="1" indent="-182880"/>
            <a:r>
              <a:rPr lang="en-US" dirty="0"/>
              <a:t>Under other conditions as the supervisor</a:t>
            </a:r>
            <a:r>
              <a:rPr lang="en-US" baseline="0" dirty="0"/>
              <a:t> </a:t>
            </a:r>
            <a:r>
              <a:rPr lang="en-US" dirty="0"/>
              <a:t>in charge directs</a:t>
            </a:r>
          </a:p>
          <a:p>
            <a:pPr marL="182880" indent="-182880"/>
            <a:r>
              <a:rPr lang="en-US" dirty="0"/>
              <a:t>Employees exposed to vehicular traffic shall wear approved warning vests marked with or made of high-visibility </a:t>
            </a:r>
            <a:r>
              <a:rPr lang="en-US" dirty="0" smtClean="0"/>
              <a:t>material</a:t>
            </a:r>
            <a:endParaRPr lang="en-US" dirty="0"/>
          </a:p>
          <a:p>
            <a:pPr marL="182880" indent="-182880"/>
            <a:r>
              <a:rPr lang="en-US" dirty="0"/>
              <a:t>Employees shall wear work shoes only, </a:t>
            </a:r>
            <a:r>
              <a:rPr lang="en-US" b="1" u="none" dirty="0"/>
              <a:t>no</a:t>
            </a:r>
            <a:r>
              <a:rPr lang="en-US" dirty="0"/>
              <a:t> tennis </a:t>
            </a:r>
            <a:r>
              <a:rPr lang="en-US" dirty="0" smtClean="0"/>
              <a:t>shoes</a:t>
            </a:r>
            <a:endParaRPr lang="en-US" dirty="0"/>
          </a:p>
          <a:p>
            <a:pPr marL="0" indent="0">
              <a:buNone/>
            </a:pPr>
            <a:r>
              <a:rPr lang="en-US" u="sng" dirty="0" smtClean="0"/>
              <a:t>APM </a:t>
            </a:r>
            <a:r>
              <a:rPr lang="en-US" u="sng" dirty="0"/>
              <a:t>Rule 111 - Sight Protection:</a:t>
            </a:r>
          </a:p>
          <a:p>
            <a:pPr marL="182880" indent="-182880"/>
            <a:r>
              <a:rPr lang="en-US" dirty="0"/>
              <a:t>Approved eye-protection devices should fit properly, be kept clean at all times, shall not be altered, and shall be worn when an employee is engaged in or in the vicinity or work involving:</a:t>
            </a:r>
          </a:p>
          <a:p>
            <a:pPr marL="640080" lvl="1" indent="-182880"/>
            <a:r>
              <a:rPr lang="en-US" dirty="0"/>
              <a:t>Dust or flying particles	</a:t>
            </a:r>
          </a:p>
          <a:p>
            <a:pPr marL="640080" lvl="1" indent="-182880"/>
            <a:r>
              <a:rPr lang="en-US" dirty="0"/>
              <a:t>Any other job where there is</a:t>
            </a:r>
            <a:r>
              <a:rPr lang="en-US" baseline="0" dirty="0"/>
              <a:t> </a:t>
            </a:r>
            <a:r>
              <a:rPr lang="en-US" dirty="0"/>
              <a:t>recognized danger of eye injury</a:t>
            </a:r>
          </a:p>
          <a:p>
            <a:pPr marL="182880" indent="-182880"/>
            <a:r>
              <a:rPr lang="en-US" b="0" dirty="0" smtClean="0"/>
              <a:t>NOTE:</a:t>
            </a:r>
            <a:r>
              <a:rPr lang="en-US" dirty="0" smtClean="0"/>
              <a:t> </a:t>
            </a:r>
            <a:r>
              <a:rPr lang="en-US" dirty="0"/>
              <a:t>Face shields shall only be worn over, or in conjunction with, approved eye protection. Face shields are not approved eye </a:t>
            </a:r>
            <a:r>
              <a:rPr lang="en-US" dirty="0" smtClean="0"/>
              <a:t>protection.</a:t>
            </a:r>
            <a:endParaRPr lang="en-US" dirty="0">
              <a:cs typeface="Calibri"/>
            </a:endParaRPr>
          </a:p>
        </p:txBody>
      </p:sp>
      <p:sp>
        <p:nvSpPr>
          <p:cNvPr id="6" name="TextBox 5"/>
          <p:cNvSpPr txBox="1"/>
          <p:nvPr/>
        </p:nvSpPr>
        <p:spPr>
          <a:xfrm>
            <a:off x="4259979" y="10483573"/>
            <a:ext cx="2893568" cy="3135952"/>
          </a:xfrm>
          <a:prstGeom prst="rect">
            <a:avLst/>
          </a:prstGeom>
          <a:noFill/>
        </p:spPr>
        <p:txBody>
          <a:bodyPr wrap="square" lIns="286224" tIns="143112" rIns="286224" bIns="143112" rtlCol="0">
            <a:spAutoFit/>
          </a:bodyPr>
          <a:lstStyle/>
          <a:p>
            <a:r>
              <a:rPr lang="en-US" sz="3700" b="1" u="sng" dirty="0"/>
              <a:t>Slide Usage Information</a:t>
            </a:r>
          </a:p>
          <a:p>
            <a:r>
              <a:rPr lang="en-US" sz="3700" dirty="0"/>
              <a:t>Slide time: </a:t>
            </a:r>
          </a:p>
          <a:p>
            <a:r>
              <a:rPr lang="en-US" sz="3700" dirty="0"/>
              <a:t>Purpose:</a:t>
            </a:r>
          </a:p>
        </p:txBody>
      </p:sp>
    </p:spTree>
    <p:extLst>
      <p:ext uri="{BB962C8B-B14F-4D97-AF65-F5344CB8AC3E}">
        <p14:creationId xmlns:p14="http://schemas.microsoft.com/office/powerpoint/2010/main" val="444202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dirty="0" smtClean="0"/>
              <a:t>References:</a:t>
            </a:r>
            <a:r>
              <a:rPr lang="en-US" b="0" dirty="0" smtClean="0"/>
              <a:t> </a:t>
            </a:r>
            <a:r>
              <a:rPr lang="en-US" b="0" dirty="0"/>
              <a:t>APM </a:t>
            </a:r>
            <a:r>
              <a:rPr lang="en-US" b="0" dirty="0" smtClean="0"/>
              <a:t>Rules P15</a:t>
            </a:r>
            <a:r>
              <a:rPr lang="en-US" b="0" baseline="0" dirty="0" smtClean="0"/>
              <a:t> &amp; 124</a:t>
            </a: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t>Purpose:</a:t>
            </a:r>
            <a:r>
              <a:rPr lang="en-US" b="0" u="none" baseline="0" dirty="0" smtClean="0"/>
              <a:t> </a:t>
            </a:r>
            <a:r>
              <a:rPr lang="en-US" b="0" dirty="0" smtClean="0"/>
              <a:t>Review driving requirements</a:t>
            </a:r>
            <a:endParaRPr lang="en-US" b="1" u="none"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cs typeface="Calibri"/>
              </a:rPr>
              <a:t>Delivery: </a:t>
            </a:r>
          </a:p>
          <a:p>
            <a:pPr marL="171450" marR="0" lvl="0" indent="-171450" algn="l" defTabSz="914400" rtl="0" eaLnBrk="1" fontAlgn="auto" latinLnBrk="0" hangingPunct="1">
              <a:lnSpc>
                <a:spcPct val="100000"/>
              </a:lnSpc>
              <a:spcBef>
                <a:spcPts val="0"/>
              </a:spcBef>
              <a:spcAft>
                <a:spcPts val="0"/>
              </a:spcAft>
              <a:buClrTx/>
              <a:buSzTx/>
              <a:tabLst/>
              <a:defRPr/>
            </a:pPr>
            <a:r>
              <a:rPr lang="en-US" dirty="0" smtClean="0"/>
              <a:t>Remind</a:t>
            </a:r>
            <a:r>
              <a:rPr lang="en-US" dirty="0"/>
              <a:t> </a:t>
            </a:r>
            <a:r>
              <a:rPr lang="en-US" dirty="0" smtClean="0"/>
              <a:t>students about speed monitoring</a:t>
            </a:r>
          </a:p>
          <a:p>
            <a:pPr marL="182880" indent="-182880"/>
            <a:r>
              <a:rPr lang="en-US" b="0" baseline="0" dirty="0" smtClean="0"/>
              <a:t>Emphasize critical points and mistakes/issues commonly made in the field</a:t>
            </a:r>
          </a:p>
          <a:p>
            <a:pPr marL="182880" indent="-182880"/>
            <a:r>
              <a:rPr lang="en-US" b="0" baseline="0" dirty="0" smtClean="0"/>
              <a:t>Ask for follow up questions</a:t>
            </a:r>
          </a:p>
        </p:txBody>
      </p:sp>
    </p:spTree>
    <p:extLst>
      <p:ext uri="{BB962C8B-B14F-4D97-AF65-F5344CB8AC3E}">
        <p14:creationId xmlns:p14="http://schemas.microsoft.com/office/powerpoint/2010/main" val="994909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042350" y="2328863"/>
            <a:ext cx="72475725" cy="40767000"/>
          </a:xfrm>
          <a:prstGeom prst="rect">
            <a:avLst/>
          </a:prstGeom>
        </p:spPr>
      </p:sp>
      <p:sp>
        <p:nvSpPr>
          <p:cNvPr id="5" name="Notes Placeholder 1"/>
          <p:cNvSpPr>
            <a:spLocks noGrp="1"/>
          </p:cNvSpPr>
          <p:nvPr>
            <p:ph type="body" sz="quarter" idx="3"/>
          </p:nvPr>
        </p:nvSpPr>
        <p:spPr>
          <a:xfrm>
            <a:off x="562645" y="48923218"/>
            <a:ext cx="6091900" cy="83868375"/>
          </a:xfrm>
          <a:prstGeom prst="rect">
            <a:avLst/>
          </a:prstGeom>
        </p:spPr>
        <p:txBody>
          <a:bodyPr/>
          <a:lstStyle/>
          <a:p>
            <a:pPr marL="0" indent="0">
              <a:buNone/>
            </a:pPr>
            <a:r>
              <a:rPr lang="en-US" b="1" dirty="0"/>
              <a:t>Purpose: </a:t>
            </a:r>
            <a:r>
              <a:rPr lang="en-US" dirty="0" smtClean="0"/>
              <a:t>Review </a:t>
            </a:r>
            <a:r>
              <a:rPr lang="en-US" b="0" baseline="0" dirty="0" smtClean="0"/>
              <a:t>environmental, health, &amp; safety (EHS) concerns</a:t>
            </a:r>
            <a:endParaRPr lang="en-US" dirty="0"/>
          </a:p>
          <a:p>
            <a:pPr marL="0" indent="0">
              <a:buNone/>
            </a:pPr>
            <a:r>
              <a:rPr lang="en-US" b="1" dirty="0"/>
              <a:t>Delivery</a:t>
            </a:r>
            <a:r>
              <a:rPr lang="en-US" b="1" u="none" dirty="0"/>
              <a:t>:</a:t>
            </a:r>
            <a:r>
              <a:rPr lang="en-US" dirty="0"/>
              <a:t> </a:t>
            </a:r>
            <a:endParaRPr lang="en-US" dirty="0" smtClean="0"/>
          </a:p>
          <a:p>
            <a:pPr marL="171450" indent="-171450"/>
            <a:r>
              <a:rPr lang="en-US" b="0" baseline="0" dirty="0" smtClean="0"/>
              <a:t>Review implications of idling for long periods</a:t>
            </a:r>
          </a:p>
          <a:p>
            <a:pPr marL="171450" indent="-171450"/>
            <a:r>
              <a:rPr lang="en-US" dirty="0" smtClean="0"/>
              <a:t>Refer </a:t>
            </a:r>
            <a:r>
              <a:rPr lang="en-US" dirty="0"/>
              <a:t>to </a:t>
            </a:r>
            <a:r>
              <a:rPr lang="en-US" dirty="0" smtClean="0"/>
              <a:t>Module 8:</a:t>
            </a:r>
            <a:r>
              <a:rPr lang="en-US" baseline="0" dirty="0" smtClean="0"/>
              <a:t> </a:t>
            </a:r>
            <a:r>
              <a:rPr lang="en-US" dirty="0" smtClean="0"/>
              <a:t>Notifications for </a:t>
            </a:r>
            <a:r>
              <a:rPr lang="en-US" dirty="0"/>
              <a:t>complete information </a:t>
            </a:r>
            <a:r>
              <a:rPr lang="en-US" dirty="0" smtClean="0"/>
              <a:t>about reporting </a:t>
            </a:r>
            <a:r>
              <a:rPr lang="en-US" dirty="0"/>
              <a:t>a Priority 1 </a:t>
            </a:r>
            <a:r>
              <a:rPr lang="en-US" dirty="0" smtClean="0"/>
              <a:t>condition</a:t>
            </a:r>
            <a:endParaRPr lang="en-US" dirty="0">
              <a:cs typeface="Calibri"/>
            </a:endParaRPr>
          </a:p>
        </p:txBody>
      </p:sp>
      <p:sp>
        <p:nvSpPr>
          <p:cNvPr id="6" name="TextBox 5"/>
          <p:cNvSpPr txBox="1"/>
          <p:nvPr/>
        </p:nvSpPr>
        <p:spPr>
          <a:xfrm>
            <a:off x="4259979" y="10483573"/>
            <a:ext cx="2893568" cy="3135952"/>
          </a:xfrm>
          <a:prstGeom prst="rect">
            <a:avLst/>
          </a:prstGeom>
          <a:noFill/>
        </p:spPr>
        <p:txBody>
          <a:bodyPr wrap="square" lIns="286224" tIns="143112" rIns="286224" bIns="143112" rtlCol="0">
            <a:spAutoFit/>
          </a:bodyPr>
          <a:lstStyle/>
          <a:p>
            <a:r>
              <a:rPr lang="en-US" sz="3700" b="1" u="sng" dirty="0"/>
              <a:t>Slide Usage Information</a:t>
            </a:r>
          </a:p>
          <a:p>
            <a:r>
              <a:rPr lang="en-US" sz="3700" dirty="0"/>
              <a:t>Slide time: </a:t>
            </a:r>
          </a:p>
          <a:p>
            <a:r>
              <a:rPr lang="en-US" sz="3700" dirty="0"/>
              <a:t>Purpose:</a:t>
            </a:r>
          </a:p>
        </p:txBody>
      </p:sp>
    </p:spTree>
    <p:extLst>
      <p:ext uri="{BB962C8B-B14F-4D97-AF65-F5344CB8AC3E}">
        <p14:creationId xmlns:p14="http://schemas.microsoft.com/office/powerpoint/2010/main" val="1412049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dirty="0" smtClean="0">
                <a:solidFill>
                  <a:schemeClr val="tx1"/>
                </a:solidFill>
              </a:rPr>
              <a:t>Purpose</a:t>
            </a:r>
            <a:r>
              <a:rPr lang="en-US" b="1" dirty="0" smtClean="0"/>
              <a:t>: </a:t>
            </a:r>
            <a:r>
              <a:rPr lang="en-US" dirty="0" smtClean="0"/>
              <a:t>Introductions</a:t>
            </a:r>
            <a:endParaRPr lang="en-US" b="1" dirty="0" smtClean="0"/>
          </a:p>
          <a:p>
            <a:pPr marL="0" indent="0">
              <a:buNone/>
            </a:pPr>
            <a:r>
              <a:rPr lang="en-US" b="1" dirty="0" smtClean="0"/>
              <a:t>Delivery:</a:t>
            </a:r>
            <a:endParaRPr lang="en-US" b="1" dirty="0" smtClean="0">
              <a:cs typeface="Calibri"/>
            </a:endParaRPr>
          </a:p>
          <a:p>
            <a:pPr marL="182880" indent="-182880"/>
            <a:r>
              <a:rPr lang="en-US" dirty="0" smtClean="0"/>
              <a:t>Introduce yourself and ask the students to introduce themselves and their work location</a:t>
            </a:r>
            <a:endParaRPr lang="en-US" dirty="0" smtClean="0">
              <a:cs typeface="Calibri"/>
            </a:endParaRPr>
          </a:p>
          <a:p>
            <a:pPr marL="182880" indent="-182880"/>
            <a:r>
              <a:rPr lang="en-US" dirty="0" smtClean="0"/>
              <a:t>NOTE: Slides 2-4 appear in all of the modules of this course in the event that multiple instructors teach and/or over multiple days.  Feel free to skip these slides as necessary.</a:t>
            </a:r>
            <a:endParaRPr lang="en-US" dirty="0">
              <a:cs typeface="Calibri"/>
            </a:endParaRP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920C8EF3-0A66-43AA-9F5A-CD3BB4A2275F}" type="slidenum">
              <a:rPr lang="en-US" smtClean="0"/>
              <a:t>2</a:t>
            </a:fld>
            <a:endParaRPr lang="en-US" dirty="0"/>
          </a:p>
        </p:txBody>
      </p:sp>
    </p:spTree>
    <p:extLst>
      <p:ext uri="{BB962C8B-B14F-4D97-AF65-F5344CB8AC3E}">
        <p14:creationId xmlns:p14="http://schemas.microsoft.com/office/powerpoint/2010/main" val="19669229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20</a:t>
            </a:fld>
            <a:endParaRPr lang="en-US" dirty="0"/>
          </a:p>
        </p:txBody>
      </p:sp>
    </p:spTree>
    <p:extLst>
      <p:ext uri="{BB962C8B-B14F-4D97-AF65-F5344CB8AC3E}">
        <p14:creationId xmlns:p14="http://schemas.microsoft.com/office/powerpoint/2010/main" val="2504925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a:t>
            </a:r>
            <a:r>
              <a:rPr lang="en-US" b="0" u="none" baseline="0" dirty="0" smtClean="0"/>
              <a:t>Module 3 </a:t>
            </a:r>
            <a:r>
              <a:rPr lang="en-US" b="0" u="none" baseline="0" dirty="0" smtClean="0"/>
              <a:t>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21</a:t>
            </a:fld>
            <a:endParaRPr lang="en-US" dirty="0"/>
          </a:p>
        </p:txBody>
      </p:sp>
    </p:spTree>
    <p:extLst>
      <p:ext uri="{BB962C8B-B14F-4D97-AF65-F5344CB8AC3E}">
        <p14:creationId xmlns:p14="http://schemas.microsoft.com/office/powerpoint/2010/main" val="26851438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144325" y="3498850"/>
            <a:ext cx="78686025" cy="44261088"/>
          </a:xfrm>
          <a:prstGeom prst="rect">
            <a:avLst/>
          </a:prstGeom>
        </p:spPr>
      </p:sp>
      <p:sp>
        <p:nvSpPr>
          <p:cNvPr id="5" name="Notes Placeholder 1"/>
          <p:cNvSpPr>
            <a:spLocks noGrp="1"/>
          </p:cNvSpPr>
          <p:nvPr>
            <p:ph type="body" sz="quarter" idx="3"/>
          </p:nvPr>
        </p:nvSpPr>
        <p:spPr>
          <a:xfrm>
            <a:off x="562645" y="48923218"/>
            <a:ext cx="6091900" cy="83868375"/>
          </a:xfrm>
          <a:prstGeom prst="rect">
            <a:avLst/>
          </a:prstGeom>
        </p:spPr>
        <p:txBody>
          <a:bodyPr/>
          <a:lstStyle/>
          <a:p>
            <a:pPr marL="0" indent="0">
              <a:buNone/>
            </a:pPr>
            <a:r>
              <a:rPr lang="en-US" b="1" dirty="0" smtClean="0">
                <a:solidFill>
                  <a:schemeClr val="tx1"/>
                </a:solidFill>
              </a:rPr>
              <a:t>Purpose</a:t>
            </a:r>
            <a:r>
              <a:rPr lang="en-US" b="1" dirty="0" smtClean="0"/>
              <a:t>: </a:t>
            </a:r>
            <a:r>
              <a:rPr lang="en-US" b="0" dirty="0" smtClean="0"/>
              <a:t>Module</a:t>
            </a:r>
            <a:r>
              <a:rPr lang="en-US" b="0" baseline="0" dirty="0" smtClean="0"/>
              <a:t> </a:t>
            </a:r>
            <a:r>
              <a:rPr lang="en-US" b="0" baseline="0" dirty="0" smtClean="0"/>
              <a:t>3 </a:t>
            </a:r>
            <a:r>
              <a:rPr lang="en-US" b="0" u="none" baseline="0" dirty="0" smtClean="0"/>
              <a:t>review</a:t>
            </a:r>
            <a:endParaRPr lang="en-US" dirty="0" smtClean="0"/>
          </a:p>
          <a:p>
            <a:pPr marL="0" indent="0">
              <a:buNone/>
            </a:pPr>
            <a:r>
              <a:rPr lang="en-US" b="1" dirty="0" smtClean="0"/>
              <a:t>Delivery:</a:t>
            </a:r>
            <a:r>
              <a:rPr lang="en-US" b="1" baseline="0" dirty="0" smtClean="0"/>
              <a:t> </a:t>
            </a:r>
          </a:p>
          <a:p>
            <a:pPr marL="182880" indent="-182880"/>
            <a:r>
              <a:rPr lang="en-US" b="0" baseline="0" dirty="0" smtClean="0"/>
              <a:t>Discuss what was covered during the module</a:t>
            </a:r>
          </a:p>
          <a:p>
            <a:pPr marL="182880" indent="-182880"/>
            <a:r>
              <a:rPr lang="en-US" b="0" baseline="0" dirty="0" smtClean="0"/>
              <a:t>Emphasize critical points and mistakes/issues commonly made in the field</a:t>
            </a:r>
          </a:p>
          <a:p>
            <a:pPr marL="182880" indent="-182880"/>
            <a:r>
              <a:rPr lang="en-US" b="0" baseline="0" dirty="0" smtClean="0"/>
              <a:t>Ask for follow up questions</a:t>
            </a:r>
          </a:p>
        </p:txBody>
      </p:sp>
      <p:sp>
        <p:nvSpPr>
          <p:cNvPr id="6" name="TextBox 5"/>
          <p:cNvSpPr txBox="1"/>
          <p:nvPr/>
        </p:nvSpPr>
        <p:spPr>
          <a:xfrm>
            <a:off x="4259979" y="10483573"/>
            <a:ext cx="2893568" cy="3135952"/>
          </a:xfrm>
          <a:prstGeom prst="rect">
            <a:avLst/>
          </a:prstGeom>
          <a:noFill/>
        </p:spPr>
        <p:txBody>
          <a:bodyPr wrap="square" lIns="286224" tIns="143112" rIns="286224" bIns="143112" rtlCol="0">
            <a:spAutoFit/>
          </a:bodyPr>
          <a:lstStyle/>
          <a:p>
            <a:r>
              <a:rPr lang="en-US" sz="3700" b="1" u="sng" dirty="0"/>
              <a:t>Slide Usage Information</a:t>
            </a:r>
          </a:p>
          <a:p>
            <a:r>
              <a:rPr lang="en-US" sz="3700" dirty="0"/>
              <a:t>Slide time: </a:t>
            </a:r>
          </a:p>
          <a:p>
            <a:r>
              <a:rPr lang="en-US" sz="3700" dirty="0"/>
              <a:t>Purpose:</a:t>
            </a:r>
          </a:p>
        </p:txBody>
      </p:sp>
    </p:spTree>
    <p:extLst>
      <p:ext uri="{BB962C8B-B14F-4D97-AF65-F5344CB8AC3E}">
        <p14:creationId xmlns:p14="http://schemas.microsoft.com/office/powerpoint/2010/main" val="409041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23</a:t>
            </a:fld>
            <a:endParaRPr lang="en-US" dirty="0"/>
          </a:p>
        </p:txBody>
      </p:sp>
    </p:spTree>
    <p:extLst>
      <p:ext uri="{BB962C8B-B14F-4D97-AF65-F5344CB8AC3E}">
        <p14:creationId xmlns:p14="http://schemas.microsoft.com/office/powerpoint/2010/main" val="1784773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a:t>
            </a:r>
            <a:r>
              <a:rPr lang="en-US" b="0" u="none" baseline="0" dirty="0" smtClean="0"/>
              <a:t>Module 4 </a:t>
            </a:r>
            <a:r>
              <a:rPr lang="en-US" b="0" u="none" baseline="0" dirty="0" smtClean="0"/>
              <a:t>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24</a:t>
            </a:fld>
            <a:endParaRPr lang="en-US" dirty="0"/>
          </a:p>
        </p:txBody>
      </p:sp>
    </p:spTree>
    <p:extLst>
      <p:ext uri="{BB962C8B-B14F-4D97-AF65-F5344CB8AC3E}">
        <p14:creationId xmlns:p14="http://schemas.microsoft.com/office/powerpoint/2010/main" val="1165557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dirty="0">
                <a:solidFill>
                  <a:schemeClr val="tx1"/>
                </a:solidFill>
              </a:rPr>
              <a:t>Purpose</a:t>
            </a:r>
            <a:r>
              <a:rPr lang="en-US" b="1" dirty="0"/>
              <a:t>: </a:t>
            </a:r>
            <a:r>
              <a:rPr lang="en-US" b="0" dirty="0"/>
              <a:t>Module</a:t>
            </a:r>
            <a:r>
              <a:rPr lang="en-US" b="0" baseline="0" dirty="0"/>
              <a:t> </a:t>
            </a:r>
            <a:r>
              <a:rPr lang="en-US" b="0" baseline="0" dirty="0" smtClean="0"/>
              <a:t>4 </a:t>
            </a:r>
            <a:r>
              <a:rPr lang="en-US" b="0" u="none" baseline="0" dirty="0" smtClean="0"/>
              <a:t>review</a:t>
            </a:r>
            <a:endParaRPr lang="en-US" dirty="0"/>
          </a:p>
          <a:p>
            <a:pPr marL="0" indent="0">
              <a:buNone/>
            </a:pPr>
            <a:r>
              <a:rPr lang="en-US" b="1" dirty="0"/>
              <a:t>Delivery:</a:t>
            </a:r>
            <a:r>
              <a:rPr lang="en-US" b="1" baseline="0" dirty="0"/>
              <a:t> </a:t>
            </a:r>
          </a:p>
          <a:p>
            <a:pPr marL="182880" indent="-182880"/>
            <a:r>
              <a:rPr lang="en-US" b="0" baseline="0" dirty="0" smtClean="0"/>
              <a:t>Discuss the topics covered during the module</a:t>
            </a:r>
          </a:p>
          <a:p>
            <a:pPr marL="182880" indent="-182880"/>
            <a:r>
              <a:rPr lang="en-US" b="0" baseline="0" dirty="0" smtClean="0"/>
              <a:t>Emphasize </a:t>
            </a:r>
            <a:r>
              <a:rPr lang="en-US" b="0" baseline="0" dirty="0"/>
              <a:t>critical points and mistakes/issues commonly made in the field </a:t>
            </a:r>
            <a:r>
              <a:rPr lang="en-US" dirty="0"/>
              <a:t>(hot topics)</a:t>
            </a:r>
            <a:endParaRPr lang="en-US" b="0" baseline="0" dirty="0"/>
          </a:p>
          <a:p>
            <a:pPr marL="182880" indent="-182880"/>
            <a:r>
              <a:rPr lang="en-US" b="0" baseline="0" dirty="0"/>
              <a:t>Ask for follow up questions</a:t>
            </a:r>
          </a:p>
        </p:txBody>
      </p:sp>
      <p:sp>
        <p:nvSpPr>
          <p:cNvPr id="4" name="Slide Number Placeholder 3"/>
          <p:cNvSpPr>
            <a:spLocks noGrp="1"/>
          </p:cNvSpPr>
          <p:nvPr>
            <p:ph type="sldNum" sz="quarter" idx="5"/>
          </p:nvPr>
        </p:nvSpPr>
        <p:spPr>
          <a:xfrm>
            <a:off x="4235031" y="31900761"/>
            <a:ext cx="3241040" cy="1680498"/>
          </a:xfrm>
          <a:prstGeom prst="rect">
            <a:avLst/>
          </a:prstGeom>
        </p:spPr>
        <p:txBody>
          <a:bodyPr/>
          <a:lstStyle/>
          <a:p>
            <a:fld id="{920C8EF3-0A66-43AA-9F5A-CD3BB4A2275F}" type="slidenum">
              <a:rPr lang="en-US" smtClean="0"/>
              <a:t>25</a:t>
            </a:fld>
            <a:endParaRPr lang="en-US" dirty="0"/>
          </a:p>
        </p:txBody>
      </p:sp>
    </p:spTree>
    <p:extLst>
      <p:ext uri="{BB962C8B-B14F-4D97-AF65-F5344CB8AC3E}">
        <p14:creationId xmlns:p14="http://schemas.microsoft.com/office/powerpoint/2010/main" val="21270964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26</a:t>
            </a:fld>
            <a:endParaRPr lang="en-US" dirty="0"/>
          </a:p>
        </p:txBody>
      </p:sp>
    </p:spTree>
    <p:extLst>
      <p:ext uri="{BB962C8B-B14F-4D97-AF65-F5344CB8AC3E}">
        <p14:creationId xmlns:p14="http://schemas.microsoft.com/office/powerpoint/2010/main" val="28661995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a:t>
            </a:r>
            <a:r>
              <a:rPr lang="en-US" b="0" u="none" baseline="0" dirty="0" smtClean="0"/>
              <a:t>Module 5 </a:t>
            </a:r>
            <a:r>
              <a:rPr lang="en-US" b="0" u="none" baseline="0" dirty="0" smtClean="0"/>
              <a:t>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27</a:t>
            </a:fld>
            <a:endParaRPr lang="en-US" dirty="0"/>
          </a:p>
        </p:txBody>
      </p:sp>
    </p:spTree>
    <p:extLst>
      <p:ext uri="{BB962C8B-B14F-4D97-AF65-F5344CB8AC3E}">
        <p14:creationId xmlns:p14="http://schemas.microsoft.com/office/powerpoint/2010/main" val="33426881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450013" y="827088"/>
            <a:ext cx="17614901" cy="9909175"/>
          </a:xfrm>
          <a:prstGeom prst="rect">
            <a:avLst/>
          </a:prstGeom>
        </p:spPr>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28</a:t>
            </a:fld>
            <a:endParaRPr lang="en-US" dirty="0"/>
          </a:p>
        </p:txBody>
      </p:sp>
      <p:sp>
        <p:nvSpPr>
          <p:cNvPr id="5" name="Notes Placeholder 1"/>
          <p:cNvSpPr>
            <a:spLocks noGrp="1"/>
          </p:cNvSpPr>
          <p:nvPr>
            <p:ph type="body" sz="quarter" idx="3"/>
          </p:nvPr>
        </p:nvSpPr>
        <p:spPr>
          <a:xfrm>
            <a:off x="568962" y="11562736"/>
            <a:ext cx="6160345" cy="19821833"/>
          </a:xfrm>
          <a:prstGeom prst="rect">
            <a:avLst/>
          </a:prstGeom>
        </p:spPr>
        <p:txBody>
          <a:bodyPr/>
          <a:lstStyle/>
          <a:p>
            <a:pPr marL="0" indent="0" defTabSz="2862232">
              <a:buNone/>
              <a:defRPr/>
            </a:pPr>
            <a:r>
              <a:rPr lang="en-US" b="1" dirty="0" smtClean="0"/>
              <a:t>Reference:</a:t>
            </a:r>
            <a:r>
              <a:rPr lang="en-US" dirty="0" smtClean="0"/>
              <a:t> </a:t>
            </a:r>
          </a:p>
          <a:p>
            <a:pPr marL="182880" indent="-182880" defTabSz="2862232">
              <a:defRPr/>
            </a:pPr>
            <a:r>
              <a:rPr lang="en-US" dirty="0" smtClean="0">
                <a:cs typeface="Calibri"/>
              </a:rPr>
              <a:t>Distribution Inspection and Maintenance Program (DIMP)</a:t>
            </a:r>
            <a:r>
              <a:rPr lang="en-US" baseline="0" dirty="0" smtClean="0">
                <a:cs typeface="Calibri"/>
              </a:rPr>
              <a:t> manual</a:t>
            </a:r>
          </a:p>
          <a:p>
            <a:pPr marL="182880" indent="-182880" defTabSz="2862232">
              <a:defRPr/>
            </a:pPr>
            <a:r>
              <a:rPr lang="en-US" dirty="0" smtClean="0"/>
              <a:t>Distribution Vegetation Management Plan (DVMP)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t>Purpose:</a:t>
            </a:r>
            <a:r>
              <a:rPr lang="en-US" b="0" u="none" baseline="0" dirty="0" smtClean="0"/>
              <a:t> Module 5 review</a:t>
            </a:r>
            <a:endParaRPr lang="en-US" b="1" u="none"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cs typeface="Calibri"/>
              </a:rPr>
              <a:t>Delivery: </a:t>
            </a:r>
            <a:r>
              <a:rPr lang="en-US" b="0" baseline="0" dirty="0" smtClean="0"/>
              <a:t>Discuss the topics covered during the module</a:t>
            </a:r>
          </a:p>
        </p:txBody>
      </p:sp>
      <p:sp>
        <p:nvSpPr>
          <p:cNvPr id="6" name="TextBox 5"/>
          <p:cNvSpPr txBox="1"/>
          <p:nvPr/>
        </p:nvSpPr>
        <p:spPr>
          <a:xfrm>
            <a:off x="4307841" y="2477735"/>
            <a:ext cx="2926080" cy="1456801"/>
          </a:xfrm>
          <a:prstGeom prst="rect">
            <a:avLst/>
          </a:prstGeom>
          <a:noFill/>
        </p:spPr>
        <p:txBody>
          <a:bodyPr wrap="square" lIns="162553" tIns="81276" rIns="162553" bIns="81276"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9001053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29</a:t>
            </a:fld>
            <a:endParaRPr lang="en-US" dirty="0"/>
          </a:p>
        </p:txBody>
      </p:sp>
    </p:spTree>
    <p:extLst>
      <p:ext uri="{BB962C8B-B14F-4D97-AF65-F5344CB8AC3E}">
        <p14:creationId xmlns:p14="http://schemas.microsoft.com/office/powerpoint/2010/main" val="925686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defRPr/>
            </a:pPr>
            <a:r>
              <a:rPr lang="en-US" b="1" dirty="0" smtClean="0">
                <a:solidFill>
                  <a:schemeClr val="tx1"/>
                </a:solidFill>
              </a:rPr>
              <a:t>Purpose</a:t>
            </a:r>
            <a:r>
              <a:rPr lang="en-US" b="1" dirty="0" smtClean="0"/>
              <a:t>: </a:t>
            </a:r>
            <a:r>
              <a:rPr lang="en-US" dirty="0" smtClean="0"/>
              <a:t>Safety first</a:t>
            </a:r>
          </a:p>
          <a:p>
            <a:pPr marL="0" indent="0">
              <a:buNone/>
            </a:pPr>
            <a:r>
              <a:rPr lang="en-US" b="1" dirty="0" smtClean="0"/>
              <a:t>Delivery: </a:t>
            </a:r>
            <a:endParaRPr lang="en-US" b="1" dirty="0" smtClean="0">
              <a:cs typeface="Calibri"/>
            </a:endParaRPr>
          </a:p>
          <a:p>
            <a:pPr marL="182880" indent="-182880"/>
            <a:r>
              <a:rPr lang="en-US" dirty="0" smtClean="0"/>
              <a:t>Review safety procedures</a:t>
            </a:r>
            <a:endParaRPr lang="en-US" b="1" dirty="0" smtClean="0">
              <a:cs typeface="Calibri"/>
            </a:endParaRPr>
          </a:p>
          <a:p>
            <a:pPr marL="182880" indent="-182880"/>
            <a:r>
              <a:rPr lang="en-US" dirty="0" smtClean="0"/>
              <a:t>Understand what to</a:t>
            </a:r>
            <a:r>
              <a:rPr lang="en-US" baseline="0" dirty="0" smtClean="0"/>
              <a:t> do in an emergency</a:t>
            </a:r>
            <a:endParaRPr lang="en-US" dirty="0">
              <a:cs typeface="Calibri"/>
            </a:endParaRP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920C8EF3-0A66-43AA-9F5A-CD3BB4A2275F}" type="slidenum">
              <a:rPr lang="en-US" smtClean="0"/>
              <a:t>3</a:t>
            </a:fld>
            <a:endParaRPr lang="en-US" dirty="0"/>
          </a:p>
        </p:txBody>
      </p:sp>
    </p:spTree>
    <p:extLst>
      <p:ext uri="{BB962C8B-B14F-4D97-AF65-F5344CB8AC3E}">
        <p14:creationId xmlns:p14="http://schemas.microsoft.com/office/powerpoint/2010/main" val="32590066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a:t>
            </a:r>
            <a:r>
              <a:rPr lang="en-US" b="0" u="none" baseline="0" dirty="0" smtClean="0"/>
              <a:t>Module 6 </a:t>
            </a:r>
            <a:r>
              <a:rPr lang="en-US" b="0" u="none" baseline="0" dirty="0" smtClean="0"/>
              <a:t>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30</a:t>
            </a:fld>
            <a:endParaRPr lang="en-US" dirty="0"/>
          </a:p>
        </p:txBody>
      </p:sp>
    </p:spTree>
    <p:extLst>
      <p:ext uri="{BB962C8B-B14F-4D97-AF65-F5344CB8AC3E}">
        <p14:creationId xmlns:p14="http://schemas.microsoft.com/office/powerpoint/2010/main" val="3502435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t>Purpose:</a:t>
            </a:r>
            <a:r>
              <a:rPr lang="en-US" b="0" u="none" baseline="0" dirty="0" smtClean="0"/>
              <a:t> Module 6 review</a:t>
            </a:r>
            <a:endParaRPr lang="en-US" b="1" u="none"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cs typeface="Calibri"/>
              </a:rPr>
              <a:t>Delivery: </a:t>
            </a:r>
            <a:r>
              <a:rPr lang="en-US" b="0" u="none" baseline="0" dirty="0" smtClean="0"/>
              <a:t>Review the purpose of the detail inspection</a:t>
            </a:r>
            <a:endParaRPr lang="en-US" b="1" u="none" baseline="0" dirty="0" smtClean="0">
              <a:cs typeface="Calibri"/>
            </a:endParaRP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31</a:t>
            </a:fld>
            <a:endParaRPr lang="en-US" dirty="0"/>
          </a:p>
        </p:txBody>
      </p:sp>
    </p:spTree>
    <p:extLst>
      <p:ext uri="{BB962C8B-B14F-4D97-AF65-F5344CB8AC3E}">
        <p14:creationId xmlns:p14="http://schemas.microsoft.com/office/powerpoint/2010/main" val="30434813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t>Purpose:</a:t>
            </a:r>
            <a:r>
              <a:rPr lang="en-US" b="0" u="none" baseline="0" dirty="0" smtClean="0"/>
              <a:t> Module 6 review</a:t>
            </a:r>
            <a:endParaRPr lang="en-US" b="1" u="none"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cs typeface="Calibri"/>
              </a:rPr>
              <a:t>Delivery</a:t>
            </a:r>
            <a:r>
              <a:rPr lang="en-US" b="1" u="none" baseline="0" dirty="0" smtClean="0">
                <a:cs typeface="Calibri"/>
              </a:rPr>
              <a:t>: </a:t>
            </a:r>
            <a:r>
              <a:rPr lang="en-US" b="0" u="none" baseline="0" dirty="0" smtClean="0"/>
              <a:t>Review the process of the detail inspection</a:t>
            </a:r>
            <a:endParaRPr lang="en-US" b="1" u="none" baseline="0" dirty="0" smtClean="0">
              <a:cs typeface="Calibri"/>
            </a:endParaRP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32</a:t>
            </a:fld>
            <a:endParaRPr lang="en-US" dirty="0"/>
          </a:p>
        </p:txBody>
      </p:sp>
    </p:spTree>
    <p:extLst>
      <p:ext uri="{BB962C8B-B14F-4D97-AF65-F5344CB8AC3E}">
        <p14:creationId xmlns:p14="http://schemas.microsoft.com/office/powerpoint/2010/main" val="36896921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baseline="0" dirty="0" smtClean="0"/>
              <a:t>Purpose:</a:t>
            </a:r>
            <a:r>
              <a:rPr lang="en-US" b="0" u="none" baseline="0" dirty="0" smtClean="0"/>
              <a:t> Module 6 review</a:t>
            </a:r>
            <a:endParaRPr lang="en-US" b="1" u="none" baseline="0" dirty="0" smtClean="0"/>
          </a:p>
          <a:p>
            <a:pPr marL="0" indent="0">
              <a:buNone/>
            </a:pPr>
            <a:r>
              <a:rPr lang="en-US" b="1" u="none" baseline="0" dirty="0" smtClean="0">
                <a:cs typeface="Calibri"/>
              </a:rPr>
              <a:t>Delivery</a:t>
            </a:r>
            <a:r>
              <a:rPr lang="en-US" b="1" u="none" baseline="0" dirty="0" smtClean="0">
                <a:cs typeface="Calibri"/>
              </a:rPr>
              <a:t>: </a:t>
            </a:r>
            <a:r>
              <a:rPr lang="en-US" b="0" u="none" baseline="0" dirty="0" smtClean="0"/>
              <a:t>Review the criteria for assigning priorities</a:t>
            </a:r>
            <a:endParaRPr lang="en-US" b="1" u="none" baseline="0" dirty="0" smtClean="0">
              <a:cs typeface="Calibri"/>
            </a:endParaRP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33</a:t>
            </a:fld>
            <a:endParaRPr lang="en-US" dirty="0"/>
          </a:p>
        </p:txBody>
      </p:sp>
    </p:spTree>
    <p:extLst>
      <p:ext uri="{BB962C8B-B14F-4D97-AF65-F5344CB8AC3E}">
        <p14:creationId xmlns:p14="http://schemas.microsoft.com/office/powerpoint/2010/main" val="36591560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34</a:t>
            </a:fld>
            <a:endParaRPr lang="en-US" dirty="0"/>
          </a:p>
        </p:txBody>
      </p:sp>
    </p:spTree>
    <p:extLst>
      <p:ext uri="{BB962C8B-B14F-4D97-AF65-F5344CB8AC3E}">
        <p14:creationId xmlns:p14="http://schemas.microsoft.com/office/powerpoint/2010/main" val="16808768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Module </a:t>
            </a:r>
            <a:r>
              <a:rPr lang="en-US" b="0" u="none" baseline="0" dirty="0" smtClean="0"/>
              <a:t>7 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35</a:t>
            </a:fld>
            <a:endParaRPr lang="en-US" dirty="0"/>
          </a:p>
        </p:txBody>
      </p:sp>
    </p:spTree>
    <p:extLst>
      <p:ext uri="{BB962C8B-B14F-4D97-AF65-F5344CB8AC3E}">
        <p14:creationId xmlns:p14="http://schemas.microsoft.com/office/powerpoint/2010/main" val="5046904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15325" y="1854200"/>
            <a:ext cx="3260725" cy="1833563"/>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sz="2000" b="1" dirty="0"/>
              <a:t>Purpose: </a:t>
            </a:r>
            <a:r>
              <a:rPr lang="en-US" sz="2000" b="0" u="none" baseline="0" dirty="0" smtClean="0"/>
              <a:t>Module 7 review</a:t>
            </a:r>
            <a:endParaRPr lang="en-US" sz="2000" b="1" u="none" baseline="0" dirty="0" smtClean="0"/>
          </a:p>
          <a:p>
            <a:pPr marL="0" indent="0">
              <a:buNone/>
            </a:pPr>
            <a:r>
              <a:rPr lang="en-US" sz="2000" b="1" dirty="0" smtClean="0"/>
              <a:t>Delivery</a:t>
            </a:r>
            <a:r>
              <a:rPr lang="en-US" sz="2000" b="1" dirty="0"/>
              <a:t>: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baseline="0" dirty="0" smtClean="0"/>
              <a:t>Discuss the topics covered during the module</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Note </a:t>
            </a:r>
            <a:r>
              <a:rPr lang="en-US" sz="2000" dirty="0"/>
              <a:t>that this module and the app both present the survey questions in the same order as the inspection process (Primary Level to Public Level, or top-down, respectively)</a:t>
            </a:r>
          </a:p>
          <a:p>
            <a:pPr marL="182880" indent="-182880"/>
            <a:r>
              <a:rPr lang="en-US" sz="2000" dirty="0"/>
              <a:t>Remember, the purpose of the Inspect Panel is to allow you to capture data on structures (poles) and save the captured data in the ESI application.  This includes Structure Verification and Data Capture for the pole Primary Level, Secondary Level, Communications Level, and Public Level. (From the ESI Inspect Panel Job Aid)</a:t>
            </a:r>
          </a:p>
          <a:p>
            <a:pPr marL="0" indent="0">
              <a:buNone/>
            </a:pPr>
            <a:r>
              <a:rPr lang="en-US" sz="2000" b="1" dirty="0"/>
              <a:t>Items at each level:</a:t>
            </a:r>
          </a:p>
          <a:p>
            <a:pPr marL="182880" indent="-182880"/>
            <a:r>
              <a:rPr lang="en-US" sz="2000" dirty="0"/>
              <a:t>Structure verification:</a:t>
            </a:r>
          </a:p>
          <a:p>
            <a:pPr marL="640080" lvl="0" indent="-182880"/>
            <a:r>
              <a:rPr lang="en-US" sz="2000" dirty="0"/>
              <a:t>Able to complete survey?</a:t>
            </a:r>
          </a:p>
          <a:p>
            <a:pPr marL="640080" lvl="0" indent="-182880"/>
            <a:r>
              <a:rPr lang="en-US" sz="2000" dirty="0"/>
              <a:t>Structure material &amp; type</a:t>
            </a:r>
          </a:p>
          <a:p>
            <a:pPr marL="640080" lvl="0" indent="-182880"/>
            <a:r>
              <a:rPr lang="en-US" sz="2000" dirty="0"/>
              <a:t>Establishing shot</a:t>
            </a:r>
          </a:p>
          <a:p>
            <a:pPr marL="182880" indent="-182880"/>
            <a:r>
              <a:rPr lang="en-US" sz="2000" dirty="0"/>
              <a:t>Primary level:</a:t>
            </a:r>
          </a:p>
          <a:p>
            <a:pPr marL="640080" lvl="0" indent="-182880" fontAlgn="base"/>
            <a:r>
              <a:rPr lang="en-US" sz="2000" dirty="0"/>
              <a:t>Poles – Wood &amp; Composite ​ </a:t>
            </a:r>
          </a:p>
          <a:p>
            <a:pPr marL="640080" lvl="0" indent="-182880" fontAlgn="base"/>
            <a:r>
              <a:rPr lang="en-US" sz="2000" dirty="0"/>
              <a:t>Overhead Transformers​</a:t>
            </a:r>
          </a:p>
          <a:p>
            <a:pPr marL="640080" lvl="0" indent="-182880" fontAlgn="base"/>
            <a:r>
              <a:rPr lang="en-US" sz="2000" dirty="0"/>
              <a:t>Overhead Capacitors​</a:t>
            </a:r>
          </a:p>
          <a:p>
            <a:pPr marL="640080" lvl="0" indent="-182880" fontAlgn="base"/>
            <a:r>
              <a:rPr lang="en-US" sz="2000" dirty="0"/>
              <a:t>Crossarms – Wood &amp; Composite ​</a:t>
            </a:r>
          </a:p>
          <a:p>
            <a:pPr marL="640080" lvl="0" indent="-182880" fontAlgn="base"/>
            <a:r>
              <a:rPr lang="en-US" sz="2000" dirty="0"/>
              <a:t>Insulators​</a:t>
            </a:r>
          </a:p>
          <a:p>
            <a:pPr marL="640080" lvl="0" indent="-182880" fontAlgn="base"/>
            <a:r>
              <a:rPr lang="en-US" sz="2000" dirty="0"/>
              <a:t>Conductors – Primary ​</a:t>
            </a:r>
          </a:p>
          <a:p>
            <a:pPr marL="640080" lvl="0" indent="-182880" fontAlgn="base"/>
            <a:r>
              <a:rPr lang="en-US" sz="2000" dirty="0"/>
              <a:t>Hardware/Framing​</a:t>
            </a:r>
          </a:p>
          <a:p>
            <a:pPr marL="640080" lvl="0" indent="-182880" fontAlgn="base"/>
            <a:r>
              <a:rPr lang="en-US" sz="2000" dirty="0"/>
              <a:t>Span Guys​</a:t>
            </a:r>
          </a:p>
          <a:p>
            <a:pPr marL="640080" lvl="0" indent="-182880" fontAlgn="base"/>
            <a:r>
              <a:rPr lang="en-US" sz="2000" dirty="0"/>
              <a:t>Down Guys​</a:t>
            </a:r>
          </a:p>
          <a:p>
            <a:pPr marL="640080" lvl="0" indent="-182880" fontAlgn="base"/>
            <a:r>
              <a:rPr lang="en-US" sz="2000" dirty="0"/>
              <a:t>Riser/Terminations​</a:t>
            </a:r>
          </a:p>
          <a:p>
            <a:pPr marL="182880" indent="-182880"/>
            <a:r>
              <a:rPr lang="en-US" sz="2000" dirty="0"/>
              <a:t>Secondary level:</a:t>
            </a:r>
          </a:p>
          <a:p>
            <a:pPr marL="640080" lvl="0" indent="-182880" fontAlgn="base"/>
            <a:r>
              <a:rPr lang="en-US" sz="2000" dirty="0"/>
              <a:t>Poles – Wood &amp; Composite ​​</a:t>
            </a:r>
          </a:p>
          <a:p>
            <a:pPr marL="640080" lvl="0" indent="-182880" fontAlgn="base"/>
            <a:r>
              <a:rPr lang="en-US" sz="2000" dirty="0"/>
              <a:t>Crossarms – Wood &amp; Composite  ​​</a:t>
            </a:r>
          </a:p>
          <a:p>
            <a:pPr marL="640080" lvl="0" indent="-182880" fontAlgn="base"/>
            <a:r>
              <a:rPr lang="en-US" sz="2000" dirty="0"/>
              <a:t>Insulators​​</a:t>
            </a:r>
          </a:p>
          <a:p>
            <a:pPr marL="640080" lvl="0" indent="-182880" fontAlgn="base"/>
            <a:r>
              <a:rPr lang="en-US" sz="2000" dirty="0"/>
              <a:t>Conductors – Secondary  ​​</a:t>
            </a:r>
          </a:p>
          <a:p>
            <a:pPr marL="640080" lvl="0" indent="-182880" fontAlgn="base"/>
            <a:r>
              <a:rPr lang="en-US" sz="2000" dirty="0"/>
              <a:t>Reclosers, PE Gear, Regulators, &amp; Sectionalizers ​​</a:t>
            </a:r>
          </a:p>
          <a:p>
            <a:pPr marL="640080" lvl="0" indent="-182880" fontAlgn="base"/>
            <a:r>
              <a:rPr lang="en-US" sz="2000" dirty="0"/>
              <a:t>Hardware/Framing  ​​</a:t>
            </a:r>
          </a:p>
          <a:p>
            <a:pPr marL="640080" lvl="0" indent="-182880" fontAlgn="base"/>
            <a:r>
              <a:rPr lang="en-US" sz="2000" dirty="0"/>
              <a:t>Span Guys ​​</a:t>
            </a:r>
          </a:p>
          <a:p>
            <a:pPr marL="640080" lvl="0" indent="-182880" fontAlgn="base"/>
            <a:r>
              <a:rPr lang="en-US" sz="2000" dirty="0"/>
              <a:t>Down Guys ​​</a:t>
            </a:r>
          </a:p>
          <a:p>
            <a:pPr marL="640080" lvl="0" indent="-182880" fontAlgn="base"/>
            <a:r>
              <a:rPr lang="en-US" sz="2000" dirty="0"/>
              <a:t>Service Drops ​​</a:t>
            </a:r>
          </a:p>
          <a:p>
            <a:pPr marL="182880" indent="-182880"/>
            <a:r>
              <a:rPr lang="en-US" sz="2000" dirty="0"/>
              <a:t>Communications level: Poles – Wood &amp; Composite ​​</a:t>
            </a:r>
          </a:p>
          <a:p>
            <a:pPr marL="182880" indent="-182880"/>
            <a:r>
              <a:rPr lang="en-US" sz="2000" dirty="0"/>
              <a:t>Public level:</a:t>
            </a:r>
          </a:p>
          <a:p>
            <a:pPr marL="640080" lvl="0" indent="-182880" fontAlgn="base"/>
            <a:r>
              <a:rPr lang="en-US" sz="2000" dirty="0"/>
              <a:t>Poles – Wood​, Composite​, &amp; Steel​</a:t>
            </a:r>
          </a:p>
          <a:p>
            <a:pPr marL="640080" lvl="0" indent="-182880" fontAlgn="base"/>
            <a:r>
              <a:rPr lang="en-US" sz="2000" dirty="0"/>
              <a:t>Trees​</a:t>
            </a:r>
          </a:p>
          <a:p>
            <a:pPr marL="640080" lvl="0" indent="-182880" fontAlgn="base"/>
            <a:r>
              <a:rPr lang="en-US" sz="2000" dirty="0"/>
              <a:t>Down Guys​</a:t>
            </a:r>
          </a:p>
          <a:p>
            <a:pPr marL="640080" lvl="0" indent="-182880" fontAlgn="base"/>
            <a:r>
              <a:rPr lang="en-US" sz="2000" dirty="0"/>
              <a:t>Riser/Terminations​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36</a:t>
            </a:fld>
            <a:endParaRPr lang="en-US" dirty="0"/>
          </a:p>
        </p:txBody>
      </p:sp>
    </p:spTree>
    <p:extLst>
      <p:ext uri="{BB962C8B-B14F-4D97-AF65-F5344CB8AC3E}">
        <p14:creationId xmlns:p14="http://schemas.microsoft.com/office/powerpoint/2010/main" val="31781800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37</a:t>
            </a:fld>
            <a:endParaRPr lang="en-US" dirty="0"/>
          </a:p>
        </p:txBody>
      </p:sp>
    </p:spTree>
    <p:extLst>
      <p:ext uri="{BB962C8B-B14F-4D97-AF65-F5344CB8AC3E}">
        <p14:creationId xmlns:p14="http://schemas.microsoft.com/office/powerpoint/2010/main" val="22902604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a:t>
            </a:r>
            <a:r>
              <a:rPr lang="en-US" b="0" u="none" baseline="0" dirty="0" smtClean="0"/>
              <a:t>Module 8 </a:t>
            </a:r>
            <a:r>
              <a:rPr lang="en-US" b="0" u="none" baseline="0" dirty="0" smtClean="0"/>
              <a:t>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38</a:t>
            </a:fld>
            <a:endParaRPr lang="en-US" dirty="0"/>
          </a:p>
        </p:txBody>
      </p:sp>
    </p:spTree>
    <p:extLst>
      <p:ext uri="{BB962C8B-B14F-4D97-AF65-F5344CB8AC3E}">
        <p14:creationId xmlns:p14="http://schemas.microsoft.com/office/powerpoint/2010/main" val="4251583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30975" y="276225"/>
            <a:ext cx="17614900" cy="9909175"/>
          </a:xfrm>
          <a:prstGeom prst="rect">
            <a:avLst/>
          </a:prstGeom>
        </p:spPr>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39</a:t>
            </a:fld>
            <a:endParaRPr lang="en-US" dirty="0"/>
          </a:p>
        </p:txBody>
      </p:sp>
      <p:sp>
        <p:nvSpPr>
          <p:cNvPr id="5" name="Notes Placeholder 1"/>
          <p:cNvSpPr>
            <a:spLocks noGrp="1"/>
          </p:cNvSpPr>
          <p:nvPr>
            <p:ph type="body" sz="quarter" idx="3"/>
          </p:nvPr>
        </p:nvSpPr>
        <p:spPr>
          <a:xfrm>
            <a:off x="568962" y="11562736"/>
            <a:ext cx="6160345" cy="19821833"/>
          </a:xfrm>
          <a:prstGeom prst="rect">
            <a:avLst/>
          </a:prstGeom>
        </p:spPr>
        <p:txBody>
          <a:bodyPr/>
          <a:lstStyle/>
          <a:p>
            <a:pPr marL="0" indent="0">
              <a:buNone/>
            </a:pPr>
            <a:r>
              <a:rPr lang="en-US" b="1" dirty="0" smtClean="0">
                <a:solidFill>
                  <a:schemeClr val="tx1"/>
                </a:solidFill>
              </a:rPr>
              <a:t>Purpose</a:t>
            </a:r>
            <a:r>
              <a:rPr lang="en-US" b="1" dirty="0" smtClean="0"/>
              <a:t>:</a:t>
            </a:r>
            <a:r>
              <a:rPr lang="en-US" dirty="0" smtClean="0"/>
              <a:t> </a:t>
            </a:r>
            <a:r>
              <a:rPr lang="en-US" b="0" u="none" baseline="0" dirty="0" smtClean="0"/>
              <a:t>Module 8 review</a:t>
            </a:r>
            <a:endParaRPr lang="en-US" b="1" u="none"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t>Delivery</a:t>
            </a:r>
            <a:r>
              <a:rPr lang="en-US" b="1" dirty="0" smtClean="0"/>
              <a:t>:</a:t>
            </a:r>
            <a:r>
              <a:rPr lang="en-US" dirty="0" smtClean="0"/>
              <a:t> </a:t>
            </a:r>
            <a:r>
              <a:rPr lang="en-US" sz="1100" b="0" baseline="0" dirty="0" smtClean="0"/>
              <a:t>Discuss the topics covered during the module</a:t>
            </a:r>
          </a:p>
        </p:txBody>
      </p:sp>
      <p:sp>
        <p:nvSpPr>
          <p:cNvPr id="6" name="TextBox 5"/>
          <p:cNvSpPr txBox="1"/>
          <p:nvPr/>
        </p:nvSpPr>
        <p:spPr>
          <a:xfrm>
            <a:off x="4307841" y="2477735"/>
            <a:ext cx="2926080" cy="1456801"/>
          </a:xfrm>
          <a:prstGeom prst="rect">
            <a:avLst/>
          </a:prstGeom>
          <a:noFill/>
        </p:spPr>
        <p:txBody>
          <a:bodyPr wrap="square" lIns="162553" tIns="81276" rIns="162553" bIns="81276"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1349899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dirty="0" smtClean="0"/>
              <a:t>Purpose: </a:t>
            </a:r>
            <a:r>
              <a:rPr lang="en-US" dirty="0" smtClean="0"/>
              <a:t>Review class rules</a:t>
            </a:r>
          </a:p>
          <a:p>
            <a:pPr marL="0" indent="0">
              <a:buNone/>
            </a:pPr>
            <a:r>
              <a:rPr lang="en-US" b="1" dirty="0" smtClean="0"/>
              <a:t>Delivery: </a:t>
            </a:r>
            <a:r>
              <a:rPr lang="en-US" dirty="0" smtClean="0"/>
              <a:t>Review the</a:t>
            </a:r>
            <a:r>
              <a:rPr lang="en-US" baseline="0" dirty="0" smtClean="0"/>
              <a:t> </a:t>
            </a:r>
            <a:r>
              <a:rPr lang="en-US" dirty="0" smtClean="0"/>
              <a:t>classroom rules with students</a:t>
            </a:r>
            <a:endParaRPr lang="en-US" dirty="0">
              <a:cs typeface="Calibri"/>
            </a:endParaRP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920C8EF3-0A66-43AA-9F5A-CD3BB4A2275F}" type="slidenum">
              <a:rPr lang="en-US" smtClean="0"/>
              <a:t>4</a:t>
            </a:fld>
            <a:endParaRPr lang="en-US" dirty="0"/>
          </a:p>
        </p:txBody>
      </p:sp>
    </p:spTree>
    <p:extLst>
      <p:ext uri="{BB962C8B-B14F-4D97-AF65-F5344CB8AC3E}">
        <p14:creationId xmlns:p14="http://schemas.microsoft.com/office/powerpoint/2010/main" val="41840818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86575" y="827088"/>
            <a:ext cx="18108613" cy="10185400"/>
          </a:xfrm>
          <a:prstGeom prst="rect">
            <a:avLst/>
          </a:prstGeom>
        </p:spPr>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40</a:t>
            </a:fld>
            <a:endParaRPr lang="en-US" dirty="0"/>
          </a:p>
        </p:txBody>
      </p:sp>
      <p:sp>
        <p:nvSpPr>
          <p:cNvPr id="5" name="Notes Placeholder 1"/>
          <p:cNvSpPr>
            <a:spLocks noGrp="1"/>
          </p:cNvSpPr>
          <p:nvPr>
            <p:ph type="body" sz="quarter" idx="3"/>
          </p:nvPr>
        </p:nvSpPr>
        <p:spPr>
          <a:xfrm>
            <a:off x="568962" y="11562736"/>
            <a:ext cx="6160345" cy="19821833"/>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t>Purpose: </a:t>
            </a:r>
            <a:r>
              <a:rPr lang="en-US" b="0" u="none" baseline="0" dirty="0" smtClean="0"/>
              <a:t>Module 8 review</a:t>
            </a:r>
            <a:endParaRPr lang="en-US" b="1" u="none" baseline="0" dirty="0" smtClean="0"/>
          </a:p>
          <a:p>
            <a:pPr marL="0" indent="0">
              <a:buNone/>
            </a:pPr>
            <a:r>
              <a:rPr lang="en-US" b="1" dirty="0" smtClean="0"/>
              <a:t>Delivery</a:t>
            </a:r>
            <a:r>
              <a:rPr lang="en-US" b="1" u="none" dirty="0" smtClean="0"/>
              <a:t>:</a:t>
            </a:r>
            <a:r>
              <a:rPr lang="en-US" dirty="0" smtClean="0"/>
              <a:t> </a:t>
            </a:r>
            <a:r>
              <a:rPr lang="en-US" b="0" dirty="0" smtClean="0"/>
              <a:t>Review elements of the</a:t>
            </a:r>
            <a:r>
              <a:rPr lang="en-US" b="0" baseline="0" dirty="0" smtClean="0"/>
              <a:t> screen shots from CMS</a:t>
            </a:r>
            <a:endParaRPr lang="en-US" b="1" dirty="0" smtClean="0"/>
          </a:p>
        </p:txBody>
      </p:sp>
      <p:sp>
        <p:nvSpPr>
          <p:cNvPr id="6" name="TextBox 5"/>
          <p:cNvSpPr txBox="1"/>
          <p:nvPr/>
        </p:nvSpPr>
        <p:spPr>
          <a:xfrm>
            <a:off x="4307841" y="2477735"/>
            <a:ext cx="2926080" cy="1456801"/>
          </a:xfrm>
          <a:prstGeom prst="rect">
            <a:avLst/>
          </a:prstGeom>
          <a:noFill/>
        </p:spPr>
        <p:txBody>
          <a:bodyPr wrap="square" lIns="162553" tIns="81276" rIns="162553" bIns="81276"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19810491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75438" y="550863"/>
            <a:ext cx="17986376" cy="10117137"/>
          </a:xfrm>
          <a:prstGeom prst="rect">
            <a:avLst/>
          </a:prstGeom>
        </p:spPr>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41</a:t>
            </a:fld>
            <a:endParaRPr lang="en-US" dirty="0"/>
          </a:p>
        </p:txBody>
      </p:sp>
      <p:sp>
        <p:nvSpPr>
          <p:cNvPr id="5" name="Notes Placeholder 1"/>
          <p:cNvSpPr>
            <a:spLocks noGrp="1"/>
          </p:cNvSpPr>
          <p:nvPr>
            <p:ph type="body" sz="quarter" idx="3"/>
          </p:nvPr>
        </p:nvSpPr>
        <p:spPr>
          <a:xfrm>
            <a:off x="568962" y="11562736"/>
            <a:ext cx="6160345" cy="19821833"/>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t>Purpose: </a:t>
            </a:r>
            <a:r>
              <a:rPr lang="en-US" b="0" u="none" baseline="0" dirty="0" smtClean="0"/>
              <a:t>Module 8 review</a:t>
            </a:r>
            <a:endParaRPr lang="en-US" b="1" u="none" baseline="0" dirty="0" smtClean="0"/>
          </a:p>
          <a:p>
            <a:pPr marL="0" indent="0">
              <a:buNone/>
            </a:pPr>
            <a:r>
              <a:rPr lang="en-US" b="1" dirty="0" smtClean="0"/>
              <a:t>Delivery</a:t>
            </a:r>
            <a:r>
              <a:rPr lang="en-US" b="1" u="none" dirty="0" smtClean="0"/>
              <a:t>:</a:t>
            </a:r>
            <a:r>
              <a:rPr lang="en-US" dirty="0" smtClean="0"/>
              <a:t> </a:t>
            </a:r>
            <a:r>
              <a:rPr lang="en-US" b="0" dirty="0" smtClean="0"/>
              <a:t>Review elements of the</a:t>
            </a:r>
            <a:r>
              <a:rPr lang="en-US" b="0" baseline="0" dirty="0" smtClean="0"/>
              <a:t> screen shots from CMS</a:t>
            </a:r>
            <a:endParaRPr lang="en-US" b="1" dirty="0" smtClean="0"/>
          </a:p>
        </p:txBody>
      </p:sp>
      <p:sp>
        <p:nvSpPr>
          <p:cNvPr id="6" name="TextBox 5"/>
          <p:cNvSpPr txBox="1"/>
          <p:nvPr/>
        </p:nvSpPr>
        <p:spPr>
          <a:xfrm>
            <a:off x="4307841" y="2477735"/>
            <a:ext cx="2926080" cy="1456801"/>
          </a:xfrm>
          <a:prstGeom prst="rect">
            <a:avLst/>
          </a:prstGeom>
          <a:noFill/>
        </p:spPr>
        <p:txBody>
          <a:bodyPr wrap="square" lIns="162553" tIns="81276" rIns="162553" bIns="81276"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35749281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42</a:t>
            </a:fld>
            <a:endParaRPr lang="en-US" dirty="0"/>
          </a:p>
        </p:txBody>
      </p:sp>
    </p:spTree>
    <p:extLst>
      <p:ext uri="{BB962C8B-B14F-4D97-AF65-F5344CB8AC3E}">
        <p14:creationId xmlns:p14="http://schemas.microsoft.com/office/powerpoint/2010/main" val="41782704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Module </a:t>
            </a:r>
            <a:r>
              <a:rPr lang="en-US" b="0" u="none" baseline="0" dirty="0" smtClean="0"/>
              <a:t>9 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43</a:t>
            </a:fld>
            <a:endParaRPr lang="en-US" dirty="0"/>
          </a:p>
        </p:txBody>
      </p:sp>
    </p:spTree>
    <p:extLst>
      <p:ext uri="{BB962C8B-B14F-4D97-AF65-F5344CB8AC3E}">
        <p14:creationId xmlns:p14="http://schemas.microsoft.com/office/powerpoint/2010/main" val="29754884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18175" y="1651000"/>
            <a:ext cx="16151225" cy="9085263"/>
          </a:xfrm>
          <a:prstGeom prst="rect">
            <a:avLst/>
          </a:prstGeom>
        </p:spPr>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44</a:t>
            </a:fld>
            <a:endParaRPr lang="en-US" dirty="0"/>
          </a:p>
        </p:txBody>
      </p:sp>
      <p:sp>
        <p:nvSpPr>
          <p:cNvPr id="7" name="TextBox 6"/>
          <p:cNvSpPr txBox="1"/>
          <p:nvPr/>
        </p:nvSpPr>
        <p:spPr>
          <a:xfrm>
            <a:off x="4307841" y="2477736"/>
            <a:ext cx="2926080" cy="1779966"/>
          </a:xfrm>
          <a:prstGeom prst="rect">
            <a:avLst/>
          </a:prstGeom>
          <a:noFill/>
        </p:spPr>
        <p:txBody>
          <a:bodyPr wrap="square" lIns="162553" tIns="81276" rIns="162553" bIns="81276" rtlCol="0">
            <a:spAutoFit/>
          </a:bodyPr>
          <a:lstStyle/>
          <a:p>
            <a:r>
              <a:rPr lang="en-US" sz="2100" b="1" u="sng" dirty="0"/>
              <a:t>Slide Usage Information</a:t>
            </a:r>
          </a:p>
          <a:p>
            <a:r>
              <a:rPr lang="en-US" sz="2100" dirty="0"/>
              <a:t>Slide time: </a:t>
            </a:r>
          </a:p>
          <a:p>
            <a:r>
              <a:rPr lang="en-US" sz="2100" dirty="0"/>
              <a:t>Purpose: Objective of this training module.</a:t>
            </a:r>
          </a:p>
        </p:txBody>
      </p:sp>
      <p:sp>
        <p:nvSpPr>
          <p:cNvPr id="8" name="Notes Placeholder 1"/>
          <p:cNvSpPr>
            <a:spLocks noGrp="1"/>
          </p:cNvSpPr>
          <p:nvPr>
            <p:ph type="body" sz="quarter" idx="3"/>
          </p:nvPr>
        </p:nvSpPr>
        <p:spPr>
          <a:xfrm>
            <a:off x="568962" y="11562736"/>
            <a:ext cx="6160345" cy="19821833"/>
          </a:xfrm>
          <a:prstGeom prst="rect">
            <a:avLst/>
          </a:prstGeom>
        </p:spPr>
        <p:txBody>
          <a:bodyPr/>
          <a:lstStyle/>
          <a:p>
            <a:pPr marL="0" indent="0">
              <a:buNone/>
            </a:pPr>
            <a:r>
              <a:rPr lang="en-US" b="1" u="none" baseline="0" dirty="0" smtClean="0"/>
              <a:t>Purpose:</a:t>
            </a:r>
            <a:r>
              <a:rPr lang="en-US" b="0" u="none" baseline="0" dirty="0" smtClean="0"/>
              <a:t> Module 9 review</a:t>
            </a:r>
            <a:endParaRPr lang="en-US" b="1" u="none" baseline="0" dirty="0" smtClean="0"/>
          </a:p>
          <a:p>
            <a:pPr marL="0" indent="0">
              <a:buNone/>
            </a:pPr>
            <a:r>
              <a:rPr lang="en-US" b="1" dirty="0" smtClean="0"/>
              <a:t>Delivery</a:t>
            </a:r>
            <a:r>
              <a:rPr lang="en-US" b="1" dirty="0" smtClean="0"/>
              <a:t>:</a:t>
            </a:r>
            <a:r>
              <a:rPr lang="en-US" dirty="0" smtClean="0"/>
              <a:t> </a:t>
            </a:r>
            <a:r>
              <a:rPr lang="en-US" b="0" u="none" baseline="0" dirty="0" smtClean="0"/>
              <a:t>Review </a:t>
            </a:r>
            <a:r>
              <a:rPr lang="en-US" baseline="0" dirty="0" smtClean="0"/>
              <a:t>the </a:t>
            </a:r>
            <a:r>
              <a:rPr lang="en-US" baseline="0" dirty="0" smtClean="0"/>
              <a:t>public repairs to make/not make</a:t>
            </a:r>
            <a:endParaRPr lang="en-US" dirty="0"/>
          </a:p>
        </p:txBody>
      </p:sp>
    </p:spTree>
    <p:extLst>
      <p:ext uri="{BB962C8B-B14F-4D97-AF65-F5344CB8AC3E}">
        <p14:creationId xmlns:p14="http://schemas.microsoft.com/office/powerpoint/2010/main" val="15337777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45</a:t>
            </a:fld>
            <a:endParaRPr lang="en-US" dirty="0"/>
          </a:p>
        </p:txBody>
      </p:sp>
    </p:spTree>
    <p:extLst>
      <p:ext uri="{BB962C8B-B14F-4D97-AF65-F5344CB8AC3E}">
        <p14:creationId xmlns:p14="http://schemas.microsoft.com/office/powerpoint/2010/main" val="851773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Module </a:t>
            </a:r>
            <a:r>
              <a:rPr lang="en-US" b="0" u="none" baseline="0" dirty="0" smtClean="0"/>
              <a:t>10 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46</a:t>
            </a:fld>
            <a:endParaRPr lang="en-US" dirty="0"/>
          </a:p>
        </p:txBody>
      </p:sp>
    </p:spTree>
    <p:extLst>
      <p:ext uri="{BB962C8B-B14F-4D97-AF65-F5344CB8AC3E}">
        <p14:creationId xmlns:p14="http://schemas.microsoft.com/office/powerpoint/2010/main" val="27725498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19988" y="28575"/>
            <a:ext cx="19527838" cy="10983913"/>
          </a:xfrm>
          <a:prstGeom prst="rect">
            <a:avLst/>
          </a:prstGeom>
        </p:spPr>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47</a:t>
            </a:fld>
            <a:endParaRPr lang="en-US" dirty="0"/>
          </a:p>
        </p:txBody>
      </p:sp>
      <p:sp>
        <p:nvSpPr>
          <p:cNvPr id="5" name="Notes Placeholder 1"/>
          <p:cNvSpPr>
            <a:spLocks noGrp="1"/>
          </p:cNvSpPr>
          <p:nvPr>
            <p:ph type="body" sz="quarter" idx="3"/>
          </p:nvPr>
        </p:nvSpPr>
        <p:spPr>
          <a:xfrm>
            <a:off x="568962" y="11562736"/>
            <a:ext cx="6160345" cy="19821833"/>
          </a:xfrm>
          <a:prstGeom prst="rect">
            <a:avLst/>
          </a:prstGeom>
        </p:spPr>
        <p:txBody>
          <a:bodyPr/>
          <a:lstStyle/>
          <a:p>
            <a:pPr marL="0" indent="0">
              <a:buNone/>
            </a:pPr>
            <a:r>
              <a:rPr lang="en-US" b="1" dirty="0" smtClean="0">
                <a:solidFill>
                  <a:schemeClr val="tx1"/>
                </a:solidFill>
              </a:rPr>
              <a:t>Purpose</a:t>
            </a:r>
            <a:r>
              <a:rPr lang="en-US" b="1" dirty="0" smtClean="0"/>
              <a:t>:</a:t>
            </a:r>
            <a:r>
              <a:rPr lang="en-US" dirty="0" smtClean="0"/>
              <a:t> </a:t>
            </a:r>
            <a:r>
              <a:rPr lang="en-US" b="0" u="none" baseline="0" dirty="0" smtClean="0"/>
              <a:t>Module 10 review</a:t>
            </a:r>
            <a:endParaRPr lang="en-US" b="1" u="none" baseline="0" dirty="0" smtClean="0"/>
          </a:p>
          <a:p>
            <a:pPr marL="0" indent="0">
              <a:buNone/>
            </a:pPr>
            <a:r>
              <a:rPr lang="en-US" b="1" dirty="0" smtClean="0"/>
              <a:t>Delivery</a:t>
            </a:r>
            <a:r>
              <a:rPr lang="en-US" b="1" dirty="0" smtClean="0"/>
              <a:t>:</a:t>
            </a:r>
            <a:r>
              <a:rPr lang="en-US" dirty="0" smtClean="0"/>
              <a:t> </a:t>
            </a:r>
            <a:r>
              <a:rPr lang="en-US" b="0" u="none" baseline="0" dirty="0" smtClean="0"/>
              <a:t>Review </a:t>
            </a:r>
            <a:r>
              <a:rPr lang="en-US" baseline="0" dirty="0" smtClean="0"/>
              <a:t>the </a:t>
            </a:r>
            <a:r>
              <a:rPr lang="en-US" baseline="0" dirty="0" smtClean="0"/>
              <a:t>private property (backyard inspections)</a:t>
            </a:r>
            <a:r>
              <a:rPr lang="en-US" dirty="0" smtClean="0"/>
              <a:t> </a:t>
            </a:r>
            <a:r>
              <a:rPr lang="en-US" dirty="0" smtClean="0"/>
              <a:t>protocols with </a:t>
            </a:r>
            <a:r>
              <a:rPr lang="en-US" dirty="0" smtClean="0"/>
              <a:t>students</a:t>
            </a:r>
            <a:endParaRPr lang="en-US" b="0" dirty="0" smtClean="0">
              <a:cs typeface="Calibri"/>
            </a:endParaRPr>
          </a:p>
        </p:txBody>
      </p:sp>
      <p:sp>
        <p:nvSpPr>
          <p:cNvPr id="6" name="TextBox 5"/>
          <p:cNvSpPr txBox="1"/>
          <p:nvPr/>
        </p:nvSpPr>
        <p:spPr>
          <a:xfrm>
            <a:off x="4551680" y="2477735"/>
            <a:ext cx="2926080" cy="1456801"/>
          </a:xfrm>
          <a:prstGeom prst="rect">
            <a:avLst/>
          </a:prstGeom>
          <a:noFill/>
        </p:spPr>
        <p:txBody>
          <a:bodyPr wrap="square" lIns="162553" tIns="81276" rIns="162553" bIns="81276"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19212352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48</a:t>
            </a:fld>
            <a:endParaRPr lang="en-US" dirty="0"/>
          </a:p>
        </p:txBody>
      </p:sp>
    </p:spTree>
    <p:extLst>
      <p:ext uri="{BB962C8B-B14F-4D97-AF65-F5344CB8AC3E}">
        <p14:creationId xmlns:p14="http://schemas.microsoft.com/office/powerpoint/2010/main" val="5498972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Module </a:t>
            </a:r>
            <a:r>
              <a:rPr lang="en-US" b="0" u="none" baseline="0" dirty="0" smtClean="0"/>
              <a:t>11 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a:t>
            </a:r>
            <a:r>
              <a:rPr lang="en-US" b="0" baseline="0" dirty="0" smtClean="0"/>
              <a:t>critical points and mistakes/issues commonly made in the field</a:t>
            </a:r>
          </a:p>
          <a:p>
            <a:pPr marL="182880" indent="-182880"/>
            <a:r>
              <a:rPr lang="en-US" b="0" baseline="0" dirty="0" smtClean="0"/>
              <a:t>Ask for follow up questions</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49</a:t>
            </a:fld>
            <a:endParaRPr lang="en-US" dirty="0"/>
          </a:p>
        </p:txBody>
      </p:sp>
    </p:spTree>
    <p:extLst>
      <p:ext uri="{BB962C8B-B14F-4D97-AF65-F5344CB8AC3E}">
        <p14:creationId xmlns:p14="http://schemas.microsoft.com/office/powerpoint/2010/main" val="1111163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5</a:t>
            </a:fld>
            <a:endParaRPr lang="en-US" dirty="0"/>
          </a:p>
        </p:txBody>
      </p:sp>
    </p:spTree>
    <p:extLst>
      <p:ext uri="{BB962C8B-B14F-4D97-AF65-F5344CB8AC3E}">
        <p14:creationId xmlns:p14="http://schemas.microsoft.com/office/powerpoint/2010/main" val="31321775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73938" y="827088"/>
            <a:ext cx="19572288" cy="11009312"/>
          </a:xfrm>
          <a:prstGeom prst="rect">
            <a:avLst/>
          </a:prstGeom>
        </p:spPr>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50</a:t>
            </a:fld>
            <a:endParaRPr lang="en-US" dirty="0"/>
          </a:p>
        </p:txBody>
      </p:sp>
      <p:sp>
        <p:nvSpPr>
          <p:cNvPr id="5" name="Notes Placeholder 1"/>
          <p:cNvSpPr txBox="1">
            <a:spLocks/>
          </p:cNvSpPr>
          <p:nvPr/>
        </p:nvSpPr>
        <p:spPr>
          <a:xfrm>
            <a:off x="568962" y="12663949"/>
            <a:ext cx="6160345" cy="18720619"/>
          </a:xfrm>
          <a:prstGeom prst="rect">
            <a:avLst/>
          </a:prstGeom>
        </p:spPr>
        <p:txBody>
          <a:bodyPr vert="horz" lIns="162553" tIns="81276" rIns="162553" bIns="81276"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b="1" u="sng" dirty="0"/>
              <a:t>Instructor Notes</a:t>
            </a:r>
          </a:p>
          <a:p>
            <a:endParaRPr lang="en-US" b="1" u="sng" dirty="0"/>
          </a:p>
          <a:p>
            <a:r>
              <a:rPr lang="en-US" dirty="0"/>
              <a:t>Same as slide</a:t>
            </a:r>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r>
              <a:rPr lang="en-US" b="1" u="sng" dirty="0"/>
              <a:t>Student Notes</a:t>
            </a:r>
          </a:p>
          <a:p>
            <a:endParaRPr lang="en-US" b="1" u="sng" dirty="0"/>
          </a:p>
          <a:p>
            <a:endParaRPr lang="en-US" b="1" u="sng" dirty="0"/>
          </a:p>
          <a:p>
            <a:endParaRPr lang="en-US" b="1" u="sng" dirty="0"/>
          </a:p>
          <a:p>
            <a:endParaRPr lang="en-US" b="1" u="sng" dirty="0"/>
          </a:p>
        </p:txBody>
      </p:sp>
      <p:sp>
        <p:nvSpPr>
          <p:cNvPr id="6" name="TextBox 5"/>
          <p:cNvSpPr txBox="1"/>
          <p:nvPr/>
        </p:nvSpPr>
        <p:spPr>
          <a:xfrm>
            <a:off x="4714240" y="2380569"/>
            <a:ext cx="2926080" cy="1456801"/>
          </a:xfrm>
          <a:prstGeom prst="rect">
            <a:avLst/>
          </a:prstGeom>
          <a:noFill/>
        </p:spPr>
        <p:txBody>
          <a:bodyPr wrap="square" lIns="162553" tIns="81276" rIns="162553" bIns="81276" rtlCol="0">
            <a:spAutoFit/>
          </a:bodyPr>
          <a:lstStyle/>
          <a:p>
            <a:r>
              <a:rPr lang="en-US" sz="2100" b="1" u="sng" dirty="0"/>
              <a:t>Slide Usage Information</a:t>
            </a:r>
          </a:p>
          <a:p>
            <a:r>
              <a:rPr lang="en-US" sz="2100" dirty="0"/>
              <a:t>Slide time: </a:t>
            </a:r>
          </a:p>
          <a:p>
            <a:r>
              <a:rPr lang="en-US" sz="2100" dirty="0"/>
              <a:t>Purpose:</a:t>
            </a:r>
          </a:p>
        </p:txBody>
      </p:sp>
      <p:sp>
        <p:nvSpPr>
          <p:cNvPr id="12" name="Notes Placeholder 11"/>
          <p:cNvSpPr>
            <a:spLocks noGrp="1"/>
          </p:cNvSpPr>
          <p:nvPr>
            <p:ph type="body" idx="1"/>
          </p:nvPr>
        </p:nvSpPr>
        <p:spPr>
          <a:xfrm>
            <a:off x="748453" y="15956123"/>
            <a:ext cx="5980854" cy="15113001"/>
          </a:xfrm>
          <a:prstGeom prst="rect">
            <a:avLst/>
          </a:prstGeom>
        </p:spPr>
        <p:txBody>
          <a:bodyPr/>
          <a:lstStyle/>
          <a:p>
            <a:pPr marL="0" indent="0">
              <a:buNone/>
            </a:pPr>
            <a:r>
              <a:rPr lang="en-US" b="1" dirty="0" smtClean="0">
                <a:solidFill>
                  <a:schemeClr val="tx1"/>
                </a:solidFill>
              </a:rPr>
              <a:t>Purpose</a:t>
            </a:r>
            <a:r>
              <a:rPr lang="en-US" b="1" dirty="0" smtClean="0"/>
              <a:t>:</a:t>
            </a:r>
            <a:r>
              <a:rPr lang="en-US" dirty="0" smtClean="0"/>
              <a:t> </a:t>
            </a:r>
            <a:r>
              <a:rPr lang="en-US" b="0" u="none" baseline="0" dirty="0" smtClean="0"/>
              <a:t>Module 11 review</a:t>
            </a:r>
            <a:endParaRPr lang="en-US" b="1" u="none" baseline="0" dirty="0" smtClean="0"/>
          </a:p>
          <a:p>
            <a:pPr marL="0" indent="0">
              <a:buNone/>
            </a:pPr>
            <a:r>
              <a:rPr lang="en-US" b="1" dirty="0" smtClean="0"/>
              <a:t>Delivery</a:t>
            </a:r>
            <a:r>
              <a:rPr lang="en-US" b="1" dirty="0" smtClean="0"/>
              <a:t>:</a:t>
            </a:r>
            <a:r>
              <a:rPr lang="en-US" dirty="0" smtClean="0"/>
              <a:t> </a:t>
            </a:r>
            <a:r>
              <a:rPr lang="en-US" b="0" u="none" baseline="0" dirty="0" smtClean="0"/>
              <a:t>Review </a:t>
            </a:r>
            <a:r>
              <a:rPr lang="en-US" baseline="0" dirty="0" smtClean="0"/>
              <a:t>the </a:t>
            </a:r>
            <a:r>
              <a:rPr lang="en-US" baseline="0" dirty="0" smtClean="0"/>
              <a:t>QA and QC programs and assessments </a:t>
            </a:r>
            <a:r>
              <a:rPr lang="en-US" dirty="0" smtClean="0"/>
              <a:t>with students</a:t>
            </a:r>
            <a:endParaRPr lang="en-US" b="0" dirty="0" smtClean="0">
              <a:cs typeface="Calibri"/>
            </a:endParaRPr>
          </a:p>
          <a:p>
            <a:pPr marL="182880" indent="-182880"/>
            <a:r>
              <a:rPr lang="en-US" b="1" dirty="0" smtClean="0"/>
              <a:t>Quality </a:t>
            </a:r>
            <a:r>
              <a:rPr lang="en-US" b="1" dirty="0"/>
              <a:t>Assurance </a:t>
            </a:r>
            <a:r>
              <a:rPr lang="en-US" dirty="0"/>
              <a:t>– </a:t>
            </a:r>
            <a:r>
              <a:rPr lang="en-US" b="0" dirty="0"/>
              <a:t>process oriented and focuses on defect prevention (i.e., program)</a:t>
            </a:r>
          </a:p>
          <a:p>
            <a:pPr marL="182880" indent="-182880"/>
            <a:r>
              <a:rPr lang="en-US" b="1" dirty="0"/>
              <a:t>Quality Control </a:t>
            </a:r>
            <a:r>
              <a:rPr lang="en-US" dirty="0"/>
              <a:t>–</a:t>
            </a:r>
            <a:r>
              <a:rPr lang="en-US" baseline="0" dirty="0"/>
              <a:t> </a:t>
            </a:r>
            <a:r>
              <a:rPr lang="en-US" b="0" dirty="0"/>
              <a:t>product</a:t>
            </a:r>
            <a:r>
              <a:rPr lang="en-US" b="0" baseline="0" dirty="0"/>
              <a:t> </a:t>
            </a:r>
            <a:r>
              <a:rPr lang="en-US" b="0" dirty="0"/>
              <a:t>oriented and focuses on defect identification (i.e., job</a:t>
            </a:r>
            <a:r>
              <a:rPr lang="en-US" b="0" baseline="0" dirty="0"/>
              <a:t> duties)</a:t>
            </a:r>
            <a:endParaRPr lang="en-US" b="0" dirty="0"/>
          </a:p>
        </p:txBody>
      </p:sp>
    </p:spTree>
    <p:extLst>
      <p:ext uri="{BB962C8B-B14F-4D97-AF65-F5344CB8AC3E}">
        <p14:creationId xmlns:p14="http://schemas.microsoft.com/office/powerpoint/2010/main" val="1105319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51</a:t>
            </a:fld>
            <a:endParaRPr lang="en-US" dirty="0"/>
          </a:p>
        </p:txBody>
      </p:sp>
    </p:spTree>
    <p:extLst>
      <p:ext uri="{BB962C8B-B14F-4D97-AF65-F5344CB8AC3E}">
        <p14:creationId xmlns:p14="http://schemas.microsoft.com/office/powerpoint/2010/main" val="11462344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dirty="0"/>
              <a:t>Reference:</a:t>
            </a:r>
            <a:r>
              <a:rPr lang="en-US" b="0" baseline="0" dirty="0"/>
              <a:t> DIMP Manual, Attachments 1-1, 1-2, and 1-3; pages 7-10</a:t>
            </a:r>
            <a:endParaRPr lang="en-US" b="1" baseline="0" dirty="0"/>
          </a:p>
          <a:p>
            <a:pPr marL="0" indent="0">
              <a:buNone/>
            </a:pPr>
            <a:r>
              <a:rPr lang="en-US" b="1" baseline="0" dirty="0"/>
              <a:t>Purpose:</a:t>
            </a:r>
            <a:r>
              <a:rPr lang="en-US" b="0" baseline="0" dirty="0"/>
              <a:t> Group activity – equipment and damage recognition and priority assignments</a:t>
            </a:r>
          </a:p>
          <a:p>
            <a:pPr marL="0" indent="0">
              <a:buNone/>
            </a:pPr>
            <a:r>
              <a:rPr lang="en-US" b="1" dirty="0"/>
              <a:t>Instructor materials:</a:t>
            </a:r>
          </a:p>
          <a:p>
            <a:pPr marL="182880" indent="-182880">
              <a:buAutoNum type="arabicPeriod"/>
            </a:pPr>
            <a:r>
              <a:rPr lang="en-US" dirty="0"/>
              <a:t>PPT presentation</a:t>
            </a:r>
          </a:p>
          <a:p>
            <a:pPr marL="182880" indent="-182880">
              <a:buAutoNum type="arabicPeriod"/>
            </a:pPr>
            <a:r>
              <a:rPr lang="en-US" dirty="0"/>
              <a:t>Whiteboard and markers, or large</a:t>
            </a:r>
            <a:r>
              <a:rPr lang="en-US" baseline="0" dirty="0"/>
              <a:t> notepad, easel, and markers</a:t>
            </a:r>
          </a:p>
          <a:p>
            <a:pPr marL="182880" indent="-182880">
              <a:buAutoNum type="arabicPeriod"/>
            </a:pPr>
            <a:r>
              <a:rPr lang="en-US" baseline="0" dirty="0"/>
              <a:t>Copies of DIMP Manual, Attachments 1-1, 1-2, and 1-3; pages 7-10</a:t>
            </a:r>
          </a:p>
          <a:p>
            <a:pPr marL="0" indent="0">
              <a:buNone/>
            </a:pPr>
            <a:r>
              <a:rPr lang="en-US" b="1" baseline="0" dirty="0"/>
              <a:t>Student materials:</a:t>
            </a:r>
          </a:p>
          <a:p>
            <a:pPr marL="182880" indent="-182880">
              <a:buFont typeface="+mj-lt"/>
              <a:buAutoNum type="arabicPeriod"/>
            </a:pPr>
            <a:r>
              <a:rPr lang="en-US" b="0" baseline="0" dirty="0" smtClean="0"/>
              <a:t>Paper</a:t>
            </a:r>
            <a:endParaRPr lang="en-US" b="0" baseline="0" dirty="0"/>
          </a:p>
          <a:p>
            <a:pPr marL="182880" indent="-182880">
              <a:buFont typeface="+mj-lt"/>
              <a:buAutoNum type="arabicPeriod"/>
            </a:pPr>
            <a:r>
              <a:rPr lang="en-US" b="0" baseline="0" dirty="0"/>
              <a:t>Pens/pencils</a:t>
            </a:r>
            <a:endParaRPr lang="en-US" b="0" dirty="0"/>
          </a:p>
          <a:p>
            <a:pPr marL="0" indent="0">
              <a:buNone/>
            </a:pPr>
            <a:r>
              <a:rPr lang="en-US" b="1" dirty="0"/>
              <a:t>Instructor instructions:</a:t>
            </a:r>
          </a:p>
          <a:p>
            <a:pPr marL="182880" indent="-182880">
              <a:buFont typeface="+mj-lt"/>
              <a:buAutoNum type="arabicPeriod"/>
            </a:pPr>
            <a:r>
              <a:rPr lang="en-US" baseline="0" dirty="0"/>
              <a:t>Write the team names on the whiteboard.  You will mark points under each team name as they are earned. </a:t>
            </a:r>
          </a:p>
          <a:p>
            <a:pPr marL="182880" indent="-182880">
              <a:buFont typeface="+mj-lt"/>
              <a:buAutoNum type="arabicPeriod"/>
            </a:pPr>
            <a:r>
              <a:rPr lang="en-US" baseline="0" dirty="0"/>
              <a:t>Hand out copies of </a:t>
            </a:r>
            <a:r>
              <a:rPr lang="en-US" b="0" baseline="0" dirty="0"/>
              <a:t>DIMP Manual, Attachment 1-1, page 7 to each group.</a:t>
            </a:r>
          </a:p>
          <a:p>
            <a:pPr marL="182880" indent="-182880">
              <a:buFont typeface="+mj-lt"/>
              <a:buAutoNum type="arabicPeriod"/>
            </a:pPr>
            <a:r>
              <a:rPr lang="en-US" baseline="0" dirty="0"/>
              <a:t>Show an image in from the PowerPoint, ask the following questions (at once), allow the teams to confer and refer to the DIMP Manual, and select the first team/spokesperson to raise their hand.</a:t>
            </a:r>
          </a:p>
          <a:p>
            <a:pPr marL="640080" lvl="1" indent="-182880">
              <a:buFont typeface="+mj-lt"/>
              <a:buAutoNum type="alphaLcParenR"/>
            </a:pPr>
            <a:r>
              <a:rPr lang="en-US" baseline="0" dirty="0"/>
              <a:t>What is the item(s) shown?</a:t>
            </a:r>
          </a:p>
          <a:p>
            <a:pPr marL="640080" lvl="1" indent="-182880">
              <a:buFont typeface="+mj-lt"/>
              <a:buAutoNum type="alphaLcParenR"/>
            </a:pPr>
            <a:r>
              <a:rPr lang="en-US" baseline="0" dirty="0"/>
              <a:t>What is wrong with the item(s)?</a:t>
            </a:r>
          </a:p>
          <a:p>
            <a:pPr marL="640080" lvl="1" indent="-182880">
              <a:buFont typeface="+mj-lt"/>
              <a:buAutoNum type="alphaLcParenR"/>
            </a:pPr>
            <a:r>
              <a:rPr lang="en-US" baseline="0" dirty="0"/>
              <a:t>What is the correct priority assignment?  (e.g., P1, P2, etc.)</a:t>
            </a:r>
          </a:p>
          <a:p>
            <a:pPr marL="182880" indent="-182880" defTabSz="1625529">
              <a:buFont typeface="+mj-lt"/>
              <a:buAutoNum type="arabicPeriod"/>
              <a:defRPr/>
            </a:pPr>
            <a:r>
              <a:rPr lang="en-US" baseline="0" dirty="0"/>
              <a:t>Give the point to the team who answers them correctly.  Mark the point on the whiteboard. 3 correct answers for the item = 1 point.</a:t>
            </a:r>
          </a:p>
          <a:p>
            <a:pPr marL="182880" indent="-182880" defTabSz="1625529">
              <a:buFont typeface="+mj-lt"/>
              <a:buAutoNum type="arabicPeriod"/>
              <a:defRPr/>
            </a:pPr>
            <a:r>
              <a:rPr lang="en-US" sz="2100" dirty="0"/>
              <a:t>Present 10 items and ask the 3 questions for each.</a:t>
            </a:r>
          </a:p>
          <a:p>
            <a:pPr marL="182880" indent="-182880" defTabSz="1625529">
              <a:buFont typeface="+mj-lt"/>
              <a:buAutoNum type="arabicPeriod"/>
              <a:defRPr/>
            </a:pPr>
            <a:r>
              <a:rPr lang="en-US" sz="2100" dirty="0"/>
              <a:t>In the event of a tie, present another photo to the teams in the tie.  Whichever team answers all 3 questions correctly about the photo first, wins.  If no one answers correctly, repeat the process until one point is awarded to break the tie.</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ACCD415D-6FAA-483F-8E6C-5060E8CDC88D}" type="slidenum">
              <a:rPr lang="en-US" smtClean="0"/>
              <a:t>52</a:t>
            </a:fld>
            <a:endParaRPr lang="en-US" dirty="0"/>
          </a:p>
        </p:txBody>
      </p:sp>
    </p:spTree>
    <p:extLst>
      <p:ext uri="{BB962C8B-B14F-4D97-AF65-F5344CB8AC3E}">
        <p14:creationId xmlns:p14="http://schemas.microsoft.com/office/powerpoint/2010/main" val="6694757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dirty="0"/>
              <a:t>Game</a:t>
            </a:r>
            <a:r>
              <a:rPr lang="en-US" b="1" baseline="0" dirty="0"/>
              <a:t> r</a:t>
            </a:r>
            <a:r>
              <a:rPr lang="en-US" b="1" dirty="0"/>
              <a:t>ules:</a:t>
            </a:r>
          </a:p>
          <a:p>
            <a:pPr marL="182880" indent="-182880">
              <a:buFont typeface="+mj-lt"/>
              <a:buAutoNum type="arabicPeriod"/>
            </a:pPr>
            <a:r>
              <a:rPr lang="en-US" sz="4300" dirty="0"/>
              <a:t>The instructor will present a photo and ask 3 questions:</a:t>
            </a:r>
          </a:p>
          <a:p>
            <a:pPr marL="640080" lvl="3" indent="-182880">
              <a:buFont typeface="+mj-lt"/>
              <a:buAutoNum type="alphaLcParenR"/>
            </a:pPr>
            <a:r>
              <a:rPr lang="en-US" dirty="0"/>
              <a:t>What is the item(s) shown?</a:t>
            </a:r>
          </a:p>
          <a:p>
            <a:pPr marL="640080" lvl="3" indent="-182880">
              <a:buFont typeface="+mj-lt"/>
              <a:buAutoNum type="alphaLcParenR"/>
            </a:pPr>
            <a:r>
              <a:rPr lang="en-US" dirty="0"/>
              <a:t>What is wrong with the item(s)?</a:t>
            </a:r>
          </a:p>
          <a:p>
            <a:pPr marL="640080" lvl="3" indent="-182880">
              <a:buFont typeface="+mj-lt"/>
              <a:buAutoNum type="alphaLcParenR"/>
            </a:pPr>
            <a:r>
              <a:rPr lang="en-US" dirty="0"/>
              <a:t>What is the correct priority assignment?  (e.g., P1, P2, etc.)</a:t>
            </a:r>
          </a:p>
          <a:p>
            <a:pPr marL="182880" indent="-182880">
              <a:buFont typeface="+mj-lt"/>
              <a:buAutoNum type="arabicPeriod"/>
            </a:pPr>
            <a:r>
              <a:rPr lang="en-US" sz="4300" dirty="0"/>
              <a:t>Discuss the questions with team members.  When ready, the team’s spokesperson raises his/her hand.  The first to raise his/her hand goes first. </a:t>
            </a:r>
          </a:p>
          <a:p>
            <a:pPr marL="182880" indent="-182880">
              <a:buFont typeface="+mj-lt"/>
              <a:buAutoNum type="arabicPeriod"/>
            </a:pPr>
            <a:r>
              <a:rPr lang="en-US" sz="4300" dirty="0"/>
              <a:t>If the spokesperson answers all 3 questions correctly, that team will gain a point.</a:t>
            </a:r>
          </a:p>
          <a:p>
            <a:pPr marL="182880" indent="-182880">
              <a:buFont typeface="+mj-lt"/>
              <a:buAutoNum type="arabicPeriod"/>
            </a:pPr>
            <a:r>
              <a:rPr lang="en-US" sz="4300" dirty="0"/>
              <a:t>If the spokesperson answers any of them incorrectly, the remaining teams can attempt to answer (the first spokesperson to raise his/her hand will try next).</a:t>
            </a:r>
          </a:p>
          <a:p>
            <a:pPr marL="182880" indent="-182880">
              <a:buFont typeface="+mj-lt"/>
              <a:buAutoNum type="arabicPeriod"/>
            </a:pPr>
            <a:r>
              <a:rPr lang="en-US" sz="4300" dirty="0"/>
              <a:t>This continues until a team answers all 3 questions correctly.  If no one answers all 3 correctly, no one gets the point and the instructor will move on to the next photo.</a:t>
            </a:r>
          </a:p>
          <a:p>
            <a:pPr marL="182880" indent="-182880">
              <a:buFont typeface="+mj-lt"/>
              <a:buAutoNum type="arabicPeriod"/>
            </a:pPr>
            <a:r>
              <a:rPr lang="en-US" sz="4300" dirty="0"/>
              <a:t>There are 10 photos in this exercise.  The team that gets the most points, wins.  In the event of a tie, the instructor will conduct a tie breaker.</a:t>
            </a: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ACCD415D-6FAA-483F-8E6C-5060E8CDC88D}" type="slidenum">
              <a:rPr lang="en-US" smtClean="0"/>
              <a:t>53</a:t>
            </a:fld>
            <a:endParaRPr lang="en-US" dirty="0"/>
          </a:p>
        </p:txBody>
      </p:sp>
    </p:spTree>
    <p:extLst>
      <p:ext uri="{BB962C8B-B14F-4D97-AF65-F5344CB8AC3E}">
        <p14:creationId xmlns:p14="http://schemas.microsoft.com/office/powerpoint/2010/main" val="36464093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3200" dirty="0"/>
              <a:t>What is the item(s) shown?</a:t>
            </a:r>
          </a:p>
          <a:p>
            <a:pPr marL="182880" indent="-182880">
              <a:buFont typeface="+mj-lt"/>
              <a:buAutoNum type="arabicPeriod"/>
            </a:pPr>
            <a:r>
              <a:rPr lang="en-US" sz="3200" dirty="0"/>
              <a:t>What is wrong with the item(s)?</a:t>
            </a:r>
          </a:p>
          <a:p>
            <a:pPr marL="182880" indent="-182880">
              <a:buFont typeface="+mj-lt"/>
              <a:buAutoNum type="arabicPeriod"/>
            </a:pPr>
            <a:r>
              <a:rPr lang="en-US" sz="32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54</a:t>
            </a:fld>
            <a:endParaRPr lang="en-US" dirty="0"/>
          </a:p>
        </p:txBody>
      </p:sp>
    </p:spTree>
    <p:extLst>
      <p:ext uri="{BB962C8B-B14F-4D97-AF65-F5344CB8AC3E}">
        <p14:creationId xmlns:p14="http://schemas.microsoft.com/office/powerpoint/2010/main" val="25018952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55</a:t>
            </a:fld>
            <a:endParaRPr lang="en-US" dirty="0"/>
          </a:p>
        </p:txBody>
      </p:sp>
    </p:spTree>
    <p:extLst>
      <p:ext uri="{BB962C8B-B14F-4D97-AF65-F5344CB8AC3E}">
        <p14:creationId xmlns:p14="http://schemas.microsoft.com/office/powerpoint/2010/main" val="23858179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56</a:t>
            </a:fld>
            <a:endParaRPr lang="en-US" dirty="0"/>
          </a:p>
        </p:txBody>
      </p:sp>
    </p:spTree>
    <p:extLst>
      <p:ext uri="{BB962C8B-B14F-4D97-AF65-F5344CB8AC3E}">
        <p14:creationId xmlns:p14="http://schemas.microsoft.com/office/powerpoint/2010/main" val="23172459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57</a:t>
            </a:fld>
            <a:endParaRPr lang="en-US" dirty="0"/>
          </a:p>
        </p:txBody>
      </p:sp>
    </p:spTree>
    <p:extLst>
      <p:ext uri="{BB962C8B-B14F-4D97-AF65-F5344CB8AC3E}">
        <p14:creationId xmlns:p14="http://schemas.microsoft.com/office/powerpoint/2010/main" val="9758511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58</a:t>
            </a:fld>
            <a:endParaRPr lang="en-US" dirty="0"/>
          </a:p>
        </p:txBody>
      </p:sp>
    </p:spTree>
    <p:extLst>
      <p:ext uri="{BB962C8B-B14F-4D97-AF65-F5344CB8AC3E}">
        <p14:creationId xmlns:p14="http://schemas.microsoft.com/office/powerpoint/2010/main" val="318202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59</a:t>
            </a:fld>
            <a:endParaRPr lang="en-US" dirty="0"/>
          </a:p>
        </p:txBody>
      </p:sp>
    </p:spTree>
    <p:extLst>
      <p:ext uri="{BB962C8B-B14F-4D97-AF65-F5344CB8AC3E}">
        <p14:creationId xmlns:p14="http://schemas.microsoft.com/office/powerpoint/2010/main" val="3633769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defTabSz="1625529">
              <a:buNone/>
              <a:defRPr/>
            </a:pPr>
            <a:r>
              <a:rPr lang="en-US" b="1" dirty="0">
                <a:solidFill>
                  <a:schemeClr val="tx1"/>
                </a:solidFill>
              </a:rPr>
              <a:t>Purpose</a:t>
            </a:r>
            <a:r>
              <a:rPr lang="en-US" b="1" dirty="0"/>
              <a:t>: </a:t>
            </a:r>
            <a:r>
              <a:rPr lang="en-US" dirty="0" smtClean="0"/>
              <a:t>Discuss what student</a:t>
            </a:r>
            <a:r>
              <a:rPr lang="en-US" baseline="0" dirty="0" smtClean="0"/>
              <a:t>s have covered </a:t>
            </a:r>
            <a:r>
              <a:rPr lang="en-US" dirty="0" smtClean="0"/>
              <a:t>during</a:t>
            </a:r>
            <a:r>
              <a:rPr lang="en-US" baseline="0" dirty="0" smtClean="0"/>
              <a:t> the </a:t>
            </a:r>
            <a:r>
              <a:rPr lang="en-US" dirty="0" smtClean="0"/>
              <a:t>course</a:t>
            </a:r>
            <a:endParaRPr lang="en-US" dirty="0">
              <a:cs typeface="Calibri"/>
            </a:endParaRPr>
          </a:p>
          <a:p>
            <a:pPr marL="0" indent="0">
              <a:buNone/>
            </a:pPr>
            <a:r>
              <a:rPr lang="en-US" b="1"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course</a:t>
            </a:r>
          </a:p>
          <a:p>
            <a:pPr marL="182880" indent="-182880"/>
            <a:r>
              <a:rPr lang="en-US" dirty="0" smtClean="0">
                <a:cs typeface="Calibri"/>
              </a:rPr>
              <a:t>Because </a:t>
            </a:r>
            <a:r>
              <a:rPr lang="en-US" dirty="0" smtClean="0">
                <a:cs typeface="Calibri"/>
              </a:rPr>
              <a:t>the module should</a:t>
            </a:r>
            <a:r>
              <a:rPr lang="en-US" baseline="0" dirty="0" smtClean="0">
                <a:cs typeface="Calibri"/>
              </a:rPr>
              <a:t> only be 30 minutes in length, complete the review of the modules to no more than 10-15 minutes.  The remaining time will need to be used by the group activity at the end of this module.</a:t>
            </a:r>
            <a:endParaRPr lang="en-US" dirty="0">
              <a:cs typeface="Calibri"/>
            </a:endParaRP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6</a:t>
            </a:fld>
            <a:endParaRPr lang="en-US" dirty="0"/>
          </a:p>
        </p:txBody>
      </p:sp>
    </p:spTree>
    <p:extLst>
      <p:ext uri="{BB962C8B-B14F-4D97-AF65-F5344CB8AC3E}">
        <p14:creationId xmlns:p14="http://schemas.microsoft.com/office/powerpoint/2010/main" val="24028212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60</a:t>
            </a:fld>
            <a:endParaRPr lang="en-US" dirty="0"/>
          </a:p>
        </p:txBody>
      </p:sp>
    </p:spTree>
    <p:extLst>
      <p:ext uri="{BB962C8B-B14F-4D97-AF65-F5344CB8AC3E}">
        <p14:creationId xmlns:p14="http://schemas.microsoft.com/office/powerpoint/2010/main" val="38763688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61</a:t>
            </a:fld>
            <a:endParaRPr lang="en-US" dirty="0"/>
          </a:p>
        </p:txBody>
      </p:sp>
    </p:spTree>
    <p:extLst>
      <p:ext uri="{BB962C8B-B14F-4D97-AF65-F5344CB8AC3E}">
        <p14:creationId xmlns:p14="http://schemas.microsoft.com/office/powerpoint/2010/main" val="33828211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62</a:t>
            </a:fld>
            <a:endParaRPr lang="en-US" dirty="0"/>
          </a:p>
        </p:txBody>
      </p:sp>
    </p:spTree>
    <p:extLst>
      <p:ext uri="{BB962C8B-B14F-4D97-AF65-F5344CB8AC3E}">
        <p14:creationId xmlns:p14="http://schemas.microsoft.com/office/powerpoint/2010/main" val="7236584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63</a:t>
            </a:fld>
            <a:endParaRPr lang="en-US" dirty="0"/>
          </a:p>
        </p:txBody>
      </p:sp>
    </p:spTree>
    <p:extLst>
      <p:ext uri="{BB962C8B-B14F-4D97-AF65-F5344CB8AC3E}">
        <p14:creationId xmlns:p14="http://schemas.microsoft.com/office/powerpoint/2010/main" val="28674385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64</a:t>
            </a:fld>
            <a:endParaRPr lang="en-US" dirty="0"/>
          </a:p>
        </p:txBody>
      </p:sp>
    </p:spTree>
    <p:extLst>
      <p:ext uri="{BB962C8B-B14F-4D97-AF65-F5344CB8AC3E}">
        <p14:creationId xmlns:p14="http://schemas.microsoft.com/office/powerpoint/2010/main" val="19415037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65</a:t>
            </a:fld>
            <a:endParaRPr lang="en-US" dirty="0"/>
          </a:p>
        </p:txBody>
      </p:sp>
    </p:spTree>
    <p:extLst>
      <p:ext uri="{BB962C8B-B14F-4D97-AF65-F5344CB8AC3E}">
        <p14:creationId xmlns:p14="http://schemas.microsoft.com/office/powerpoint/2010/main" val="30596688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66</a:t>
            </a:fld>
            <a:endParaRPr lang="en-US" dirty="0"/>
          </a:p>
        </p:txBody>
      </p:sp>
    </p:spTree>
    <p:extLst>
      <p:ext uri="{BB962C8B-B14F-4D97-AF65-F5344CB8AC3E}">
        <p14:creationId xmlns:p14="http://schemas.microsoft.com/office/powerpoint/2010/main" val="12177080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67</a:t>
            </a:fld>
            <a:endParaRPr lang="en-US" dirty="0"/>
          </a:p>
        </p:txBody>
      </p:sp>
    </p:spTree>
    <p:extLst>
      <p:ext uri="{BB962C8B-B14F-4D97-AF65-F5344CB8AC3E}">
        <p14:creationId xmlns:p14="http://schemas.microsoft.com/office/powerpoint/2010/main" val="5869138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68</a:t>
            </a:fld>
            <a:endParaRPr lang="en-US" dirty="0"/>
          </a:p>
        </p:txBody>
      </p:sp>
    </p:spTree>
    <p:extLst>
      <p:ext uri="{BB962C8B-B14F-4D97-AF65-F5344CB8AC3E}">
        <p14:creationId xmlns:p14="http://schemas.microsoft.com/office/powerpoint/2010/main" val="22244081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69</a:t>
            </a:fld>
            <a:endParaRPr lang="en-US" dirty="0"/>
          </a:p>
        </p:txBody>
      </p:sp>
    </p:spTree>
    <p:extLst>
      <p:ext uri="{BB962C8B-B14F-4D97-AF65-F5344CB8AC3E}">
        <p14:creationId xmlns:p14="http://schemas.microsoft.com/office/powerpoint/2010/main" val="1248010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bwMode="auto">
          <a:xfrm>
            <a:off x="-7456488" y="2517775"/>
            <a:ext cx="22390101" cy="12595225"/>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1907" name="Notes Placeholder 2"/>
          <p:cNvSpPr>
            <a:spLocks noGrp="1"/>
          </p:cNvSpPr>
          <p:nvPr>
            <p:ph type="body" idx="1"/>
          </p:nvPr>
        </p:nvSpPr>
        <p:spPr bwMode="auto">
          <a:xfrm>
            <a:off x="748453" y="15956123"/>
            <a:ext cx="5980854" cy="151130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defTabSz="1625529">
              <a:buNone/>
              <a:defRPr/>
            </a:pPr>
            <a:r>
              <a:rPr lang="en-US" b="1" dirty="0">
                <a:solidFill>
                  <a:schemeClr val="tx1"/>
                </a:solidFill>
              </a:rPr>
              <a:t>Purpose</a:t>
            </a:r>
            <a:r>
              <a:rPr lang="en-US" b="1" dirty="0"/>
              <a:t>: </a:t>
            </a:r>
            <a:r>
              <a:rPr lang="en-US" dirty="0" smtClean="0"/>
              <a:t>Discuss what topics were covered </a:t>
            </a:r>
            <a:r>
              <a:rPr lang="en-US" dirty="0" smtClean="0"/>
              <a:t>in the course</a:t>
            </a:r>
            <a:endParaRPr lang="en-US" dirty="0">
              <a:cs typeface="Calibri"/>
            </a:endParaRPr>
          </a:p>
          <a:p>
            <a:pPr marL="0" indent="0">
              <a:buNone/>
            </a:pPr>
            <a:r>
              <a:rPr lang="en-US" b="1" dirty="0" smtClean="0"/>
              <a:t>Delivery: </a:t>
            </a:r>
            <a:endParaRPr lang="en-US" b="1" dirty="0" smtClean="0"/>
          </a:p>
          <a:p>
            <a:pPr marL="171450" indent="-171450"/>
            <a:r>
              <a:rPr lang="en-US" dirty="0" smtClean="0"/>
              <a:t>Review </a:t>
            </a:r>
            <a:r>
              <a:rPr lang="en-US" dirty="0" smtClean="0"/>
              <a:t>the following slides and</a:t>
            </a:r>
            <a:r>
              <a:rPr lang="en-US" baseline="0" dirty="0" smtClean="0"/>
              <a:t> important points in the </a:t>
            </a:r>
            <a:r>
              <a:rPr lang="en-US" baseline="0" dirty="0" smtClean="0"/>
              <a:t>course</a:t>
            </a:r>
          </a:p>
          <a:p>
            <a:pPr marL="182880" indent="-182880"/>
            <a:r>
              <a:rPr lang="en-US" b="0" baseline="0" dirty="0" smtClean="0"/>
              <a:t>Emphasize critical points and mistakes/issues commonly made in the field</a:t>
            </a:r>
          </a:p>
          <a:p>
            <a:pPr marL="182880" indent="-182880"/>
            <a:r>
              <a:rPr lang="en-US" b="0" baseline="0" dirty="0" smtClean="0"/>
              <a:t>Ask for follow up questions</a:t>
            </a:r>
            <a:endParaRPr lang="en-US" dirty="0">
              <a:cs typeface="Calibri"/>
            </a:endParaRPr>
          </a:p>
        </p:txBody>
      </p:sp>
      <p:sp>
        <p:nvSpPr>
          <p:cNvPr id="248836" name="Slide Number Placeholder 3"/>
          <p:cNvSpPr>
            <a:spLocks noGrp="1"/>
          </p:cNvSpPr>
          <p:nvPr>
            <p:ph type="sldNum" sz="quarter" idx="5"/>
          </p:nvPr>
        </p:nvSpPr>
        <p:spPr bwMode="auto">
          <a:xfrm>
            <a:off x="4235031" y="31900761"/>
            <a:ext cx="3241040" cy="1680498"/>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87E069ED-7ADC-4BA2-B6F8-9D354D8D434A}" type="slidenum">
              <a:rPr lang="en-US"/>
              <a:pPr fontAlgn="base">
                <a:spcBef>
                  <a:spcPct val="0"/>
                </a:spcBef>
                <a:spcAft>
                  <a:spcPct val="0"/>
                </a:spcAft>
                <a:defRPr/>
              </a:pPr>
              <a:t>7</a:t>
            </a:fld>
            <a:endParaRPr lang="en-US" dirty="0"/>
          </a:p>
        </p:txBody>
      </p:sp>
    </p:spTree>
    <p:extLst>
      <p:ext uri="{BB962C8B-B14F-4D97-AF65-F5344CB8AC3E}">
        <p14:creationId xmlns:p14="http://schemas.microsoft.com/office/powerpoint/2010/main" val="37960807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70</a:t>
            </a:fld>
            <a:endParaRPr lang="en-US" dirty="0"/>
          </a:p>
        </p:txBody>
      </p:sp>
    </p:spTree>
    <p:extLst>
      <p:ext uri="{BB962C8B-B14F-4D97-AF65-F5344CB8AC3E}">
        <p14:creationId xmlns:p14="http://schemas.microsoft.com/office/powerpoint/2010/main" val="35422106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71</a:t>
            </a:fld>
            <a:endParaRPr lang="en-US" dirty="0"/>
          </a:p>
        </p:txBody>
      </p:sp>
    </p:spTree>
    <p:extLst>
      <p:ext uri="{BB962C8B-B14F-4D97-AF65-F5344CB8AC3E}">
        <p14:creationId xmlns:p14="http://schemas.microsoft.com/office/powerpoint/2010/main" val="310290445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72</a:t>
            </a:fld>
            <a:endParaRPr lang="en-US" dirty="0"/>
          </a:p>
        </p:txBody>
      </p:sp>
    </p:spTree>
    <p:extLst>
      <p:ext uri="{BB962C8B-B14F-4D97-AF65-F5344CB8AC3E}">
        <p14:creationId xmlns:p14="http://schemas.microsoft.com/office/powerpoint/2010/main" val="12460757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73</a:t>
            </a:fld>
            <a:endParaRPr lang="en-US" dirty="0"/>
          </a:p>
        </p:txBody>
      </p:sp>
    </p:spTree>
    <p:extLst>
      <p:ext uri="{BB962C8B-B14F-4D97-AF65-F5344CB8AC3E}">
        <p14:creationId xmlns:p14="http://schemas.microsoft.com/office/powerpoint/2010/main" val="94173606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74</a:t>
            </a:fld>
            <a:endParaRPr lang="en-US" dirty="0"/>
          </a:p>
        </p:txBody>
      </p:sp>
    </p:spTree>
    <p:extLst>
      <p:ext uri="{BB962C8B-B14F-4D97-AF65-F5344CB8AC3E}">
        <p14:creationId xmlns:p14="http://schemas.microsoft.com/office/powerpoint/2010/main" val="98626453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75</a:t>
            </a:fld>
            <a:endParaRPr lang="en-US" dirty="0"/>
          </a:p>
        </p:txBody>
      </p:sp>
    </p:spTree>
    <p:extLst>
      <p:ext uri="{BB962C8B-B14F-4D97-AF65-F5344CB8AC3E}">
        <p14:creationId xmlns:p14="http://schemas.microsoft.com/office/powerpoint/2010/main" val="61145911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76</a:t>
            </a:fld>
            <a:endParaRPr lang="en-US" dirty="0"/>
          </a:p>
        </p:txBody>
      </p:sp>
    </p:spTree>
    <p:extLst>
      <p:ext uri="{BB962C8B-B14F-4D97-AF65-F5344CB8AC3E}">
        <p14:creationId xmlns:p14="http://schemas.microsoft.com/office/powerpoint/2010/main" val="409163941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77</a:t>
            </a:fld>
            <a:endParaRPr lang="en-US" dirty="0"/>
          </a:p>
        </p:txBody>
      </p:sp>
    </p:spTree>
    <p:extLst>
      <p:ext uri="{BB962C8B-B14F-4D97-AF65-F5344CB8AC3E}">
        <p14:creationId xmlns:p14="http://schemas.microsoft.com/office/powerpoint/2010/main" val="246145556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78</a:t>
            </a:fld>
            <a:endParaRPr lang="en-US" dirty="0"/>
          </a:p>
        </p:txBody>
      </p:sp>
    </p:spTree>
    <p:extLst>
      <p:ext uri="{BB962C8B-B14F-4D97-AF65-F5344CB8AC3E}">
        <p14:creationId xmlns:p14="http://schemas.microsoft.com/office/powerpoint/2010/main" val="144726211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182880" indent="-182880">
              <a:buFont typeface="+mj-lt"/>
              <a:buAutoNum type="arabicPeriod"/>
            </a:pPr>
            <a:r>
              <a:rPr lang="en-US" sz="2000" dirty="0"/>
              <a:t>What is the item(s) shown?</a:t>
            </a:r>
          </a:p>
          <a:p>
            <a:pPr marL="182880" indent="-182880">
              <a:buFont typeface="+mj-lt"/>
              <a:buAutoNum type="arabicPeriod"/>
            </a:pPr>
            <a:r>
              <a:rPr lang="en-US" sz="2000" dirty="0"/>
              <a:t>What is wrong with the item(s)?</a:t>
            </a:r>
          </a:p>
          <a:p>
            <a:pPr marL="182880" indent="-182880">
              <a:buFont typeface="+mj-lt"/>
              <a:buAutoNum type="arabicPeriod"/>
            </a:pPr>
            <a:r>
              <a:rPr lang="en-US" sz="2000" dirty="0"/>
              <a:t>What is the correct priority assignment?  (e.g., P1, P2, etc.)</a:t>
            </a:r>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79</a:t>
            </a:fld>
            <a:endParaRPr lang="en-US" dirty="0"/>
          </a:p>
        </p:txBody>
      </p:sp>
    </p:spTree>
    <p:extLst>
      <p:ext uri="{BB962C8B-B14F-4D97-AF65-F5344CB8AC3E}">
        <p14:creationId xmlns:p14="http://schemas.microsoft.com/office/powerpoint/2010/main" val="3586878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198563"/>
            <a:ext cx="5759450" cy="3240087"/>
          </a:xfrm>
          <a:prstGeom prst="rect">
            <a:avLst/>
          </a:prstGeom>
        </p:spPr>
      </p:sp>
      <p:sp>
        <p:nvSpPr>
          <p:cNvPr id="3" name="Notes Placeholder 2"/>
          <p:cNvSpPr>
            <a:spLocks noGrp="1"/>
          </p:cNvSpPr>
          <p:nvPr>
            <p:ph type="body" idx="1"/>
          </p:nvPr>
        </p:nvSpPr>
        <p:spPr>
          <a:xfrm>
            <a:off x="729773" y="4620580"/>
            <a:ext cx="5855656" cy="3780473"/>
          </a:xfrm>
          <a:prstGeom prst="rect">
            <a:avLst/>
          </a:prstGeom>
        </p:spPr>
        <p:txBody>
          <a:bodyPr/>
          <a:lstStyle/>
          <a:p>
            <a:pPr marL="0" indent="0">
              <a:buNone/>
            </a:pPr>
            <a:endParaRPr lang="en-US" dirty="0"/>
          </a:p>
        </p:txBody>
      </p:sp>
      <p:sp>
        <p:nvSpPr>
          <p:cNvPr id="4" name="Slide Number Placeholder 3"/>
          <p:cNvSpPr>
            <a:spLocks noGrp="1"/>
          </p:cNvSpPr>
          <p:nvPr>
            <p:ph type="sldNum" sz="quarter" idx="10"/>
          </p:nvPr>
        </p:nvSpPr>
        <p:spPr>
          <a:xfrm>
            <a:off x="4142659" y="9118918"/>
            <a:ext cx="3172542" cy="482283"/>
          </a:xfrm>
          <a:prstGeom prst="rect">
            <a:avLst/>
          </a:prstGeom>
        </p:spPr>
        <p:txBody>
          <a:bodyPr/>
          <a:lstStyle/>
          <a:p>
            <a:fld id="{A01EC547-31FF-4E4C-9FD6-9D869DACAC8D}" type="slidenum">
              <a:rPr lang="en-US" smtClean="0"/>
              <a:t>8</a:t>
            </a:fld>
            <a:endParaRPr lang="en-US" dirty="0"/>
          </a:p>
        </p:txBody>
      </p:sp>
    </p:spTree>
    <p:extLst>
      <p:ext uri="{BB962C8B-B14F-4D97-AF65-F5344CB8AC3E}">
        <p14:creationId xmlns:p14="http://schemas.microsoft.com/office/powerpoint/2010/main" val="376834179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defTabSz="1625529">
              <a:buNone/>
              <a:defRPr/>
            </a:pPr>
            <a:endParaRPr lang="en-US" b="0" dirty="0"/>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80</a:t>
            </a:fld>
            <a:endParaRPr lang="en-US" dirty="0"/>
          </a:p>
        </p:txBody>
      </p:sp>
    </p:spTree>
    <p:extLst>
      <p:ext uri="{BB962C8B-B14F-4D97-AF65-F5344CB8AC3E}">
        <p14:creationId xmlns:p14="http://schemas.microsoft.com/office/powerpoint/2010/main" val="1327967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56488" y="2517775"/>
            <a:ext cx="22390101" cy="12595225"/>
          </a:xfrm>
          <a:prstGeom prst="rect">
            <a:avLst/>
          </a:prstGeom>
        </p:spPr>
      </p:sp>
      <p:sp>
        <p:nvSpPr>
          <p:cNvPr id="3" name="Notes Placeholder 2"/>
          <p:cNvSpPr>
            <a:spLocks noGrp="1"/>
          </p:cNvSpPr>
          <p:nvPr>
            <p:ph type="body" idx="1"/>
          </p:nvPr>
        </p:nvSpPr>
        <p:spPr>
          <a:xfrm>
            <a:off x="748453" y="15956123"/>
            <a:ext cx="5980854" cy="15113001"/>
          </a:xfrm>
          <a:prstGeom prst="rect">
            <a:avLst/>
          </a:prstGeom>
        </p:spPr>
        <p:txBody>
          <a:bodyPr/>
          <a:lstStyle/>
          <a:p>
            <a:pPr marL="0" indent="0">
              <a:buNone/>
            </a:pPr>
            <a:r>
              <a:rPr lang="en-US" b="1" u="none" baseline="0" dirty="0" smtClean="0"/>
              <a:t>Purpose:</a:t>
            </a:r>
            <a:r>
              <a:rPr lang="en-US" b="0" u="none" baseline="0" dirty="0" smtClean="0"/>
              <a:t> </a:t>
            </a:r>
            <a:r>
              <a:rPr lang="en-US" b="0" u="none" baseline="0" dirty="0" smtClean="0"/>
              <a:t>Module 1 </a:t>
            </a:r>
            <a:r>
              <a:rPr lang="en-US" b="0" u="none" baseline="0" dirty="0" smtClean="0"/>
              <a:t>review</a:t>
            </a:r>
            <a:endParaRPr lang="en-US" b="1" u="none" baseline="0" dirty="0" smtClean="0"/>
          </a:p>
          <a:p>
            <a:pPr marL="0" indent="0">
              <a:buNone/>
            </a:pPr>
            <a:r>
              <a:rPr lang="en-US" b="1" u="none" baseline="0" dirty="0" smtClean="0"/>
              <a:t>Delivery: </a:t>
            </a:r>
          </a:p>
          <a:p>
            <a:pPr marL="182880" marR="0" lvl="0" indent="-18288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t>Discuss the objectives accomplished during the module</a:t>
            </a:r>
          </a:p>
          <a:p>
            <a:pPr marL="182880" indent="-182880"/>
            <a:r>
              <a:rPr lang="en-US" b="0" baseline="0" dirty="0" smtClean="0"/>
              <a:t>Emphasize critical points and mistakes/issues commonly made in the field</a:t>
            </a:r>
          </a:p>
          <a:p>
            <a:pPr marL="182880" indent="-182880"/>
            <a:r>
              <a:rPr lang="en-US" b="0" baseline="0" dirty="0" smtClean="0"/>
              <a:t>Ask for follow up questions</a:t>
            </a:r>
          </a:p>
          <a:p>
            <a:pPr marL="0" indent="0">
              <a:buNone/>
            </a:pPr>
            <a:r>
              <a:rPr lang="en-US" b="1" u="none" baseline="0" dirty="0" smtClean="0"/>
              <a:t>Ask (optional):</a:t>
            </a:r>
            <a:endParaRPr lang="en-US" b="1" u="none" baseline="0" dirty="0"/>
          </a:p>
          <a:p>
            <a:pPr marL="182880" indent="-182880">
              <a:buFont typeface="+mj-lt"/>
              <a:buAutoNum type="arabicPeriod"/>
            </a:pPr>
            <a:r>
              <a:rPr lang="en-US" sz="2100" dirty="0"/>
              <a:t>What is the purpose of the </a:t>
            </a:r>
            <a:r>
              <a:rPr lang="en-US" sz="2100" dirty="0" smtClean="0"/>
              <a:t>ODI?</a:t>
            </a:r>
            <a:endParaRPr lang="en-US" sz="2100" dirty="0"/>
          </a:p>
          <a:p>
            <a:pPr marL="640080" lvl="1" indent="-182880"/>
            <a:r>
              <a:rPr lang="en-US" sz="2100" dirty="0">
                <a:latin typeface="+mn-lt"/>
                <a:ea typeface="+mn-ea"/>
                <a:cs typeface="+mn-cs"/>
              </a:rPr>
              <a:t>ODIs visually </a:t>
            </a:r>
            <a:r>
              <a:rPr lang="en-US" sz="2100" dirty="0" smtClean="0">
                <a:latin typeface="+mn-lt"/>
                <a:ea typeface="+mn-ea"/>
                <a:cs typeface="+mn-cs"/>
              </a:rPr>
              <a:t>evaluate SCE’s </a:t>
            </a:r>
            <a:r>
              <a:rPr lang="en-US" sz="2100" dirty="0">
                <a:latin typeface="+mn-lt"/>
                <a:ea typeface="+mn-ea"/>
                <a:cs typeface="+mn-cs"/>
              </a:rPr>
              <a:t>overhead electrical distribution facilities to identify and document any hazardous </a:t>
            </a:r>
            <a:r>
              <a:rPr lang="en-US" sz="2100" dirty="0" smtClean="0">
                <a:latin typeface="+mn-lt"/>
                <a:ea typeface="+mn-ea"/>
                <a:cs typeface="+mn-cs"/>
              </a:rPr>
              <a:t>conditions</a:t>
            </a:r>
          </a:p>
          <a:p>
            <a:pPr marL="640080" lvl="1" indent="-182880"/>
            <a:r>
              <a:rPr lang="en-US" sz="2100" dirty="0" smtClean="0">
                <a:latin typeface="+mn-lt"/>
                <a:ea typeface="+mn-ea"/>
                <a:cs typeface="+mn-cs"/>
              </a:rPr>
              <a:t>ESIs will also identify </a:t>
            </a:r>
            <a:r>
              <a:rPr lang="en-US" sz="2100" dirty="0">
                <a:latin typeface="+mn-lt"/>
                <a:ea typeface="+mn-ea"/>
                <a:cs typeface="+mn-cs"/>
              </a:rPr>
              <a:t>and perform maintenance tasks during the </a:t>
            </a:r>
            <a:r>
              <a:rPr lang="en-US" sz="2100" dirty="0" smtClean="0">
                <a:latin typeface="+mn-lt"/>
                <a:ea typeface="+mn-ea"/>
                <a:cs typeface="+mn-cs"/>
              </a:rPr>
              <a:t>ODI</a:t>
            </a:r>
            <a:endParaRPr lang="en-US" sz="2100" dirty="0"/>
          </a:p>
          <a:p>
            <a:pPr marL="182880" indent="-182880">
              <a:buFont typeface="+mj-lt"/>
              <a:buAutoNum type="arabicPeriod"/>
            </a:pPr>
            <a:r>
              <a:rPr lang="en-US" sz="2400" dirty="0" smtClean="0">
                <a:latin typeface="Segoe UI"/>
                <a:cs typeface="Segoe UI"/>
              </a:rPr>
              <a:t>Name two G.O.s and how they apply to ODI.</a:t>
            </a:r>
            <a:endParaRPr lang="en-US" sz="2100" dirty="0"/>
          </a:p>
          <a:p>
            <a:pPr marL="640080" lvl="1" indent="-182880"/>
            <a:r>
              <a:rPr lang="en-US" sz="2100" dirty="0"/>
              <a:t>General Order 95 - Overhead Construction</a:t>
            </a:r>
          </a:p>
          <a:p>
            <a:pPr marL="640080" lvl="1" indent="-182880"/>
            <a:r>
              <a:rPr lang="en-US" sz="2100" dirty="0"/>
              <a:t>General Order 165 – M&amp;I </a:t>
            </a:r>
            <a:r>
              <a:rPr lang="en-US" sz="2100" dirty="0" smtClean="0"/>
              <a:t>Reporting</a:t>
            </a:r>
            <a:endParaRPr lang="en-US" sz="2100" dirty="0"/>
          </a:p>
          <a:p>
            <a:pPr marL="182880" indent="-182880">
              <a:buAutoNum type="arabicPeriod"/>
            </a:pPr>
            <a:r>
              <a:rPr lang="en-US" sz="2100" dirty="0"/>
              <a:t>What </a:t>
            </a:r>
            <a:r>
              <a:rPr lang="en-US" sz="2100" dirty="0" smtClean="0"/>
              <a:t>topics did </a:t>
            </a:r>
            <a:r>
              <a:rPr lang="en-US" sz="2100" dirty="0"/>
              <a:t>the ESIs learn in this training?</a:t>
            </a:r>
            <a:endParaRPr lang="en-US" sz="2100" dirty="0">
              <a:cs typeface="Calibri"/>
            </a:endParaRPr>
          </a:p>
          <a:p>
            <a:pPr marL="685800" lvl="1" indent="-228600">
              <a:buFont typeface="+mj-lt"/>
              <a:buAutoNum type="arabicPeriod"/>
            </a:pPr>
            <a:r>
              <a:rPr lang="en-US" sz="2100" dirty="0" smtClean="0"/>
              <a:t>ODI procedures</a:t>
            </a:r>
            <a:r>
              <a:rPr lang="en-US" sz="2100" baseline="0" dirty="0" smtClean="0"/>
              <a:t> &amp; ESI requirements</a:t>
            </a:r>
            <a:endParaRPr lang="en-US" sz="2100" dirty="0" smtClean="0"/>
          </a:p>
          <a:p>
            <a:pPr marL="685800" lvl="1" indent="-228600">
              <a:buFont typeface="+mj-lt"/>
              <a:buAutoNum type="arabicPeriod"/>
            </a:pPr>
            <a:r>
              <a:rPr lang="en-US" sz="2100" dirty="0" smtClean="0"/>
              <a:t>Safety</a:t>
            </a:r>
          </a:p>
          <a:p>
            <a:pPr marL="685800" lvl="1" indent="-228600">
              <a:buFont typeface="+mj-lt"/>
              <a:buAutoNum type="arabicPeriod"/>
            </a:pPr>
            <a:r>
              <a:rPr lang="en-US" sz="2100" dirty="0" smtClean="0"/>
              <a:t>Tools</a:t>
            </a:r>
            <a:endParaRPr lang="en-US" sz="2100"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Equipment</a:t>
            </a:r>
          </a:p>
          <a:p>
            <a:pPr marL="685800" lvl="1" indent="-228600">
              <a:buFont typeface="+mj-lt"/>
              <a:buAutoNum type="arabicPeriod"/>
            </a:pPr>
            <a:r>
              <a:rPr lang="en-US" dirty="0" smtClean="0"/>
              <a:t>Clearances</a:t>
            </a:r>
            <a:endParaRPr lang="en-US" dirty="0"/>
          </a:p>
          <a:p>
            <a:pPr marL="685800" lvl="1" indent="-228600">
              <a:buFont typeface="+mj-lt"/>
              <a:buAutoNum type="arabicPeriod"/>
            </a:pPr>
            <a:r>
              <a:rPr lang="en-US" dirty="0" smtClean="0"/>
              <a:t>Detail </a:t>
            </a:r>
            <a:r>
              <a:rPr lang="en-US" dirty="0"/>
              <a:t>Inspection </a:t>
            </a:r>
            <a:r>
              <a:rPr lang="en-US" dirty="0" smtClean="0"/>
              <a:t>&amp; Annual </a:t>
            </a:r>
            <a:r>
              <a:rPr lang="en-US" dirty="0"/>
              <a:t>Grid </a:t>
            </a:r>
            <a:r>
              <a:rPr lang="en-US" dirty="0" smtClean="0"/>
              <a:t>Patrols (AGP)</a:t>
            </a:r>
            <a:endParaRPr lang="en-US" dirty="0"/>
          </a:p>
          <a:p>
            <a:pPr marL="685800" lvl="1" indent="-228600">
              <a:buFont typeface="+mj-lt"/>
              <a:buAutoNum type="arabicPeriod"/>
            </a:pPr>
            <a:r>
              <a:rPr lang="en-US" dirty="0" smtClean="0"/>
              <a:t>Inspect App</a:t>
            </a:r>
          </a:p>
          <a:p>
            <a:pPr marL="685800" lvl="1" indent="-228600">
              <a:buFont typeface="+mj-lt"/>
              <a:buAutoNum type="arabicPeriod"/>
            </a:pPr>
            <a:r>
              <a:rPr lang="en-US" dirty="0" smtClean="0"/>
              <a:t>Notifications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Repairs</a:t>
            </a:r>
          </a:p>
          <a:p>
            <a:pPr marL="685800" lvl="1" indent="-228600">
              <a:buFont typeface="+mj-lt"/>
              <a:buAutoNum type="arabicPeriod"/>
            </a:pPr>
            <a:r>
              <a:rPr lang="en-US" dirty="0" smtClean="0"/>
              <a:t>Private Property (Backyard Inspections)</a:t>
            </a:r>
            <a:endParaRPr lang="en-US" dirty="0"/>
          </a:p>
          <a:p>
            <a:pPr marL="685800" lvl="1" indent="-228600">
              <a:buFont typeface="+mj-lt"/>
              <a:buAutoNum type="arabicPeriod"/>
            </a:pPr>
            <a:r>
              <a:rPr lang="en-US" dirty="0" smtClean="0"/>
              <a:t>Quality </a:t>
            </a:r>
            <a:r>
              <a:rPr lang="en-US" dirty="0"/>
              <a:t>Assurance</a:t>
            </a:r>
          </a:p>
          <a:p>
            <a:pPr marL="182880" indent="-182880" defTabSz="1625529">
              <a:buAutoNum type="arabicPeriod"/>
              <a:defRPr/>
            </a:pPr>
            <a:r>
              <a:rPr lang="en-US" sz="2400" dirty="0" smtClean="0">
                <a:latin typeface="Segoe UI"/>
                <a:cs typeface="Segoe UI"/>
              </a:rPr>
              <a:t>Why is it necessary to always be professional in the field?</a:t>
            </a:r>
          </a:p>
          <a:p>
            <a:pPr marL="628650" lvl="1" indent="-171450" defTabSz="1625529">
              <a:defRPr/>
            </a:pPr>
            <a:r>
              <a:rPr lang="en-US" sz="2100" dirty="0" smtClean="0"/>
              <a:t>The </a:t>
            </a:r>
            <a:r>
              <a:rPr lang="en-US" sz="2100" dirty="0"/>
              <a:t>public is always watching and recording video and/or taking pictures and sharing </a:t>
            </a:r>
            <a:r>
              <a:rPr lang="en-US" sz="2100" dirty="0" smtClean="0"/>
              <a:t>online</a:t>
            </a:r>
            <a:endParaRPr lang="en-US" sz="2100" dirty="0">
              <a:cs typeface="Calibri"/>
            </a:endParaRPr>
          </a:p>
        </p:txBody>
      </p:sp>
      <p:sp>
        <p:nvSpPr>
          <p:cNvPr id="4" name="Slide Number Placeholder 3"/>
          <p:cNvSpPr>
            <a:spLocks noGrp="1"/>
          </p:cNvSpPr>
          <p:nvPr>
            <p:ph type="sldNum" sz="quarter" idx="10"/>
          </p:nvPr>
        </p:nvSpPr>
        <p:spPr>
          <a:xfrm>
            <a:off x="4235031" y="31900761"/>
            <a:ext cx="3241040" cy="1680498"/>
          </a:xfrm>
          <a:prstGeom prst="rect">
            <a:avLst/>
          </a:prstGeom>
        </p:spPr>
        <p:txBody>
          <a:bodyPr/>
          <a:lstStyle/>
          <a:p>
            <a:fld id="{4E093B74-D561-4EE2-A724-E485BD1310EF}" type="slidenum">
              <a:rPr lang="en-US" smtClean="0"/>
              <a:t>9</a:t>
            </a:fld>
            <a:endParaRPr lang="en-US" dirty="0"/>
          </a:p>
        </p:txBody>
      </p:sp>
    </p:spTree>
    <p:extLst>
      <p:ext uri="{BB962C8B-B14F-4D97-AF65-F5344CB8AC3E}">
        <p14:creationId xmlns:p14="http://schemas.microsoft.com/office/powerpoint/2010/main" val="34183517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1_Title Slide ">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2367" y="2048450"/>
            <a:ext cx="9144000" cy="1076495"/>
          </a:xfrm>
        </p:spPr>
        <p:txBody>
          <a:bodyPr/>
          <a:lstStyle>
            <a:lvl1pPr marL="0" indent="0" algn="l">
              <a:buNone/>
              <a:defRPr sz="2400">
                <a:solidFill>
                  <a:srgbClr val="000000"/>
                </a:solidFill>
                <a:latin typeface="Segoe UI" panose="020B0502040204020203" pitchFamily="34" charset="0"/>
                <a:ea typeface="Segoe UI" panose="020B0502040204020203" pitchFamily="34" charset="0"/>
                <a:cs typeface="Segoe UI"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Rectangle 13"/>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4" name="Title 3"/>
          <p:cNvSpPr>
            <a:spLocks noGrp="1"/>
          </p:cNvSpPr>
          <p:nvPr>
            <p:ph type="title"/>
          </p:nvPr>
        </p:nvSpPr>
        <p:spPr>
          <a:xfrm>
            <a:off x="1003916" y="675860"/>
            <a:ext cx="10515600" cy="1325563"/>
          </a:xfrm>
        </p:spPr>
        <p:txBody>
          <a:bodyPr anchor="b" anchorCtr="0"/>
          <a:lstStyle>
            <a:lvl1pPr>
              <a:defRPr>
                <a:solidFill>
                  <a:srgbClr val="006369"/>
                </a:solidFill>
              </a:defRPr>
            </a:lvl1pPr>
          </a:lstStyle>
          <a:p>
            <a:r>
              <a:rPr lang="en-US"/>
              <a:t>Click to edit Master title style</a:t>
            </a:r>
          </a:p>
        </p:txBody>
      </p:sp>
      <p:cxnSp>
        <p:nvCxnSpPr>
          <p:cNvPr id="16" name="Straight Connector 15"/>
          <p:cNvCxnSpPr/>
          <p:nvPr/>
        </p:nvCxnSpPr>
        <p:spPr>
          <a:xfrm>
            <a:off x="9682140"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1247198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Photo ">
    <p:spTree>
      <p:nvGrpSpPr>
        <p:cNvPr id="1" name=""/>
        <p:cNvGrpSpPr/>
        <p:nvPr/>
      </p:nvGrpSpPr>
      <p:grpSpPr>
        <a:xfrm>
          <a:off x="0" y="0"/>
          <a:ext cx="0" cy="0"/>
          <a:chOff x="0" y="0"/>
          <a:chExt cx="0" cy="0"/>
        </a:xfrm>
      </p:grpSpPr>
      <p:sp>
        <p:nvSpPr>
          <p:cNvPr id="6" name="Picture Placeholder 2"/>
          <p:cNvSpPr>
            <a:spLocks noGrp="1" noChangeAspect="1"/>
          </p:cNvSpPr>
          <p:nvPr>
            <p:ph type="pic" idx="13"/>
          </p:nvPr>
        </p:nvSpPr>
        <p:spPr>
          <a:xfrm>
            <a:off x="5879167" y="1084826"/>
            <a:ext cx="6336508" cy="5191691"/>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dirty="0"/>
              <a:t>Click icon to add picture</a:t>
            </a:r>
          </a:p>
        </p:txBody>
      </p:sp>
      <p:sp>
        <p:nvSpPr>
          <p:cNvPr id="7" name="Content Placeholder 2"/>
          <p:cNvSpPr>
            <a:spLocks noGrp="1"/>
          </p:cNvSpPr>
          <p:nvPr>
            <p:ph sz="half" idx="1"/>
          </p:nvPr>
        </p:nvSpPr>
        <p:spPr>
          <a:xfrm>
            <a:off x="838201" y="1541539"/>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p:cNvSpPr>
            <a:spLocks noGrp="1"/>
          </p:cNvSpPr>
          <p:nvPr>
            <p:ph type="title"/>
          </p:nvPr>
        </p:nvSpPr>
        <p:spPr>
          <a:xfrm>
            <a:off x="471256" y="186434"/>
            <a:ext cx="10515600" cy="909454"/>
          </a:xfrm>
        </p:spPr>
        <p:txBody>
          <a:bodyPr/>
          <a:lstStyle/>
          <a:p>
            <a:r>
              <a:rPr lang="en-US"/>
              <a:t>Click to edit Master title style</a:t>
            </a:r>
          </a:p>
        </p:txBody>
      </p:sp>
    </p:spTree>
    <p:extLst>
      <p:ext uri="{BB962C8B-B14F-4D97-AF65-F5344CB8AC3E}">
        <p14:creationId xmlns:p14="http://schemas.microsoft.com/office/powerpoint/2010/main" val="1296113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3 Photos">
    <p:spTree>
      <p:nvGrpSpPr>
        <p:cNvPr id="1" name=""/>
        <p:cNvGrpSpPr/>
        <p:nvPr/>
      </p:nvGrpSpPr>
      <p:grpSpPr>
        <a:xfrm>
          <a:off x="0" y="0"/>
          <a:ext cx="0" cy="0"/>
          <a:chOff x="0" y="0"/>
          <a:chExt cx="0" cy="0"/>
        </a:xfrm>
      </p:grpSpPr>
      <p:sp>
        <p:nvSpPr>
          <p:cNvPr id="12" name="Picture Placeholder 2"/>
          <p:cNvSpPr>
            <a:spLocks noGrp="1" noChangeAspect="1"/>
          </p:cNvSpPr>
          <p:nvPr>
            <p:ph type="pic" idx="13"/>
          </p:nvPr>
        </p:nvSpPr>
        <p:spPr>
          <a:xfrm>
            <a:off x="6001963" y="614310"/>
            <a:ext cx="6190040" cy="2580217"/>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dirty="0"/>
              <a:t>Click icon to add picture</a:t>
            </a:r>
          </a:p>
        </p:txBody>
      </p:sp>
      <p:sp>
        <p:nvSpPr>
          <p:cNvPr id="13" name="Picture Placeholder 2"/>
          <p:cNvSpPr>
            <a:spLocks noGrp="1" noChangeAspect="1"/>
          </p:cNvSpPr>
          <p:nvPr>
            <p:ph type="pic" idx="14"/>
          </p:nvPr>
        </p:nvSpPr>
        <p:spPr>
          <a:xfrm>
            <a:off x="6001963" y="3199309"/>
            <a:ext cx="3150855" cy="2499240"/>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dirty="0"/>
              <a:t>Click icon to add picture</a:t>
            </a:r>
          </a:p>
        </p:txBody>
      </p:sp>
      <p:sp>
        <p:nvSpPr>
          <p:cNvPr id="14" name="Picture Placeholder 2"/>
          <p:cNvSpPr>
            <a:spLocks noGrp="1" noChangeAspect="1"/>
          </p:cNvSpPr>
          <p:nvPr>
            <p:ph type="pic" idx="15"/>
          </p:nvPr>
        </p:nvSpPr>
        <p:spPr>
          <a:xfrm>
            <a:off x="9138763" y="3199309"/>
            <a:ext cx="3053237" cy="2499239"/>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dirty="0"/>
              <a:t>Click icon to add picture</a:t>
            </a:r>
          </a:p>
        </p:txBody>
      </p:sp>
      <p:sp>
        <p:nvSpPr>
          <p:cNvPr id="7" name="Content Placeholder 2"/>
          <p:cNvSpPr>
            <a:spLocks noGrp="1"/>
          </p:cNvSpPr>
          <p:nvPr>
            <p:ph sz="half" idx="1"/>
          </p:nvPr>
        </p:nvSpPr>
        <p:spPr>
          <a:xfrm>
            <a:off x="388398" y="1000002"/>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91952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hart ">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270029" y="1621438"/>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hart Placeholder 5"/>
          <p:cNvSpPr>
            <a:spLocks noGrp="1"/>
          </p:cNvSpPr>
          <p:nvPr>
            <p:ph type="chart" sz="quarter" idx="13"/>
          </p:nvPr>
        </p:nvSpPr>
        <p:spPr>
          <a:xfrm>
            <a:off x="4935986" y="1683711"/>
            <a:ext cx="6960093" cy="4042386"/>
          </a:xfrm>
          <a:solidFill>
            <a:schemeClr val="bg1">
              <a:lumMod val="75000"/>
            </a:schemeClr>
          </a:solidFill>
        </p:spPr>
        <p:txBody>
          <a:bodyPr/>
          <a:lstStyle>
            <a:lvl1pPr marL="0" indent="0">
              <a:buNone/>
              <a:defRPr/>
            </a:lvl1pPr>
          </a:lstStyle>
          <a:p>
            <a:r>
              <a:rPr lang="en-US" dirty="0"/>
              <a:t>Click icon to add chart</a:t>
            </a:r>
          </a:p>
        </p:txBody>
      </p:sp>
      <p:sp>
        <p:nvSpPr>
          <p:cNvPr id="15" name="Title 1"/>
          <p:cNvSpPr>
            <a:spLocks noGrp="1"/>
          </p:cNvSpPr>
          <p:nvPr>
            <p:ph type="title"/>
          </p:nvPr>
        </p:nvSpPr>
        <p:spPr>
          <a:xfrm>
            <a:off x="471256" y="186434"/>
            <a:ext cx="10515600" cy="909454"/>
          </a:xfrm>
        </p:spPr>
        <p:txBody>
          <a:bodyPr/>
          <a:lstStyle/>
          <a:p>
            <a:r>
              <a:rPr lang="en-US"/>
              <a:t>Click to edit Master title style</a:t>
            </a:r>
          </a:p>
        </p:txBody>
      </p:sp>
    </p:spTree>
    <p:extLst>
      <p:ext uri="{BB962C8B-B14F-4D97-AF65-F5344CB8AC3E}">
        <p14:creationId xmlns:p14="http://schemas.microsoft.com/office/powerpoint/2010/main" val="32960632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36435710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30775445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3870915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10323647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40090985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36259507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4215791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Divider Slide 1">
    <p:bg>
      <p:bgPr>
        <a:solidFill>
          <a:srgbClr val="00636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bg1"/>
                </a:solidFill>
              </a:defRPr>
            </a:lvl1pPr>
          </a:lstStyle>
          <a:p>
            <a:r>
              <a:rPr lang="en-US"/>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27302028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35322363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7558319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25768963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5B4F29-6F73-4C81-A3CD-97A4C42063A3}" type="datetimeFigureOut">
              <a:rPr lang="en-US" smtClean="0"/>
              <a:t>12/13/2019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4C5E6C-6174-4566-A812-DC8F6164386E}" type="slidenum">
              <a:rPr lang="en-US" smtClean="0"/>
              <a:t>‹#›</a:t>
            </a:fld>
            <a:endParaRPr lang="en-US" dirty="0"/>
          </a:p>
        </p:txBody>
      </p:sp>
    </p:spTree>
    <p:extLst>
      <p:ext uri="{BB962C8B-B14F-4D97-AF65-F5344CB8AC3E}">
        <p14:creationId xmlns:p14="http://schemas.microsoft.com/office/powerpoint/2010/main" val="1042152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Divider Slide 2">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tx1"/>
                </a:solidFill>
              </a:defRPr>
            </a:lvl1pPr>
          </a:lstStyle>
          <a:p>
            <a:r>
              <a:rPr lang="en-US"/>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3986601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6821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normAutofit/>
          </a:bodyPr>
          <a:lstStyle>
            <a:lvl1pPr>
              <a:defRPr sz="2400"/>
            </a:lvl1pPr>
            <a:lvl2pPr>
              <a:defRPr sz="22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11960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6291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3703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arge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1049311"/>
            <a:ext cx="12192000" cy="5811864"/>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dirty="0"/>
              <a:t>Click icon to add picture</a:t>
            </a:r>
          </a:p>
        </p:txBody>
      </p:sp>
      <p:sp>
        <p:nvSpPr>
          <p:cNvPr id="3" name="Title 1"/>
          <p:cNvSpPr>
            <a:spLocks noGrp="1"/>
          </p:cNvSpPr>
          <p:nvPr>
            <p:ph type="title"/>
          </p:nvPr>
        </p:nvSpPr>
        <p:spPr>
          <a:xfrm>
            <a:off x="471256" y="97654"/>
            <a:ext cx="10515600" cy="909454"/>
          </a:xfrm>
        </p:spPr>
        <p:txBody>
          <a:bodyPr/>
          <a:lstStyle/>
          <a:p>
            <a:r>
              <a:rPr lang="en-US"/>
              <a:t>Click to edit Master title style</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2405" y="6464424"/>
            <a:ext cx="1971862" cy="174740"/>
          </a:xfrm>
          <a:prstGeom prst="rect">
            <a:avLst/>
          </a:prstGeom>
        </p:spPr>
      </p:pic>
    </p:spTree>
    <p:extLst>
      <p:ext uri="{BB962C8B-B14F-4D97-AF65-F5344CB8AC3E}">
        <p14:creationId xmlns:p14="http://schemas.microsoft.com/office/powerpoint/2010/main" val="725782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Full Bleed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0"/>
            <a:ext cx="12192000" cy="6861175"/>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dirty="0"/>
              <a:t>Click icon to add picture</a:t>
            </a:r>
          </a:p>
        </p:txBody>
      </p:sp>
      <p:sp>
        <p:nvSpPr>
          <p:cNvPr id="6" name="Title 1"/>
          <p:cNvSpPr>
            <a:spLocks noGrp="1"/>
          </p:cNvSpPr>
          <p:nvPr>
            <p:ph type="title"/>
          </p:nvPr>
        </p:nvSpPr>
        <p:spPr>
          <a:xfrm>
            <a:off x="471256" y="301848"/>
            <a:ext cx="10515600" cy="909454"/>
          </a:xfrm>
        </p:spPr>
        <p:txBody>
          <a:bodyPr/>
          <a:lstStyle/>
          <a:p>
            <a:r>
              <a:rPr lang="en-US"/>
              <a:t>Click to edit Master title style</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2405" y="6464424"/>
            <a:ext cx="1971862" cy="174740"/>
          </a:xfrm>
          <a:prstGeom prst="rect">
            <a:avLst/>
          </a:prstGeom>
        </p:spPr>
      </p:pic>
    </p:spTree>
    <p:extLst>
      <p:ext uri="{BB962C8B-B14F-4D97-AF65-F5344CB8AC3E}">
        <p14:creationId xmlns:p14="http://schemas.microsoft.com/office/powerpoint/2010/main" val="460402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p:nvCxnSpPr>
        <p:spPr>
          <a:xfrm>
            <a:off x="11425131" y="6383045"/>
            <a:ext cx="0" cy="325158"/>
          </a:xfrm>
          <a:prstGeom prst="line">
            <a:avLst/>
          </a:prstGeom>
          <a:ln w="1270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0" y="6795856"/>
            <a:ext cx="12192000" cy="7102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Slide Number Placeholder 5"/>
          <p:cNvSpPr txBox="1">
            <a:spLocks/>
          </p:cNvSpPr>
          <p:nvPr userDrawn="1"/>
        </p:nvSpPr>
        <p:spPr>
          <a:xfrm>
            <a:off x="11301984" y="6373368"/>
            <a:ext cx="68876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a:solidFill>
                  <a:schemeClr val="bg1">
                    <a:lumMod val="50000"/>
                  </a:schemeClr>
                </a:solidFill>
                <a:latin typeface="Open Sans"/>
                <a:ea typeface="Segoe UI" panose="020B0502040204020203" pitchFamily="34" charset="0"/>
                <a:cs typeface="Open San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346883-6A69-4D5F-8D25-8A703C831FE6}" type="slidenum">
              <a:rPr lang="en-US" smtClean="0"/>
              <a:pPr/>
              <a:t>‹#›</a:t>
            </a:fld>
            <a:endParaRPr lang="en-US" dirty="0"/>
          </a:p>
        </p:txBody>
      </p:sp>
    </p:spTree>
    <p:extLst>
      <p:ext uri="{BB962C8B-B14F-4D97-AF65-F5344CB8AC3E}">
        <p14:creationId xmlns:p14="http://schemas.microsoft.com/office/powerpoint/2010/main" val="135707228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3200" b="1" kern="1200">
          <a:solidFill>
            <a:srgbClr val="006369"/>
          </a:solidFill>
          <a:latin typeface="Segoe UI Light" panose="020B0502040204020203" pitchFamily="34" charset="0"/>
          <a:ea typeface="+mj-ea"/>
          <a:cs typeface="+mj-cs"/>
        </a:defRPr>
      </a:lvl1pPr>
    </p:titleStyle>
    <p:bodyStyle>
      <a:lvl1pPr marL="228600" indent="-228600" algn="l" defTabSz="914400" rtl="0" eaLnBrk="1" latinLnBrk="0" hangingPunct="1">
        <a:lnSpc>
          <a:spcPct val="90000"/>
        </a:lnSpc>
        <a:spcBef>
          <a:spcPts val="600"/>
        </a:spcBef>
        <a:buFont typeface="Arial" panose="020B0604020202020204" pitchFamily="34" charset="0"/>
        <a:buChar char="•"/>
        <a:defRPr sz="24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1pPr>
      <a:lvl2pPr marL="685800" indent="-228600" algn="l" defTabSz="914400" rtl="0" eaLnBrk="1" latinLnBrk="0" hangingPunct="1">
        <a:lnSpc>
          <a:spcPct val="90000"/>
        </a:lnSpc>
        <a:spcBef>
          <a:spcPts val="600"/>
        </a:spcBef>
        <a:buFont typeface="Arial" panose="020B0604020202020204" pitchFamily="34" charset="0"/>
        <a:buChar char="•"/>
        <a:defRPr sz="22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defTabSz="914400" rtl="0" eaLnBrk="1" latinLnBrk="0" hangingPunct="1">
        <a:lnSpc>
          <a:spcPct val="90000"/>
        </a:lnSpc>
        <a:spcBef>
          <a:spcPts val="600"/>
        </a:spcBef>
        <a:buFont typeface="Arial" panose="020B0604020202020204" pitchFamily="34" charset="0"/>
        <a:buChar char="•"/>
        <a:defRPr sz="20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3pPr>
      <a:lvl4pPr marL="16002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4pPr>
      <a:lvl5pPr marL="20574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5B4F29-6F73-4C81-A3CD-97A4C42063A3}" type="datetimeFigureOut">
              <a:rPr lang="en-US" smtClean="0"/>
              <a:t>12/13/2019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C5E6C-6174-4566-A812-DC8F6164386E}" type="slidenum">
              <a:rPr lang="en-US" smtClean="0"/>
              <a:t>‹#›</a:t>
            </a:fld>
            <a:endParaRPr lang="en-US" dirty="0"/>
          </a:p>
        </p:txBody>
      </p:sp>
    </p:spTree>
    <p:extLst>
      <p:ext uri="{BB962C8B-B14F-4D97-AF65-F5344CB8AC3E}">
        <p14:creationId xmlns:p14="http://schemas.microsoft.com/office/powerpoint/2010/main" val="33361802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5.xml"/><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57.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2.xml"/><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63.xml"/><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4.xml"/><Relationship Id="rId1" Type="http://schemas.openxmlformats.org/officeDocument/2006/relationships/slideLayout" Target="../slideLayouts/slideLayout19.xml"/><Relationship Id="rId4" Type="http://schemas.microsoft.com/office/2007/relationships/hdphoto" Target="../media/hdphoto3.wdp"/></Relationships>
</file>

<file path=ppt/slides/_rels/slide6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6.xml"/><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7.xml"/><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8.xml"/><Relationship Id="rId1" Type="http://schemas.openxmlformats.org/officeDocument/2006/relationships/slideLayout" Target="../slideLayouts/slideLayout19.xml"/></Relationships>
</file>

<file path=ppt/slides/_rels/slide6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9.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0.xml"/><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1.xml"/><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2.xml"/><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4.xml"/><Relationship Id="rId1" Type="http://schemas.openxmlformats.org/officeDocument/2006/relationships/slideLayout" Target="../slideLayouts/slideLayout19.xml"/></Relationships>
</file>

<file path=ppt/slides/_rels/slide7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5.xml"/><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76.xml"/><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7.xml"/><Relationship Id="rId1" Type="http://schemas.openxmlformats.org/officeDocument/2006/relationships/slideLayout" Target="../slideLayouts/slideLayout19.xml"/></Relationships>
</file>

<file path=ppt/slides/_rels/slide7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78.xml"/><Relationship Id="rId1" Type="http://schemas.openxmlformats.org/officeDocument/2006/relationships/slideLayout" Target="../slideLayouts/slideLayout19.xml"/></Relationships>
</file>

<file path=ppt/slides/_rels/slide7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9.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vert="horz" lIns="91440" tIns="45720" rIns="91440" bIns="45720" rtlCol="0" anchor="t">
            <a:normAutofit/>
          </a:bodyPr>
          <a:lstStyle/>
          <a:p>
            <a:r>
              <a:rPr lang="en-US" dirty="0">
                <a:latin typeface="Segoe UI"/>
                <a:cs typeface="Segoe UI"/>
              </a:rPr>
              <a:t>New Electrical System Inspectors (ESI)</a:t>
            </a:r>
          </a:p>
          <a:p>
            <a:r>
              <a:rPr lang="en-US" dirty="0">
                <a:latin typeface="Segoe UI"/>
                <a:cs typeface="Segoe UI"/>
              </a:rPr>
              <a:t>Module 12: Wrap Up</a:t>
            </a:r>
          </a:p>
        </p:txBody>
      </p:sp>
      <p:sp>
        <p:nvSpPr>
          <p:cNvPr id="2" name="Title 1"/>
          <p:cNvSpPr>
            <a:spLocks noGrp="1"/>
          </p:cNvSpPr>
          <p:nvPr>
            <p:ph type="title"/>
          </p:nvPr>
        </p:nvSpPr>
        <p:spPr/>
        <p:txBody>
          <a:bodyPr/>
          <a:lstStyle/>
          <a:p>
            <a:r>
              <a:rPr lang="en-US" dirty="0">
                <a:latin typeface="Segoe UI Light"/>
                <a:cs typeface="Segoe UI Light"/>
              </a:rPr>
              <a:t>Overhead Detail Inspection (ODI) Training</a:t>
            </a:r>
          </a:p>
        </p:txBody>
      </p:sp>
    </p:spTree>
    <p:extLst>
      <p:ext uri="{BB962C8B-B14F-4D97-AF65-F5344CB8AC3E}">
        <p14:creationId xmlns:p14="http://schemas.microsoft.com/office/powerpoint/2010/main" val="3863035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DIMP Background</a:t>
            </a:r>
          </a:p>
        </p:txBody>
      </p:sp>
      <p:sp>
        <p:nvSpPr>
          <p:cNvPr id="3" name="Content Placeholder 2"/>
          <p:cNvSpPr>
            <a:spLocks noGrp="1"/>
          </p:cNvSpPr>
          <p:nvPr>
            <p:ph idx="1"/>
          </p:nvPr>
        </p:nvSpPr>
        <p:spPr/>
        <p:txBody>
          <a:bodyPr>
            <a:normAutofit/>
          </a:bodyPr>
          <a:lstStyle/>
          <a:p>
            <a:r>
              <a:rPr lang="en-US" sz="2000" dirty="0"/>
              <a:t>The Distribution Inspection &amp; Maintenance Program (DIMP) organization was established in 2008 in response to an audit by the CPUC.  DIMP is an ongoing company-wide program to </a:t>
            </a:r>
            <a:r>
              <a:rPr lang="en-US" sz="2000" b="1" dirty="0">
                <a:solidFill>
                  <a:srgbClr val="C00000"/>
                </a:solidFill>
              </a:rPr>
              <a:t>safely</a:t>
            </a:r>
            <a:r>
              <a:rPr lang="en-US" sz="2000" dirty="0"/>
              <a:t>, </a:t>
            </a:r>
            <a:r>
              <a:rPr lang="en-US" sz="2000" b="1" dirty="0">
                <a:solidFill>
                  <a:srgbClr val="C00000"/>
                </a:solidFill>
              </a:rPr>
              <a:t>reliably</a:t>
            </a:r>
            <a:r>
              <a:rPr lang="en-US" sz="2000" dirty="0"/>
              <a:t>, and </a:t>
            </a:r>
            <a:r>
              <a:rPr lang="en-US" sz="2000" b="1" dirty="0">
                <a:solidFill>
                  <a:srgbClr val="C00000"/>
                </a:solidFill>
              </a:rPr>
              <a:t>accurately</a:t>
            </a:r>
            <a:r>
              <a:rPr lang="en-US" sz="2000" dirty="0">
                <a:solidFill>
                  <a:srgbClr val="C00000"/>
                </a:solidFill>
              </a:rPr>
              <a:t> </a:t>
            </a:r>
            <a:r>
              <a:rPr lang="en-US" sz="2000" dirty="0"/>
              <a:t>record the inspection and maintenance of SCE’s distribution system that provides electricity to SCE’s 4.9 million customers.</a:t>
            </a:r>
          </a:p>
          <a:p>
            <a:r>
              <a:rPr lang="en-US" sz="2000" dirty="0"/>
              <a:t>The Maintenance &amp; Inspection (M&amp;I) Group manages the DIMP program and DIMP is chartered with the responsibility of providing governance and oversight to the various organizations involved in performing inspection and maintenance work on overhead poles, underground structures, conductors, cables, and associated equipment in accordance with good utility practices and the CPUC’s General Orders 95, 128, and 165. </a:t>
            </a:r>
          </a:p>
          <a:p>
            <a:r>
              <a:rPr lang="en-US" sz="2000" dirty="0"/>
              <a:t>DIMP establishes the strategic direction for inspection and maintenance programs to meet corporate objectives, new technologies, or new regulations.</a:t>
            </a:r>
          </a:p>
          <a:p>
            <a:endParaRPr lang="en-US" sz="2000" dirty="0"/>
          </a:p>
        </p:txBody>
      </p:sp>
      <p:sp>
        <p:nvSpPr>
          <p:cNvPr id="5" name="Rectangle 4"/>
          <p:cNvSpPr/>
          <p:nvPr/>
        </p:nvSpPr>
        <p:spPr>
          <a:xfrm>
            <a:off x="2209801" y="5558136"/>
            <a:ext cx="7772399" cy="830997"/>
          </a:xfrm>
          <a:prstGeom prst="rect">
            <a:avLst/>
          </a:prstGeom>
          <a:noFill/>
        </p:spPr>
        <p:txBody>
          <a:bodyPr wrap="square" lIns="91440" tIns="45720" rIns="91440" bIns="45720">
            <a:spAutoFit/>
          </a:bodyPr>
          <a:lstStyle/>
          <a:p>
            <a:pPr algn="ctr"/>
            <a:r>
              <a:rPr lang="en-US" sz="2400" b="1" dirty="0">
                <a:ln w="18000">
                  <a:noFill/>
                  <a:prstDash val="solid"/>
                  <a:miter lim="800000"/>
                </a:ln>
                <a:solidFill>
                  <a:srgbClr val="006369"/>
                </a:solidFill>
              </a:rPr>
              <a:t>"Right Repair, Right Time, Right Reason, </a:t>
            </a:r>
            <a:br>
              <a:rPr lang="en-US" sz="2400" b="1" dirty="0">
                <a:ln w="18000">
                  <a:noFill/>
                  <a:prstDash val="solid"/>
                  <a:miter lim="800000"/>
                </a:ln>
                <a:solidFill>
                  <a:srgbClr val="006369"/>
                </a:solidFill>
              </a:rPr>
            </a:br>
            <a:r>
              <a:rPr lang="en-US" sz="2400" b="1" dirty="0">
                <a:ln w="18000">
                  <a:noFill/>
                  <a:prstDash val="solid"/>
                  <a:miter lim="800000"/>
                </a:ln>
                <a:solidFill>
                  <a:srgbClr val="006369"/>
                </a:solidFill>
              </a:rPr>
              <a:t>and Right Documentation"</a:t>
            </a:r>
          </a:p>
        </p:txBody>
      </p:sp>
    </p:spTree>
    <p:extLst>
      <p:ext uri="{BB962C8B-B14F-4D97-AF65-F5344CB8AC3E}">
        <p14:creationId xmlns:p14="http://schemas.microsoft.com/office/powerpoint/2010/main" val="669172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Professionalism</a:t>
            </a:r>
          </a:p>
        </p:txBody>
      </p:sp>
      <p:sp>
        <p:nvSpPr>
          <p:cNvPr id="4" name="Content Placeholder 3"/>
          <p:cNvSpPr>
            <a:spLocks noGrp="1"/>
          </p:cNvSpPr>
          <p:nvPr>
            <p:ph sz="half" idx="1"/>
          </p:nvPr>
        </p:nvSpPr>
        <p:spPr/>
        <p:txBody>
          <a:bodyPr vert="horz" lIns="91440" tIns="45720" rIns="91440" bIns="45720" rtlCol="0" anchor="t">
            <a:normAutofit/>
          </a:bodyPr>
          <a:lstStyle/>
          <a:p>
            <a:r>
              <a:rPr lang="en-US" dirty="0">
                <a:latin typeface="Segoe UI"/>
                <a:cs typeface="Segoe UI"/>
              </a:rPr>
              <a:t>Always exhibit professional behavior </a:t>
            </a:r>
          </a:p>
          <a:p>
            <a:pPr lvl="1"/>
            <a:r>
              <a:rPr lang="en-US" dirty="0"/>
              <a:t>The public is always watching</a:t>
            </a:r>
          </a:p>
          <a:p>
            <a:pPr lvl="1"/>
            <a:r>
              <a:rPr lang="en-US" dirty="0"/>
              <a:t>Camera phones and social media can spread information rapidly</a:t>
            </a:r>
          </a:p>
          <a:p>
            <a:pPr marL="0" indent="0">
              <a:buNone/>
            </a:pPr>
            <a:endParaRPr lang="en-US" sz="2000" dirty="0"/>
          </a:p>
          <a:p>
            <a:pPr marL="0" indent="0">
              <a:buNone/>
            </a:pPr>
            <a:r>
              <a:rPr lang="en-US" sz="2000" dirty="0">
                <a:latin typeface="Segoe UI"/>
                <a:cs typeface="Segoe UI"/>
              </a:rPr>
              <a:t>(More about clothing in the ODI Safety Module)</a:t>
            </a:r>
          </a:p>
        </p:txBody>
      </p:sp>
      <p:pic>
        <p:nvPicPr>
          <p:cNvPr id="8" name="Content Placeholder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131248" y="1825625"/>
            <a:ext cx="3263503" cy="4351338"/>
          </a:xfrm>
        </p:spPr>
      </p:pic>
    </p:spTree>
    <p:extLst>
      <p:ext uri="{BB962C8B-B14F-4D97-AF65-F5344CB8AC3E}">
        <p14:creationId xmlns:p14="http://schemas.microsoft.com/office/powerpoint/2010/main" val="3417017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Orders (G.O.)</a:t>
            </a:r>
          </a:p>
        </p:txBody>
      </p:sp>
      <p:sp>
        <p:nvSpPr>
          <p:cNvPr id="3" name="Content Placeholder 2"/>
          <p:cNvSpPr>
            <a:spLocks noGrp="1"/>
          </p:cNvSpPr>
          <p:nvPr>
            <p:ph idx="1"/>
          </p:nvPr>
        </p:nvSpPr>
        <p:spPr/>
        <p:txBody>
          <a:bodyPr vert="horz" lIns="91440" tIns="45720" rIns="91440" bIns="45720" rtlCol="0" anchor="t">
            <a:normAutofit/>
          </a:bodyPr>
          <a:lstStyle/>
          <a:p>
            <a:r>
              <a:rPr lang="en-US" dirty="0">
                <a:latin typeface="Segoe UI"/>
                <a:cs typeface="Segoe UI"/>
              </a:rPr>
              <a:t>California Public Utilities Commission (CPUC) G.O.s:</a:t>
            </a:r>
          </a:p>
          <a:p>
            <a:pPr lvl="1"/>
            <a:r>
              <a:rPr lang="en-US" dirty="0"/>
              <a:t>G.O. 95 – Overhead Construction</a:t>
            </a:r>
          </a:p>
          <a:p>
            <a:pPr lvl="2"/>
            <a:r>
              <a:rPr lang="en-US" dirty="0"/>
              <a:t>Poles</a:t>
            </a:r>
          </a:p>
          <a:p>
            <a:pPr lvl="2"/>
            <a:r>
              <a:rPr lang="en-US" dirty="0"/>
              <a:t>Conductors</a:t>
            </a:r>
          </a:p>
          <a:p>
            <a:pPr lvl="2"/>
            <a:r>
              <a:rPr lang="en-US" dirty="0"/>
              <a:t>Equipment</a:t>
            </a:r>
          </a:p>
          <a:p>
            <a:pPr lvl="1"/>
            <a:r>
              <a:rPr lang="en-US" dirty="0"/>
              <a:t>G.O. 165 – M&amp;I Reporting</a:t>
            </a:r>
          </a:p>
          <a:p>
            <a:pPr lvl="2"/>
            <a:r>
              <a:rPr lang="en-US" dirty="0"/>
              <a:t>Inspection Cycles</a:t>
            </a:r>
          </a:p>
          <a:p>
            <a:pPr lvl="2"/>
            <a:r>
              <a:rPr lang="en-US" dirty="0"/>
              <a:t>Record Keeping</a:t>
            </a:r>
          </a:p>
          <a:p>
            <a:pPr lvl="2"/>
            <a:r>
              <a:rPr lang="en-US" dirty="0"/>
              <a:t>Corrective Action</a:t>
            </a:r>
          </a:p>
        </p:txBody>
      </p:sp>
    </p:spTree>
    <p:extLst>
      <p:ext uri="{BB962C8B-B14F-4D97-AF65-F5344CB8AC3E}">
        <p14:creationId xmlns:p14="http://schemas.microsoft.com/office/powerpoint/2010/main" val="67082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2: ODI Safety</a:t>
            </a:r>
            <a:endParaRPr lang="en-US" dirty="0"/>
          </a:p>
        </p:txBody>
      </p:sp>
    </p:spTree>
    <p:extLst>
      <p:ext uri="{BB962C8B-B14F-4D97-AF65-F5344CB8AC3E}">
        <p14:creationId xmlns:p14="http://schemas.microsoft.com/office/powerpoint/2010/main" val="29818484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Module 2: ODI Safety</a:t>
            </a:r>
            <a:endParaRPr lang="en-US" dirty="0"/>
          </a:p>
        </p:txBody>
      </p:sp>
      <p:sp>
        <p:nvSpPr>
          <p:cNvPr id="4" name="Content Placeholder 3"/>
          <p:cNvSpPr>
            <a:spLocks noGrp="1"/>
          </p:cNvSpPr>
          <p:nvPr>
            <p:ph idx="1"/>
          </p:nvPr>
        </p:nvSpPr>
        <p:spPr/>
        <p:txBody>
          <a:bodyPr/>
          <a:lstStyle/>
          <a:p>
            <a:r>
              <a:rPr lang="en-US" dirty="0" smtClean="0"/>
              <a:t>At the end of this training, students </a:t>
            </a:r>
            <a:r>
              <a:rPr lang="en-US" dirty="0"/>
              <a:t>should now be </a:t>
            </a:r>
            <a:r>
              <a:rPr lang="en-US" dirty="0" smtClean="0"/>
              <a:t>able to:</a:t>
            </a:r>
          </a:p>
          <a:p>
            <a:pPr lvl="1"/>
            <a:r>
              <a:rPr lang="en-US" dirty="0" smtClean="0"/>
              <a:t>Explain the requirements of ODI safety for ESIs </a:t>
            </a:r>
          </a:p>
          <a:p>
            <a:pPr lvl="1"/>
            <a:r>
              <a:rPr lang="en-US" dirty="0" smtClean="0"/>
              <a:t>Explain the requirements of and for the Self-Tailboard </a:t>
            </a:r>
          </a:p>
          <a:p>
            <a:pPr lvl="1"/>
            <a:r>
              <a:rPr lang="en-US" dirty="0" smtClean="0"/>
              <a:t>Discuss the guidelines for Personal Protective Equipment (PPE)  </a:t>
            </a:r>
          </a:p>
          <a:p>
            <a:pPr lvl="1"/>
            <a:r>
              <a:rPr lang="en-US" dirty="0" smtClean="0"/>
              <a:t>Discuss the requirements of safe driving and parking</a:t>
            </a:r>
          </a:p>
          <a:p>
            <a:pPr lvl="1"/>
            <a:r>
              <a:rPr lang="en-US" dirty="0" smtClean="0"/>
              <a:t>Describe Environment, Health, &amp; Safety (EHS) incidents</a:t>
            </a:r>
            <a:endParaRPr lang="en-US" dirty="0"/>
          </a:p>
        </p:txBody>
      </p:sp>
    </p:spTree>
    <p:extLst>
      <p:ext uri="{BB962C8B-B14F-4D97-AF65-F5344CB8AC3E}">
        <p14:creationId xmlns:p14="http://schemas.microsoft.com/office/powerpoint/2010/main" val="34904078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2: ODI Safety</a:t>
            </a:r>
            <a:endParaRPr lang="en-US" dirty="0"/>
          </a:p>
        </p:txBody>
      </p:sp>
      <p:sp>
        <p:nvSpPr>
          <p:cNvPr id="3" name="Content Placeholder 2"/>
          <p:cNvSpPr>
            <a:spLocks noGrp="1"/>
          </p:cNvSpPr>
          <p:nvPr>
            <p:ph idx="1"/>
          </p:nvPr>
        </p:nvSpPr>
        <p:spPr/>
        <p:txBody>
          <a:bodyPr/>
          <a:lstStyle/>
          <a:p>
            <a:r>
              <a:rPr lang="en-US" dirty="0"/>
              <a:t>Driving safely</a:t>
            </a:r>
          </a:p>
          <a:p>
            <a:r>
              <a:rPr lang="en-US" dirty="0"/>
              <a:t>Performing a self-tailboard when necessary </a:t>
            </a:r>
          </a:p>
          <a:p>
            <a:r>
              <a:rPr lang="en-US" dirty="0"/>
              <a:t>Wearing your Personal Protective Equipment (PPE) when in the field </a:t>
            </a:r>
          </a:p>
          <a:p>
            <a:r>
              <a:rPr lang="en-US" dirty="0"/>
              <a:t>Being aware of hazards to the public</a:t>
            </a:r>
          </a:p>
          <a:p>
            <a:r>
              <a:rPr lang="en-US" dirty="0"/>
              <a:t>Not placing yourself in “series” with ground-wire </a:t>
            </a:r>
            <a:r>
              <a:rPr lang="en-US" dirty="0" smtClean="0"/>
              <a:t>conductors</a:t>
            </a:r>
          </a:p>
          <a:p>
            <a:r>
              <a:rPr lang="en-US" dirty="0"/>
              <a:t>Ground Wire Conditions</a:t>
            </a:r>
            <a:r>
              <a:rPr lang="en-US" dirty="0" smtClean="0"/>
              <a:t>:</a:t>
            </a:r>
            <a:endParaRPr lang="en-US" dirty="0"/>
          </a:p>
        </p:txBody>
      </p:sp>
    </p:spTree>
    <p:extLst>
      <p:ext uri="{BB962C8B-B14F-4D97-AF65-F5344CB8AC3E}">
        <p14:creationId xmlns:p14="http://schemas.microsoft.com/office/powerpoint/2010/main" val="1976942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2: </a:t>
            </a:r>
            <a:r>
              <a:rPr lang="en-US" dirty="0" smtClean="0"/>
              <a:t>Self-Tailboard </a:t>
            </a:r>
            <a:endParaRPr lang="en-US" dirty="0"/>
          </a:p>
        </p:txBody>
      </p:sp>
      <p:sp>
        <p:nvSpPr>
          <p:cNvPr id="3" name="Content Placeholder 2"/>
          <p:cNvSpPr>
            <a:spLocks noGrp="1"/>
          </p:cNvSpPr>
          <p:nvPr>
            <p:ph sz="half" idx="1"/>
          </p:nvPr>
        </p:nvSpPr>
        <p:spPr/>
        <p:txBody>
          <a:bodyPr/>
          <a:lstStyle/>
          <a:p>
            <a:r>
              <a:rPr lang="en-US" dirty="0"/>
              <a:t>You should always:</a:t>
            </a:r>
          </a:p>
          <a:p>
            <a:pPr lvl="1"/>
            <a:r>
              <a:rPr lang="en-US" dirty="0"/>
              <a:t>Perform a self-tailboard</a:t>
            </a:r>
          </a:p>
          <a:p>
            <a:pPr lvl="1"/>
            <a:r>
              <a:rPr lang="en-US" dirty="0"/>
              <a:t>Identify tasks and hazards </a:t>
            </a:r>
          </a:p>
          <a:p>
            <a:pPr lvl="1"/>
            <a:r>
              <a:rPr lang="en-US" dirty="0"/>
              <a:t>Overcome hazards </a:t>
            </a:r>
          </a:p>
          <a:p>
            <a:pPr lvl="1"/>
            <a:r>
              <a:rPr lang="en-US" dirty="0"/>
              <a:t>Repeat as necessary </a:t>
            </a:r>
          </a:p>
          <a:p>
            <a:endParaRPr lang="en-US" dirty="0"/>
          </a:p>
        </p:txBody>
      </p:sp>
      <p:pic>
        <p:nvPicPr>
          <p:cNvPr id="5" name="Picture 4"/>
          <p:cNvPicPr>
            <a:picLocks noChangeAspect="1"/>
          </p:cNvPicPr>
          <p:nvPr/>
        </p:nvPicPr>
        <p:blipFill>
          <a:blip r:embed="rId3"/>
          <a:stretch>
            <a:fillRect/>
          </a:stretch>
        </p:blipFill>
        <p:spPr>
          <a:xfrm>
            <a:off x="6248400" y="685800"/>
            <a:ext cx="4399921" cy="6047217"/>
          </a:xfrm>
          <a:prstGeom prst="rect">
            <a:avLst/>
          </a:prstGeom>
        </p:spPr>
      </p:pic>
    </p:spTree>
    <p:extLst>
      <p:ext uri="{BB962C8B-B14F-4D97-AF65-F5344CB8AC3E}">
        <p14:creationId xmlns:p14="http://schemas.microsoft.com/office/powerpoint/2010/main" val="600532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6073" y="2057400"/>
            <a:ext cx="3089672" cy="4119563"/>
          </a:xfrm>
          <a:prstGeom prst="rect">
            <a:avLst/>
          </a:prstGeom>
        </p:spPr>
      </p:pic>
      <p:sp>
        <p:nvSpPr>
          <p:cNvPr id="2" name="Title 1"/>
          <p:cNvSpPr>
            <a:spLocks noGrp="1"/>
          </p:cNvSpPr>
          <p:nvPr>
            <p:ph type="title"/>
          </p:nvPr>
        </p:nvSpPr>
        <p:spPr/>
        <p:txBody>
          <a:bodyPr/>
          <a:lstStyle/>
          <a:p>
            <a:r>
              <a:rPr lang="en-US" dirty="0">
                <a:latin typeface="Segoe UI Light"/>
                <a:cs typeface="Segoe UI Light"/>
              </a:rPr>
              <a:t>Module </a:t>
            </a:r>
            <a:r>
              <a:rPr lang="en-US" dirty="0" smtClean="0">
                <a:latin typeface="Segoe UI Light"/>
                <a:cs typeface="Segoe UI Light"/>
              </a:rPr>
              <a:t>2: </a:t>
            </a:r>
            <a:r>
              <a:rPr lang="en-US" dirty="0" smtClean="0"/>
              <a:t>Personal </a:t>
            </a:r>
            <a:r>
              <a:rPr lang="en-US" dirty="0"/>
              <a:t>Protective Equipment (PPE)</a:t>
            </a:r>
          </a:p>
        </p:txBody>
      </p:sp>
      <p:sp>
        <p:nvSpPr>
          <p:cNvPr id="3" name="Content Placeholder 2"/>
          <p:cNvSpPr>
            <a:spLocks noGrp="1"/>
          </p:cNvSpPr>
          <p:nvPr>
            <p:ph sz="half" idx="1"/>
          </p:nvPr>
        </p:nvSpPr>
        <p:spPr/>
        <p:txBody>
          <a:bodyPr/>
          <a:lstStyle/>
          <a:p>
            <a:r>
              <a:rPr lang="en-US" dirty="0"/>
              <a:t>Requirements:</a:t>
            </a:r>
          </a:p>
          <a:p>
            <a:pPr lvl="1"/>
            <a:r>
              <a:rPr lang="en-US" dirty="0"/>
              <a:t>Wear a garment with full length sleeves, no short pants</a:t>
            </a:r>
          </a:p>
          <a:p>
            <a:pPr lvl="1"/>
            <a:r>
              <a:rPr lang="en-US" dirty="0"/>
              <a:t>Wear approved head protection </a:t>
            </a:r>
          </a:p>
          <a:p>
            <a:pPr lvl="1"/>
            <a:r>
              <a:rPr lang="en-US" dirty="0"/>
              <a:t>Wear suitable gloves with cuffs</a:t>
            </a:r>
          </a:p>
          <a:p>
            <a:pPr lvl="1"/>
            <a:r>
              <a:rPr lang="en-US" dirty="0"/>
              <a:t>Wear approved warning vests</a:t>
            </a:r>
          </a:p>
          <a:p>
            <a:pPr lvl="1"/>
            <a:r>
              <a:rPr lang="en-US" dirty="0"/>
              <a:t>Wear work shoes  </a:t>
            </a:r>
          </a:p>
          <a:p>
            <a:pPr lvl="1"/>
            <a:r>
              <a:rPr lang="en-US" dirty="0"/>
              <a:t>Wear safety glasses</a:t>
            </a:r>
          </a:p>
        </p:txBody>
      </p:sp>
      <p:pic>
        <p:nvPicPr>
          <p:cNvPr id="4" name="Content Placeholder 3"/>
          <p:cNvPicPr>
            <a:picLocks noGrp="1" noChangeAspect="1"/>
          </p:cNvPicPr>
          <p:nvPr>
            <p:ph sz="half" idx="2"/>
          </p:nvPr>
        </p:nvPicPr>
        <p:blipFill rotWithShape="1">
          <a:blip r:embed="rId4" cstate="print">
            <a:extLst>
              <a:ext uri="{28A0092B-C50C-407E-A947-70E740481C1C}">
                <a14:useLocalDpi xmlns:a14="http://schemas.microsoft.com/office/drawing/2010/main" val="0"/>
              </a:ext>
            </a:extLst>
          </a:blip>
          <a:srcRect t="5326"/>
          <a:stretch/>
        </p:blipFill>
        <p:spPr>
          <a:xfrm>
            <a:off x="6477000" y="2057400"/>
            <a:ext cx="3263503" cy="4119562"/>
          </a:xfrm>
        </p:spPr>
      </p:pic>
    </p:spTree>
    <p:extLst>
      <p:ext uri="{BB962C8B-B14F-4D97-AF65-F5344CB8AC3E}">
        <p14:creationId xmlns:p14="http://schemas.microsoft.com/office/powerpoint/2010/main" val="833205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latin typeface="Segoe UI Light"/>
                <a:cs typeface="Segoe UI Light"/>
              </a:rPr>
              <a:t>Module 2: </a:t>
            </a:r>
            <a:r>
              <a:rPr lang="en-US" dirty="0" smtClean="0"/>
              <a:t>Driving</a:t>
            </a:r>
            <a:endParaRPr lang="en-US" dirty="0"/>
          </a:p>
        </p:txBody>
      </p:sp>
      <p:sp>
        <p:nvSpPr>
          <p:cNvPr id="6" name="Content Placeholder 5"/>
          <p:cNvSpPr>
            <a:spLocks noGrp="1"/>
          </p:cNvSpPr>
          <p:nvPr>
            <p:ph idx="1"/>
          </p:nvPr>
        </p:nvSpPr>
        <p:spPr/>
        <p:txBody>
          <a:bodyPr/>
          <a:lstStyle/>
          <a:p>
            <a:r>
              <a:rPr lang="en-US" dirty="0"/>
              <a:t>Knowledge and compliance with laws – APM </a:t>
            </a:r>
            <a:r>
              <a:rPr lang="en-US" dirty="0" smtClean="0"/>
              <a:t>P15</a:t>
            </a:r>
          </a:p>
          <a:p>
            <a:r>
              <a:rPr lang="en-US" dirty="0"/>
              <a:t>License Requirements – APM P15</a:t>
            </a:r>
          </a:p>
          <a:p>
            <a:r>
              <a:rPr lang="en-US" dirty="0"/>
              <a:t>Parking – APM Rule </a:t>
            </a:r>
            <a:r>
              <a:rPr lang="en-US" dirty="0" smtClean="0"/>
              <a:t>124</a:t>
            </a:r>
            <a:endParaRPr lang="en-US" dirty="0"/>
          </a:p>
        </p:txBody>
      </p:sp>
    </p:spTree>
    <p:extLst>
      <p:ext uri="{BB962C8B-B14F-4D97-AF65-F5344CB8AC3E}">
        <p14:creationId xmlns:p14="http://schemas.microsoft.com/office/powerpoint/2010/main" val="13288793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2: </a:t>
            </a:r>
            <a:r>
              <a:rPr lang="en-US" dirty="0" smtClean="0"/>
              <a:t>Environment, Health, &amp; Safety (EHS)</a:t>
            </a:r>
            <a:endParaRPr lang="en-US" dirty="0"/>
          </a:p>
        </p:txBody>
      </p:sp>
      <p:sp>
        <p:nvSpPr>
          <p:cNvPr id="3" name="Content Placeholder 2"/>
          <p:cNvSpPr>
            <a:spLocks noGrp="1"/>
          </p:cNvSpPr>
          <p:nvPr>
            <p:ph idx="1"/>
          </p:nvPr>
        </p:nvSpPr>
        <p:spPr/>
        <p:txBody>
          <a:bodyPr/>
          <a:lstStyle/>
          <a:p>
            <a:r>
              <a:rPr lang="en-US" dirty="0" smtClean="0"/>
              <a:t>Examples:</a:t>
            </a:r>
          </a:p>
          <a:p>
            <a:pPr lvl="1"/>
            <a:r>
              <a:rPr lang="en-US" dirty="0" smtClean="0"/>
              <a:t>Leaving the engine idling for long periods of time (i.e., environment concern) </a:t>
            </a:r>
          </a:p>
          <a:p>
            <a:pPr lvl="1"/>
            <a:r>
              <a:rPr lang="en-US" dirty="0" smtClean="0"/>
              <a:t>Parking a hot truck on dead, long grass (i.e., environment and safety concerns)</a:t>
            </a:r>
          </a:p>
          <a:p>
            <a:r>
              <a:rPr lang="en-US" dirty="0"/>
              <a:t>Leaky transformer </a:t>
            </a:r>
            <a:r>
              <a:rPr lang="en-US" dirty="0" smtClean="0"/>
              <a:t>criteria</a:t>
            </a:r>
          </a:p>
          <a:p>
            <a:r>
              <a:rPr lang="en-US" dirty="0" smtClean="0"/>
              <a:t>Definitions (oil release, oil leak, and oil spill)</a:t>
            </a:r>
          </a:p>
          <a:p>
            <a:r>
              <a:rPr lang="en-US" dirty="0" smtClean="0"/>
              <a:t>Potential risks</a:t>
            </a:r>
          </a:p>
          <a:p>
            <a:r>
              <a:rPr lang="en-US" dirty="0"/>
              <a:t>What to do</a:t>
            </a:r>
            <a:endParaRPr lang="en-US" dirty="0" smtClean="0"/>
          </a:p>
        </p:txBody>
      </p:sp>
    </p:spTree>
    <p:extLst>
      <p:ext uri="{BB962C8B-B14F-4D97-AF65-F5344CB8AC3E}">
        <p14:creationId xmlns:p14="http://schemas.microsoft.com/office/powerpoint/2010/main" val="2550997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Welcome &amp; Introductions</a:t>
            </a:r>
          </a:p>
        </p:txBody>
      </p:sp>
      <p:pic>
        <p:nvPicPr>
          <p:cNvPr id="5" name="Content Placeholder 4"/>
          <p:cNvPicPr>
            <a:picLocks noGrp="1" noChangeAspect="1"/>
          </p:cNvPicPr>
          <p:nvPr>
            <p:ph idx="1"/>
          </p:nvPr>
        </p:nvPicPr>
        <p:blipFill>
          <a:blip r:embed="rId3"/>
          <a:stretch>
            <a:fillRect/>
          </a:stretch>
        </p:blipFill>
        <p:spPr>
          <a:xfrm>
            <a:off x="3770174" y="2297314"/>
            <a:ext cx="4651651" cy="3407959"/>
          </a:xfrm>
          <a:prstGeom prst="rect">
            <a:avLst/>
          </a:prstGeom>
        </p:spPr>
      </p:pic>
    </p:spTree>
    <p:extLst>
      <p:ext uri="{BB962C8B-B14F-4D97-AF65-F5344CB8AC3E}">
        <p14:creationId xmlns:p14="http://schemas.microsoft.com/office/powerpoint/2010/main" val="173596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3: Tools</a:t>
            </a:r>
            <a:endParaRPr lang="en-US" dirty="0"/>
          </a:p>
        </p:txBody>
      </p:sp>
    </p:spTree>
    <p:extLst>
      <p:ext uri="{BB962C8B-B14F-4D97-AF65-F5344CB8AC3E}">
        <p14:creationId xmlns:p14="http://schemas.microsoft.com/office/powerpoint/2010/main" val="1569369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3: </a:t>
            </a:r>
            <a:r>
              <a:rPr lang="en-US" dirty="0" smtClean="0">
                <a:latin typeface="Segoe UI Light"/>
                <a:cs typeface="Segoe UI Light"/>
              </a:rPr>
              <a:t>Tools</a:t>
            </a:r>
            <a:endParaRPr lang="en-US" dirty="0">
              <a:latin typeface="Segoe UI Light"/>
              <a:cs typeface="Segoe UI Light"/>
            </a:endParaRPr>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pPr fontAlgn="base"/>
            <a:r>
              <a:rPr lang="en-US" dirty="0"/>
              <a:t>At the end of this training, students should now be </a:t>
            </a:r>
            <a:r>
              <a:rPr lang="en-US" dirty="0" smtClean="0"/>
              <a:t>able </a:t>
            </a:r>
            <a:r>
              <a:rPr lang="en-US" dirty="0"/>
              <a:t>to:</a:t>
            </a:r>
          </a:p>
          <a:p>
            <a:pPr lvl="1" fontAlgn="base"/>
            <a:r>
              <a:rPr lang="en-US" dirty="0" smtClean="0">
                <a:latin typeface="Segoe UI"/>
                <a:cs typeface="Segoe UI"/>
              </a:rPr>
              <a:t>Identify </a:t>
            </a:r>
            <a:r>
              <a:rPr lang="en-US" dirty="0">
                <a:latin typeface="Segoe UI"/>
                <a:cs typeface="Segoe UI"/>
              </a:rPr>
              <a:t>the tools that ESIs use​</a:t>
            </a:r>
          </a:p>
          <a:p>
            <a:pPr lvl="1" fontAlgn="base"/>
            <a:r>
              <a:rPr lang="en-US" dirty="0">
                <a:latin typeface="Segoe UI"/>
                <a:cs typeface="Segoe UI"/>
              </a:rPr>
              <a:t>Describe the proper maintenance of the tools that ESIs use​</a:t>
            </a:r>
          </a:p>
          <a:p>
            <a:pPr lvl="1" fontAlgn="base"/>
            <a:r>
              <a:rPr lang="en-US" dirty="0">
                <a:latin typeface="Segoe UI"/>
                <a:cs typeface="Segoe UI"/>
              </a:rPr>
              <a:t>Discuss how to use the tools safely​</a:t>
            </a:r>
          </a:p>
        </p:txBody>
      </p:sp>
    </p:spTree>
    <p:extLst>
      <p:ext uri="{BB962C8B-B14F-4D97-AF65-F5344CB8AC3E}">
        <p14:creationId xmlns:p14="http://schemas.microsoft.com/office/powerpoint/2010/main" val="27473651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latin typeface="Segoe UI Light"/>
                <a:cs typeface="Segoe UI Light"/>
              </a:rPr>
              <a:t>Module 3: Tools</a:t>
            </a:r>
            <a:endParaRPr lang="en-US" dirty="0"/>
          </a:p>
        </p:txBody>
      </p:sp>
      <p:sp>
        <p:nvSpPr>
          <p:cNvPr id="3" name="Content Placeholder 2"/>
          <p:cNvSpPr>
            <a:spLocks noGrp="1"/>
          </p:cNvSpPr>
          <p:nvPr>
            <p:ph idx="1"/>
          </p:nvPr>
        </p:nvSpPr>
        <p:spPr/>
        <p:txBody>
          <a:bodyPr/>
          <a:lstStyle/>
          <a:p>
            <a:r>
              <a:rPr lang="en-US" dirty="0" smtClean="0"/>
              <a:t>Tool care and maintenance</a:t>
            </a:r>
            <a:endParaRPr lang="en-US" dirty="0"/>
          </a:p>
          <a:p>
            <a:r>
              <a:rPr lang="en-US" dirty="0" smtClean="0"/>
              <a:t>Safety</a:t>
            </a:r>
            <a:endParaRPr lang="en-US" dirty="0"/>
          </a:p>
          <a:p>
            <a:r>
              <a:rPr lang="en-US" dirty="0" smtClean="0"/>
              <a:t>Tools</a:t>
            </a:r>
          </a:p>
          <a:p>
            <a:r>
              <a:rPr lang="en-US" dirty="0"/>
              <a:t>ODI </a:t>
            </a:r>
            <a:r>
              <a:rPr lang="en-US" dirty="0" smtClean="0"/>
              <a:t>power tool kit</a:t>
            </a:r>
          </a:p>
          <a:p>
            <a:r>
              <a:rPr lang="en-US" dirty="0" smtClean="0"/>
              <a:t>Power inverter</a:t>
            </a:r>
          </a:p>
          <a:p>
            <a:endParaRPr lang="en-US" dirty="0" smtClean="0"/>
          </a:p>
          <a:p>
            <a:endParaRPr lang="en-US" dirty="0"/>
          </a:p>
        </p:txBody>
      </p:sp>
    </p:spTree>
    <p:extLst>
      <p:ext uri="{BB962C8B-B14F-4D97-AF65-F5344CB8AC3E}">
        <p14:creationId xmlns:p14="http://schemas.microsoft.com/office/powerpoint/2010/main" val="36413079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4: Equipment Recognition</a:t>
            </a:r>
            <a:endParaRPr lang="en-US" dirty="0"/>
          </a:p>
        </p:txBody>
      </p:sp>
    </p:spTree>
    <p:extLst>
      <p:ext uri="{BB962C8B-B14F-4D97-AF65-F5344CB8AC3E}">
        <p14:creationId xmlns:p14="http://schemas.microsoft.com/office/powerpoint/2010/main" val="1508083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4: Equipment </a:t>
            </a:r>
            <a:r>
              <a:rPr lang="en-US" dirty="0" smtClean="0">
                <a:latin typeface="Segoe UI Light"/>
                <a:cs typeface="Segoe UI Light"/>
              </a:rPr>
              <a:t>Recognition</a:t>
            </a:r>
            <a:endParaRPr lang="en-US" dirty="0">
              <a:cs typeface="Segoe UI Light"/>
            </a:endParaRPr>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pPr fontAlgn="base"/>
            <a:r>
              <a:rPr lang="en-US" dirty="0"/>
              <a:t>At the end of this training, students should now be </a:t>
            </a:r>
            <a:r>
              <a:rPr lang="en-US" dirty="0" smtClean="0"/>
              <a:t>able </a:t>
            </a:r>
            <a:r>
              <a:rPr lang="en-US" dirty="0"/>
              <a:t>to:</a:t>
            </a:r>
          </a:p>
          <a:p>
            <a:pPr lvl="1" fontAlgn="base"/>
            <a:r>
              <a:rPr lang="en-US" dirty="0" smtClean="0">
                <a:latin typeface="Segoe UI"/>
                <a:cs typeface="Segoe UI"/>
              </a:rPr>
              <a:t>Identify </a:t>
            </a:r>
            <a:r>
              <a:rPr lang="en-US" dirty="0">
                <a:latin typeface="Segoe UI"/>
                <a:cs typeface="Segoe UI"/>
              </a:rPr>
              <a:t>common Distribution equipment  ​</a:t>
            </a:r>
          </a:p>
          <a:p>
            <a:pPr lvl="1" fontAlgn="base"/>
            <a:r>
              <a:rPr lang="en-US" dirty="0">
                <a:latin typeface="Segoe UI"/>
                <a:cs typeface="Segoe UI"/>
              </a:rPr>
              <a:t>Describe purpose of Distribution equipment​</a:t>
            </a:r>
          </a:p>
          <a:p>
            <a:pPr lvl="1" fontAlgn="base"/>
            <a:r>
              <a:rPr lang="en-US" dirty="0">
                <a:latin typeface="Segoe UI"/>
                <a:cs typeface="Segoe UI"/>
              </a:rPr>
              <a:t>Identify damaged equipment​</a:t>
            </a:r>
          </a:p>
        </p:txBody>
      </p:sp>
    </p:spTree>
    <p:extLst>
      <p:ext uri="{BB962C8B-B14F-4D97-AF65-F5344CB8AC3E}">
        <p14:creationId xmlns:p14="http://schemas.microsoft.com/office/powerpoint/2010/main" val="1668928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FBF7DD2-043A-44A8-87E3-46815631DF0F}"/>
              </a:ext>
            </a:extLst>
          </p:cNvPr>
          <p:cNvSpPr>
            <a:spLocks noGrp="1"/>
          </p:cNvSpPr>
          <p:nvPr>
            <p:ph type="title"/>
          </p:nvPr>
        </p:nvSpPr>
        <p:spPr/>
        <p:txBody>
          <a:bodyPr/>
          <a:lstStyle/>
          <a:p>
            <a:r>
              <a:rPr lang="en-US" dirty="0">
                <a:latin typeface="Segoe UI Light"/>
                <a:cs typeface="Segoe UI Light"/>
              </a:rPr>
              <a:t>Module </a:t>
            </a:r>
            <a:r>
              <a:rPr lang="en-US" dirty="0" smtClean="0">
                <a:latin typeface="Segoe UI Light"/>
                <a:cs typeface="Segoe UI Light"/>
              </a:rPr>
              <a:t>4: Equipment Recognition</a:t>
            </a:r>
            <a:endParaRPr lang="en-US" dirty="0"/>
          </a:p>
        </p:txBody>
      </p:sp>
      <p:graphicFrame>
        <p:nvGraphicFramePr>
          <p:cNvPr id="4" name="Content Placeholder 3">
            <a:extLst>
              <a:ext uri="{FF2B5EF4-FFF2-40B4-BE49-F238E27FC236}">
                <a16:creationId xmlns:a16="http://schemas.microsoft.com/office/drawing/2014/main" xmlns="" id="{A068061B-C54B-4C40-8CB8-70FCFCEB0970}"/>
              </a:ext>
            </a:extLst>
          </p:cNvPr>
          <p:cNvGraphicFramePr>
            <a:graphicFrameLocks noGrp="1"/>
          </p:cNvGraphicFramePr>
          <p:nvPr>
            <p:ph idx="1"/>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69696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5: Clearances</a:t>
            </a:r>
            <a:endParaRPr lang="en-US" dirty="0"/>
          </a:p>
        </p:txBody>
      </p:sp>
    </p:spTree>
    <p:extLst>
      <p:ext uri="{BB962C8B-B14F-4D97-AF65-F5344CB8AC3E}">
        <p14:creationId xmlns:p14="http://schemas.microsoft.com/office/powerpoint/2010/main" val="3815332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5: </a:t>
            </a:r>
            <a:r>
              <a:rPr lang="en-US" dirty="0" smtClean="0">
                <a:latin typeface="Segoe UI Light"/>
                <a:cs typeface="Segoe UI Light"/>
              </a:rPr>
              <a:t>Clearances</a:t>
            </a:r>
            <a:endParaRPr lang="en-US" dirty="0">
              <a:cs typeface="Segoe UI Light"/>
            </a:endParaRPr>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r>
              <a:rPr lang="en-US" dirty="0"/>
              <a:t>At the end of this training, students should now be </a:t>
            </a:r>
            <a:r>
              <a:rPr lang="en-US" dirty="0" smtClean="0"/>
              <a:t>able </a:t>
            </a:r>
            <a:r>
              <a:rPr lang="en-US" dirty="0"/>
              <a:t>to:</a:t>
            </a:r>
          </a:p>
          <a:p>
            <a:pPr lvl="1"/>
            <a:r>
              <a:rPr lang="en-US" dirty="0" smtClean="0">
                <a:latin typeface="Segoe UI"/>
                <a:cs typeface="Segoe UI"/>
              </a:rPr>
              <a:t>Obtain </a:t>
            </a:r>
            <a:r>
              <a:rPr lang="en-US" dirty="0">
                <a:latin typeface="Segoe UI"/>
                <a:cs typeface="Segoe UI"/>
              </a:rPr>
              <a:t>primary clearance values ​</a:t>
            </a:r>
            <a:endParaRPr lang="en-US" dirty="0"/>
          </a:p>
          <a:p>
            <a:pPr lvl="1" fontAlgn="base"/>
            <a:r>
              <a:rPr lang="en-US" dirty="0">
                <a:latin typeface="Segoe UI"/>
                <a:cs typeface="Segoe UI"/>
              </a:rPr>
              <a:t>Measure and report clearances that legally define the basic minimum allowable vertical clearance values for:​</a:t>
            </a:r>
          </a:p>
          <a:p>
            <a:pPr lvl="2" fontAlgn="base"/>
            <a:r>
              <a:rPr lang="en-US" dirty="0">
                <a:latin typeface="Segoe UI"/>
                <a:cs typeface="Segoe UI"/>
              </a:rPr>
              <a:t>Wires from surfaces​</a:t>
            </a:r>
          </a:p>
          <a:p>
            <a:pPr lvl="2" fontAlgn="base"/>
            <a:r>
              <a:rPr lang="en-US" dirty="0">
                <a:latin typeface="Segoe UI"/>
                <a:cs typeface="Segoe UI"/>
              </a:rPr>
              <a:t>Other wires and objects​</a:t>
            </a:r>
          </a:p>
        </p:txBody>
      </p:sp>
    </p:spTree>
    <p:extLst>
      <p:ext uri="{BB962C8B-B14F-4D97-AF65-F5344CB8AC3E}">
        <p14:creationId xmlns:p14="http://schemas.microsoft.com/office/powerpoint/2010/main" val="896337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5: Clearances</a:t>
            </a:r>
            <a:endParaRPr lang="en-US" dirty="0"/>
          </a:p>
        </p:txBody>
      </p:sp>
      <p:sp>
        <p:nvSpPr>
          <p:cNvPr id="3" name="Content Placeholder 2"/>
          <p:cNvSpPr>
            <a:spLocks noGrp="1"/>
          </p:cNvSpPr>
          <p:nvPr>
            <p:ph idx="1"/>
          </p:nvPr>
        </p:nvSpPr>
        <p:spPr>
          <a:xfrm>
            <a:off x="838200" y="1825624"/>
            <a:ext cx="10515600" cy="5032375"/>
          </a:xfrm>
        </p:spPr>
        <p:txBody>
          <a:bodyPr>
            <a:normAutofit/>
          </a:bodyPr>
          <a:lstStyle/>
          <a:p>
            <a:r>
              <a:rPr lang="en-US" dirty="0"/>
              <a:t>Primary Clearance Rules</a:t>
            </a:r>
          </a:p>
          <a:p>
            <a:r>
              <a:rPr lang="en-US" dirty="0"/>
              <a:t>Tree </a:t>
            </a:r>
            <a:r>
              <a:rPr lang="en-US" dirty="0" smtClean="0"/>
              <a:t>Clearances</a:t>
            </a:r>
          </a:p>
          <a:p>
            <a:endParaRPr lang="en-US" dirty="0"/>
          </a:p>
          <a:p>
            <a:pPr marL="171450" indent="-171450"/>
            <a:r>
              <a:rPr lang="en-US" dirty="0"/>
              <a:t>This section of the ODI New Inspector training covers the overhead conductor clearances and the use of the General Order 95 Tables.</a:t>
            </a:r>
          </a:p>
          <a:p>
            <a:pPr marL="171450" indent="-171450"/>
            <a:r>
              <a:rPr lang="en-US" dirty="0"/>
              <a:t>General Order 95 – Primary Clearances</a:t>
            </a:r>
          </a:p>
          <a:p>
            <a:pPr marL="628650" lvl="1" indent="-171450"/>
            <a:r>
              <a:rPr lang="en-US" dirty="0"/>
              <a:t>Rule 37 – Table 1</a:t>
            </a:r>
          </a:p>
          <a:p>
            <a:pPr marL="628650" lvl="1" indent="-171450"/>
            <a:r>
              <a:rPr lang="en-US" dirty="0"/>
              <a:t>Rule 38 – Table 2</a:t>
            </a:r>
          </a:p>
          <a:p>
            <a:pPr marL="628650" lvl="1" indent="-171450"/>
            <a:r>
              <a:rPr lang="en-US" dirty="0"/>
              <a:t>Rule 39 – Table 2-A</a:t>
            </a:r>
          </a:p>
          <a:p>
            <a:pPr marL="171450" indent="-171450"/>
            <a:r>
              <a:rPr lang="en-US" dirty="0"/>
              <a:t>NOTE:</a:t>
            </a:r>
            <a:r>
              <a:rPr lang="en-US" b="1" dirty="0"/>
              <a:t> </a:t>
            </a:r>
            <a:r>
              <a:rPr lang="en-US" dirty="0"/>
              <a:t>These are not the only clearances.  ESIs are expected to call out all clearance issues for all SCE facilities in both an ODI and AGP.  This includes the above information added</a:t>
            </a:r>
            <a:r>
              <a:rPr lang="en-US" dirty="0" smtClean="0"/>
              <a:t>.</a:t>
            </a:r>
            <a:endParaRPr lang="en-US" dirty="0"/>
          </a:p>
          <a:p>
            <a:pPr lvl="1"/>
            <a:endParaRPr lang="en-US" dirty="0"/>
          </a:p>
          <a:p>
            <a:endParaRPr lang="en-US" dirty="0"/>
          </a:p>
          <a:p>
            <a:endParaRPr lang="en-US" dirty="0"/>
          </a:p>
          <a:p>
            <a:endParaRPr lang="en-US" dirty="0"/>
          </a:p>
        </p:txBody>
      </p:sp>
    </p:spTree>
    <p:extLst>
      <p:ext uri="{BB962C8B-B14F-4D97-AF65-F5344CB8AC3E}">
        <p14:creationId xmlns:p14="http://schemas.microsoft.com/office/powerpoint/2010/main" val="2704202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6: Detail Inspection</a:t>
            </a:r>
            <a:endParaRPr lang="en-US" dirty="0"/>
          </a:p>
        </p:txBody>
      </p:sp>
    </p:spTree>
    <p:extLst>
      <p:ext uri="{BB962C8B-B14F-4D97-AF65-F5344CB8AC3E}">
        <p14:creationId xmlns:p14="http://schemas.microsoft.com/office/powerpoint/2010/main" val="936682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 First!</a:t>
            </a:r>
            <a:endParaRPr lang="en-US" dirty="0"/>
          </a:p>
        </p:txBody>
      </p:sp>
      <p:sp>
        <p:nvSpPr>
          <p:cNvPr id="5" name="Content Placeholder 4"/>
          <p:cNvSpPr>
            <a:spLocks noGrp="1"/>
          </p:cNvSpPr>
          <p:nvPr>
            <p:ph idx="1"/>
          </p:nvPr>
        </p:nvSpPr>
        <p:spPr/>
        <p:txBody>
          <a:bodyPr/>
          <a:lstStyle/>
          <a:p>
            <a:r>
              <a:rPr lang="en-US" dirty="0" smtClean="0"/>
              <a:t>First Aid kit</a:t>
            </a:r>
          </a:p>
          <a:p>
            <a:r>
              <a:rPr lang="en-US" dirty="0" smtClean="0"/>
              <a:t>Volunteers</a:t>
            </a:r>
          </a:p>
          <a:p>
            <a:r>
              <a:rPr lang="en-US" dirty="0" smtClean="0"/>
              <a:t>Earthquake procedures</a:t>
            </a:r>
          </a:p>
          <a:p>
            <a:r>
              <a:rPr lang="en-US" dirty="0" smtClean="0"/>
              <a:t>In case of fire</a:t>
            </a:r>
          </a:p>
          <a:p>
            <a:r>
              <a:rPr lang="en-US" dirty="0" smtClean="0"/>
              <a:t>Emergency exits</a:t>
            </a:r>
          </a:p>
          <a:p>
            <a:r>
              <a:rPr lang="en-US" dirty="0" smtClean="0"/>
              <a:t>Where to gather outside</a:t>
            </a:r>
            <a:endParaRPr lang="en-US" dirty="0"/>
          </a:p>
        </p:txBody>
      </p:sp>
    </p:spTree>
    <p:extLst>
      <p:ext uri="{BB962C8B-B14F-4D97-AF65-F5344CB8AC3E}">
        <p14:creationId xmlns:p14="http://schemas.microsoft.com/office/powerpoint/2010/main" val="6485041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6: Detail </a:t>
            </a:r>
            <a:r>
              <a:rPr lang="en-US" dirty="0" smtClean="0">
                <a:latin typeface="Segoe UI Light"/>
                <a:cs typeface="Segoe UI Light"/>
              </a:rPr>
              <a:t>Inspection</a:t>
            </a:r>
            <a:endParaRPr lang="en-US" dirty="0">
              <a:latin typeface="Segoe UI Light"/>
              <a:cs typeface="Segoe UI Light"/>
            </a:endParaRPr>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pPr fontAlgn="base"/>
            <a:r>
              <a:rPr lang="en-US" dirty="0"/>
              <a:t>At the end of this training, students should now be </a:t>
            </a:r>
            <a:r>
              <a:rPr lang="en-US" dirty="0" smtClean="0"/>
              <a:t>able </a:t>
            </a:r>
            <a:r>
              <a:rPr lang="en-US" dirty="0"/>
              <a:t>to:</a:t>
            </a:r>
          </a:p>
          <a:p>
            <a:pPr lvl="1" fontAlgn="base"/>
            <a:r>
              <a:rPr lang="en-US" dirty="0" smtClean="0">
                <a:latin typeface="Segoe UI"/>
                <a:cs typeface="Segoe UI"/>
              </a:rPr>
              <a:t>Explain </a:t>
            </a:r>
            <a:r>
              <a:rPr lang="en-US" dirty="0">
                <a:latin typeface="Segoe UI"/>
                <a:cs typeface="Segoe UI"/>
              </a:rPr>
              <a:t>the purpose and duties regarding a Detail Inspection ​</a:t>
            </a:r>
          </a:p>
          <a:p>
            <a:pPr lvl="1" fontAlgn="base"/>
            <a:r>
              <a:rPr lang="en-US" dirty="0">
                <a:latin typeface="Segoe UI"/>
                <a:cs typeface="Segoe UI"/>
              </a:rPr>
              <a:t>Discuss the Distribution Assets that are inspected ​</a:t>
            </a:r>
          </a:p>
          <a:p>
            <a:pPr lvl="1" fontAlgn="base"/>
            <a:r>
              <a:rPr lang="en-US" dirty="0">
                <a:latin typeface="Segoe UI"/>
                <a:cs typeface="Segoe UI"/>
              </a:rPr>
              <a:t>Discuss the steps of the inspection method ​</a:t>
            </a:r>
          </a:p>
          <a:p>
            <a:pPr lvl="1" fontAlgn="base"/>
            <a:r>
              <a:rPr lang="en-US" dirty="0">
                <a:latin typeface="Segoe UI"/>
                <a:cs typeface="Segoe UI"/>
              </a:rPr>
              <a:t>Describe priority assignments ​</a:t>
            </a:r>
          </a:p>
          <a:p>
            <a:pPr lvl="1" fontAlgn="base"/>
            <a:r>
              <a:rPr lang="en-US" dirty="0">
                <a:latin typeface="Segoe UI"/>
                <a:cs typeface="Segoe UI"/>
              </a:rPr>
              <a:t>Describe the differences between Transmission &amp; Distribution reporting ​</a:t>
            </a:r>
          </a:p>
          <a:p>
            <a:pPr lvl="1" fontAlgn="base"/>
            <a:r>
              <a:rPr lang="en-US" dirty="0">
                <a:latin typeface="Segoe UI"/>
                <a:cs typeface="Segoe UI"/>
              </a:rPr>
              <a:t>Describe P1 conditions relating to spills and vegetation ​</a:t>
            </a:r>
          </a:p>
          <a:p>
            <a:pPr lvl="1" fontAlgn="base"/>
            <a:r>
              <a:rPr lang="en-US" dirty="0">
                <a:latin typeface="Segoe UI"/>
                <a:cs typeface="Segoe UI"/>
              </a:rPr>
              <a:t>Explain the purpose of the Annual Grid Patrol (AGP)​</a:t>
            </a:r>
          </a:p>
        </p:txBody>
      </p:sp>
    </p:spTree>
    <p:extLst>
      <p:ext uri="{BB962C8B-B14F-4D97-AF65-F5344CB8AC3E}">
        <p14:creationId xmlns:p14="http://schemas.microsoft.com/office/powerpoint/2010/main" val="776850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6: Detail Inspection</a:t>
            </a:r>
            <a:endParaRPr lang="en-US" dirty="0"/>
          </a:p>
        </p:txBody>
      </p:sp>
      <p:sp>
        <p:nvSpPr>
          <p:cNvPr id="3" name="Content Placeholder 2"/>
          <p:cNvSpPr>
            <a:spLocks noGrp="1"/>
          </p:cNvSpPr>
          <p:nvPr>
            <p:ph idx="1"/>
          </p:nvPr>
        </p:nvSpPr>
        <p:spPr/>
        <p:txBody>
          <a:bodyPr vert="horz" lIns="91440" tIns="45720" rIns="91440" bIns="45720" rtlCol="0" anchor="t">
            <a:normAutofit/>
          </a:bodyPr>
          <a:lstStyle/>
          <a:p>
            <a:r>
              <a:rPr lang="en-US" dirty="0">
                <a:latin typeface="Segoe UI"/>
                <a:cs typeface="Segoe UI"/>
              </a:rPr>
              <a:t>Purpose – visually evaluate SCE’s overhead electrical distribution facilities to:</a:t>
            </a:r>
            <a:endParaRPr lang="en-US" dirty="0"/>
          </a:p>
          <a:p>
            <a:pPr lvl="1"/>
            <a:r>
              <a:rPr lang="en-US" dirty="0">
                <a:latin typeface="Segoe UI"/>
                <a:cs typeface="Segoe UI"/>
              </a:rPr>
              <a:t>Identify and document any hazardous conditions</a:t>
            </a:r>
            <a:endParaRPr lang="en-US" dirty="0"/>
          </a:p>
          <a:p>
            <a:pPr lvl="1"/>
            <a:r>
              <a:rPr lang="en-US" dirty="0">
                <a:latin typeface="Segoe UI"/>
                <a:cs typeface="Segoe UI"/>
              </a:rPr>
              <a:t>Identify and perform maintenance tasks during inspections</a:t>
            </a:r>
            <a:endParaRPr lang="en-US" dirty="0"/>
          </a:p>
          <a:p>
            <a:pPr lvl="1"/>
            <a:r>
              <a:rPr lang="en-US" dirty="0">
                <a:latin typeface="Segoe UI"/>
                <a:cs typeface="Segoe UI"/>
              </a:rPr>
              <a:t>Examine individual pieces of equipment and structures carefully </a:t>
            </a:r>
          </a:p>
          <a:p>
            <a:pPr lvl="1"/>
            <a:r>
              <a:rPr lang="en-US" dirty="0">
                <a:latin typeface="Segoe UI"/>
                <a:cs typeface="Segoe UI"/>
              </a:rPr>
              <a:t>Rate and record the condition of each piece of equipment and structure accurately </a:t>
            </a:r>
            <a:endParaRPr lang="en-US" dirty="0"/>
          </a:p>
        </p:txBody>
      </p:sp>
    </p:spTree>
    <p:extLst>
      <p:ext uri="{BB962C8B-B14F-4D97-AF65-F5344CB8AC3E}">
        <p14:creationId xmlns:p14="http://schemas.microsoft.com/office/powerpoint/2010/main" val="35801618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latin typeface="Segoe UI Light"/>
                <a:cs typeface="Segoe UI Light"/>
              </a:rPr>
              <a:t>Module 6: Detail Inspection</a:t>
            </a:r>
          </a:p>
        </p:txBody>
      </p:sp>
      <p:sp>
        <p:nvSpPr>
          <p:cNvPr id="3" name="Content Placeholder 2"/>
          <p:cNvSpPr>
            <a:spLocks noGrp="1"/>
          </p:cNvSpPr>
          <p:nvPr>
            <p:ph idx="1"/>
          </p:nvPr>
        </p:nvSpPr>
        <p:spPr/>
        <p:txBody>
          <a:bodyPr vert="horz" lIns="91440" tIns="45720" rIns="91440" bIns="45720" rtlCol="0" anchor="t">
            <a:normAutofit/>
          </a:bodyPr>
          <a:lstStyle/>
          <a:p>
            <a:r>
              <a:rPr lang="en-US" dirty="0">
                <a:latin typeface="Segoe UI"/>
                <a:cs typeface="Segoe UI"/>
              </a:rPr>
              <a:t>Process – ESIs perform duties assigned by the ODI Supervisors, to include: </a:t>
            </a:r>
            <a:endParaRPr lang="en-US" dirty="0"/>
          </a:p>
          <a:p>
            <a:pPr marL="914400" lvl="1" indent="-457200">
              <a:buFont typeface="+mj-lt"/>
              <a:buAutoNum type="arabicPeriod"/>
            </a:pPr>
            <a:r>
              <a:rPr lang="en-US" dirty="0">
                <a:latin typeface="Segoe UI"/>
                <a:cs typeface="Segoe UI"/>
              </a:rPr>
              <a:t>Approach the pole for inspection identified in the field tool (laptop)</a:t>
            </a:r>
          </a:p>
          <a:p>
            <a:pPr marL="914400" lvl="1" indent="-457200">
              <a:buFont typeface="+mj-lt"/>
              <a:buAutoNum type="arabicPeriod"/>
            </a:pPr>
            <a:r>
              <a:rPr lang="en-US" dirty="0">
                <a:latin typeface="Segoe UI"/>
                <a:cs typeface="Segoe UI"/>
              </a:rPr>
              <a:t>Check the field tool records for any previous conditions for the pole</a:t>
            </a:r>
          </a:p>
          <a:p>
            <a:pPr marL="914400" lvl="1" indent="-457200">
              <a:buAutoNum type="arabicPeriod"/>
            </a:pPr>
            <a:r>
              <a:rPr lang="en-US" dirty="0">
                <a:latin typeface="Segoe UI"/>
                <a:cs typeface="Segoe UI"/>
              </a:rPr>
              <a:t>Confirm and correct any existing conditions</a:t>
            </a:r>
          </a:p>
          <a:p>
            <a:pPr marL="914400" lvl="1" indent="-457200">
              <a:buFont typeface="+mj-lt"/>
              <a:buAutoNum type="arabicPeriod"/>
            </a:pPr>
            <a:r>
              <a:rPr lang="en-US" dirty="0">
                <a:latin typeface="Segoe UI"/>
                <a:cs typeface="Segoe UI"/>
              </a:rPr>
              <a:t>Inspect the pole and identifies any nonconforming conditions</a:t>
            </a:r>
          </a:p>
          <a:p>
            <a:pPr marL="914400" lvl="1" indent="-457200">
              <a:buFont typeface="+mj-lt"/>
              <a:buAutoNum type="arabicPeriod"/>
            </a:pPr>
            <a:r>
              <a:rPr lang="en-US" dirty="0">
                <a:latin typeface="Segoe UI"/>
                <a:cs typeface="Segoe UI"/>
              </a:rPr>
              <a:t>Input findings into the field tool</a:t>
            </a:r>
          </a:p>
          <a:p>
            <a:pPr marL="914400" lvl="1" indent="-457200">
              <a:buFont typeface="+mj-lt"/>
              <a:buAutoNum type="arabicPeriod"/>
            </a:pPr>
            <a:r>
              <a:rPr lang="en-US" dirty="0">
                <a:latin typeface="Segoe UI"/>
                <a:cs typeface="Segoe UI"/>
              </a:rPr>
              <a:t>Make repairs at the public level</a:t>
            </a:r>
          </a:p>
        </p:txBody>
      </p:sp>
    </p:spTree>
    <p:extLst>
      <p:ext uri="{BB962C8B-B14F-4D97-AF65-F5344CB8AC3E}">
        <p14:creationId xmlns:p14="http://schemas.microsoft.com/office/powerpoint/2010/main" val="1546418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6: Detail Inspection</a:t>
            </a:r>
          </a:p>
        </p:txBody>
      </p:sp>
      <p:sp>
        <p:nvSpPr>
          <p:cNvPr id="3" name="Content Placeholder 2"/>
          <p:cNvSpPr>
            <a:spLocks noGrp="1"/>
          </p:cNvSpPr>
          <p:nvPr>
            <p:ph idx="1"/>
          </p:nvPr>
        </p:nvSpPr>
        <p:spPr>
          <a:xfrm>
            <a:off x="838200" y="1825625"/>
            <a:ext cx="10515600" cy="5030711"/>
          </a:xfrm>
        </p:spPr>
        <p:txBody>
          <a:bodyPr vert="horz" lIns="91440" tIns="45720" rIns="91440" bIns="45720" rtlCol="0" anchor="t">
            <a:normAutofit/>
          </a:bodyPr>
          <a:lstStyle/>
          <a:p>
            <a:r>
              <a:rPr lang="en-US" dirty="0">
                <a:latin typeface="Segoe UI"/>
                <a:cs typeface="Segoe UI"/>
              </a:rPr>
              <a:t>Priorities – set for each condition:</a:t>
            </a:r>
            <a:endParaRPr lang="en-US" dirty="0"/>
          </a:p>
          <a:p>
            <a:pPr lvl="1"/>
            <a:r>
              <a:rPr lang="en-US" dirty="0">
                <a:latin typeface="Segoe UI"/>
                <a:cs typeface="Segoe UI"/>
              </a:rPr>
              <a:t>Priority 1 – Immediate</a:t>
            </a:r>
            <a:endParaRPr lang="en-US" dirty="0">
              <a:cs typeface="Segoe UI"/>
            </a:endParaRPr>
          </a:p>
          <a:p>
            <a:pPr lvl="2"/>
            <a:r>
              <a:rPr lang="en-US" dirty="0">
                <a:latin typeface="Segoe UI"/>
                <a:cs typeface="Segoe UI"/>
              </a:rPr>
              <a:t>Hazardous condition exists</a:t>
            </a:r>
            <a:endParaRPr lang="en-US" dirty="0">
              <a:cs typeface="Segoe UI"/>
            </a:endParaRPr>
          </a:p>
          <a:p>
            <a:pPr lvl="2"/>
            <a:r>
              <a:rPr lang="en-US" dirty="0">
                <a:latin typeface="Segoe UI"/>
                <a:cs typeface="Segoe UI"/>
              </a:rPr>
              <a:t>Immediate need to take corrective action to eliminate hazardous conditions.</a:t>
            </a:r>
            <a:endParaRPr lang="en-US" dirty="0">
              <a:cs typeface="Segoe UI"/>
            </a:endParaRPr>
          </a:p>
          <a:p>
            <a:pPr lvl="1"/>
            <a:r>
              <a:rPr lang="en-US" dirty="0">
                <a:latin typeface="Segoe UI"/>
                <a:cs typeface="Segoe UI"/>
              </a:rPr>
              <a:t>Priority 2 – Actionable Work</a:t>
            </a:r>
          </a:p>
          <a:p>
            <a:pPr lvl="2"/>
            <a:r>
              <a:rPr lang="en-US" dirty="0">
                <a:latin typeface="Segoe UI"/>
                <a:cs typeface="Segoe UI"/>
              </a:rPr>
              <a:t>Safety and/or Reliability Condition</a:t>
            </a:r>
            <a:endParaRPr lang="en-US" dirty="0">
              <a:cs typeface="Segoe UI"/>
            </a:endParaRPr>
          </a:p>
          <a:p>
            <a:pPr lvl="2"/>
            <a:r>
              <a:rPr lang="en-US" dirty="0">
                <a:latin typeface="Segoe UI"/>
                <a:cs typeface="Segoe UI"/>
              </a:rPr>
              <a:t>Requires action within 24 months</a:t>
            </a:r>
            <a:endParaRPr lang="en-US" dirty="0">
              <a:cs typeface="Segoe UI"/>
            </a:endParaRPr>
          </a:p>
          <a:p>
            <a:pPr lvl="2"/>
            <a:r>
              <a:rPr lang="en-US" dirty="0">
                <a:latin typeface="Segoe UI"/>
                <a:cs typeface="Segoe UI"/>
              </a:rPr>
              <a:t>High Fire areas requires action within 6 months for Extreme High Fire areas; 1 year in Elevated High Fire areas</a:t>
            </a:r>
            <a:endParaRPr lang="en-US" dirty="0">
              <a:cs typeface="Segoe UI"/>
            </a:endParaRPr>
          </a:p>
          <a:p>
            <a:pPr lvl="1"/>
            <a:r>
              <a:rPr lang="en-US" dirty="0">
                <a:latin typeface="Segoe UI"/>
                <a:cs typeface="Segoe UI"/>
              </a:rPr>
              <a:t>Priority 3 – General Order (G.O.) Infractions</a:t>
            </a:r>
          </a:p>
          <a:p>
            <a:pPr lvl="2"/>
            <a:r>
              <a:rPr lang="en-US" dirty="0">
                <a:latin typeface="Segoe UI"/>
                <a:cs typeface="Segoe UI"/>
              </a:rPr>
              <a:t>Infractions are noted</a:t>
            </a:r>
            <a:endParaRPr lang="en-US" dirty="0">
              <a:cs typeface="Segoe UI"/>
            </a:endParaRPr>
          </a:p>
          <a:p>
            <a:pPr lvl="2"/>
            <a:r>
              <a:rPr lang="en-US" dirty="0">
                <a:latin typeface="Segoe UI"/>
                <a:cs typeface="Segoe UI"/>
              </a:rPr>
              <a:t>Requires action within 5 years for opportunity maintenance</a:t>
            </a:r>
            <a:endParaRPr lang="en-US" dirty="0">
              <a:cs typeface="Segoe UI"/>
            </a:endParaRPr>
          </a:p>
        </p:txBody>
      </p:sp>
    </p:spTree>
    <p:extLst>
      <p:ext uri="{BB962C8B-B14F-4D97-AF65-F5344CB8AC3E}">
        <p14:creationId xmlns:p14="http://schemas.microsoft.com/office/powerpoint/2010/main" val="29974472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7: Inspect App</a:t>
            </a:r>
            <a:endParaRPr lang="en-US" dirty="0"/>
          </a:p>
        </p:txBody>
      </p:sp>
    </p:spTree>
    <p:extLst>
      <p:ext uri="{BB962C8B-B14F-4D97-AF65-F5344CB8AC3E}">
        <p14:creationId xmlns:p14="http://schemas.microsoft.com/office/powerpoint/2010/main" val="17958337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7: Inspect </a:t>
            </a:r>
            <a:r>
              <a:rPr lang="en-US" dirty="0" smtClean="0">
                <a:latin typeface="Segoe UI Light"/>
                <a:cs typeface="Segoe UI Light"/>
              </a:rPr>
              <a:t>App</a:t>
            </a:r>
            <a:endParaRPr lang="en-US" dirty="0">
              <a:latin typeface="Segoe UI Light"/>
              <a:cs typeface="Segoe UI Light"/>
            </a:endParaRPr>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r>
              <a:rPr lang="en-US" dirty="0"/>
              <a:t>At the end of this training, students should now be </a:t>
            </a:r>
            <a:r>
              <a:rPr lang="en-US" dirty="0" smtClean="0"/>
              <a:t>able </a:t>
            </a:r>
            <a:r>
              <a:rPr lang="en-US" dirty="0"/>
              <a:t>to:</a:t>
            </a:r>
          </a:p>
          <a:p>
            <a:pPr lvl="1"/>
            <a:r>
              <a:rPr lang="en-US" dirty="0" smtClean="0">
                <a:latin typeface="Segoe UI"/>
                <a:cs typeface="Segoe UI"/>
              </a:rPr>
              <a:t>Discuss </a:t>
            </a:r>
            <a:r>
              <a:rPr lang="en-US" dirty="0">
                <a:latin typeface="Segoe UI"/>
                <a:cs typeface="Segoe UI"/>
              </a:rPr>
              <a:t>the layout of the survey’s questions by category​​</a:t>
            </a:r>
          </a:p>
          <a:p>
            <a:pPr lvl="1" fontAlgn="base"/>
            <a:r>
              <a:rPr lang="en-US" dirty="0">
                <a:latin typeface="Segoe UI"/>
                <a:cs typeface="Segoe UI"/>
              </a:rPr>
              <a:t>Identify the equipment damage when using the app​</a:t>
            </a:r>
          </a:p>
          <a:p>
            <a:pPr lvl="1" fontAlgn="base"/>
            <a:r>
              <a:rPr lang="en-US" dirty="0">
                <a:latin typeface="Segoe UI"/>
                <a:cs typeface="Segoe UI"/>
              </a:rPr>
              <a:t>Practice answering the survey questions on the iPad ​​</a:t>
            </a:r>
          </a:p>
        </p:txBody>
      </p:sp>
    </p:spTree>
    <p:extLst>
      <p:ext uri="{BB962C8B-B14F-4D97-AF65-F5344CB8AC3E}">
        <p14:creationId xmlns:p14="http://schemas.microsoft.com/office/powerpoint/2010/main" val="2255476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7: Inspect App</a:t>
            </a:r>
            <a:endParaRPr lang="en-US" dirty="0"/>
          </a:p>
        </p:txBody>
      </p:sp>
      <p:sp>
        <p:nvSpPr>
          <p:cNvPr id="3" name="Content Placeholder 2"/>
          <p:cNvSpPr>
            <a:spLocks noGrp="1"/>
          </p:cNvSpPr>
          <p:nvPr>
            <p:ph idx="1"/>
          </p:nvPr>
        </p:nvSpPr>
        <p:spPr/>
        <p:txBody>
          <a:bodyPr>
            <a:normAutofit/>
          </a:bodyPr>
          <a:lstStyle/>
          <a:p>
            <a:pPr fontAlgn="base"/>
            <a:r>
              <a:rPr lang="en-US" dirty="0"/>
              <a:t>Structure Verification ​</a:t>
            </a:r>
          </a:p>
          <a:p>
            <a:pPr fontAlgn="base"/>
            <a:r>
              <a:rPr lang="en-US" dirty="0"/>
              <a:t>Primary Level​</a:t>
            </a:r>
          </a:p>
          <a:p>
            <a:pPr fontAlgn="base"/>
            <a:r>
              <a:rPr lang="en-US" dirty="0"/>
              <a:t>Secondary Level ​</a:t>
            </a:r>
          </a:p>
          <a:p>
            <a:pPr fontAlgn="base"/>
            <a:r>
              <a:rPr lang="en-US" dirty="0"/>
              <a:t>Communications Level​</a:t>
            </a:r>
          </a:p>
          <a:p>
            <a:pPr fontAlgn="base"/>
            <a:r>
              <a:rPr lang="en-US" dirty="0"/>
              <a:t>Public Level​</a:t>
            </a:r>
          </a:p>
        </p:txBody>
      </p:sp>
      <p:pic>
        <p:nvPicPr>
          <p:cNvPr id="5" name="Picture 4"/>
          <p:cNvPicPr>
            <a:picLocks noChangeAspect="1"/>
          </p:cNvPicPr>
          <p:nvPr/>
        </p:nvPicPr>
        <p:blipFill rotWithShape="1">
          <a:blip r:embed="rId3"/>
          <a:srcRect l="4262" r="2763" b="1332"/>
          <a:stretch/>
        </p:blipFill>
        <p:spPr>
          <a:xfrm>
            <a:off x="5943600" y="0"/>
            <a:ext cx="4114800" cy="6766560"/>
          </a:xfrm>
          <a:prstGeom prst="rect">
            <a:avLst/>
          </a:prstGeom>
          <a:ln>
            <a:noFill/>
          </a:ln>
        </p:spPr>
      </p:pic>
    </p:spTree>
    <p:extLst>
      <p:ext uri="{BB962C8B-B14F-4D97-AF65-F5344CB8AC3E}">
        <p14:creationId xmlns:p14="http://schemas.microsoft.com/office/powerpoint/2010/main" val="35847189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8: Notifications</a:t>
            </a:r>
            <a:endParaRPr lang="en-US" dirty="0"/>
          </a:p>
        </p:txBody>
      </p:sp>
    </p:spTree>
    <p:extLst>
      <p:ext uri="{BB962C8B-B14F-4D97-AF65-F5344CB8AC3E}">
        <p14:creationId xmlns:p14="http://schemas.microsoft.com/office/powerpoint/2010/main" val="530035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8: </a:t>
            </a:r>
            <a:r>
              <a:rPr lang="en-US" dirty="0" smtClean="0">
                <a:latin typeface="Segoe UI Light"/>
                <a:cs typeface="Segoe UI Light"/>
              </a:rPr>
              <a:t>Notifications</a:t>
            </a:r>
            <a:endParaRPr lang="en-US" dirty="0">
              <a:latin typeface="Segoe UI Light"/>
              <a:cs typeface="Segoe UI Light"/>
            </a:endParaRPr>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r>
              <a:rPr lang="en-US" dirty="0"/>
              <a:t>At the end of this training, students should now be </a:t>
            </a:r>
            <a:r>
              <a:rPr lang="en-US" dirty="0" smtClean="0"/>
              <a:t>able </a:t>
            </a:r>
            <a:r>
              <a:rPr lang="en-US" dirty="0"/>
              <a:t>to:</a:t>
            </a:r>
          </a:p>
          <a:p>
            <a:pPr lvl="1"/>
            <a:r>
              <a:rPr lang="en-US" dirty="0" smtClean="0">
                <a:latin typeface="Segoe UI"/>
                <a:cs typeface="Segoe UI"/>
              </a:rPr>
              <a:t>Categorize </a:t>
            </a:r>
            <a:r>
              <a:rPr lang="en-US" dirty="0">
                <a:latin typeface="Segoe UI"/>
                <a:cs typeface="Segoe UI"/>
              </a:rPr>
              <a:t>the different types of </a:t>
            </a:r>
            <a:r>
              <a:rPr lang="en-US" dirty="0" smtClean="0">
                <a:latin typeface="Segoe UI"/>
                <a:cs typeface="Segoe UI"/>
              </a:rPr>
              <a:t>priority </a:t>
            </a:r>
            <a:r>
              <a:rPr lang="en-US" dirty="0">
                <a:latin typeface="Segoe UI"/>
                <a:cs typeface="Segoe UI"/>
              </a:rPr>
              <a:t>conditions</a:t>
            </a:r>
          </a:p>
          <a:p>
            <a:pPr lvl="1"/>
            <a:r>
              <a:rPr lang="en-US" dirty="0">
                <a:latin typeface="Segoe UI"/>
                <a:cs typeface="Segoe UI"/>
              </a:rPr>
              <a:t>Explain how and when to document notifications</a:t>
            </a:r>
          </a:p>
          <a:p>
            <a:pPr lvl="1"/>
            <a:r>
              <a:rPr lang="en-US" dirty="0">
                <a:latin typeface="Segoe UI"/>
                <a:cs typeface="Segoe UI"/>
              </a:rPr>
              <a:t>Discuss how to report notifications to different parties</a:t>
            </a:r>
          </a:p>
          <a:p>
            <a:pPr lvl="1"/>
            <a:r>
              <a:rPr lang="en-US" dirty="0">
                <a:latin typeface="Segoe UI"/>
                <a:cs typeface="Segoe UI"/>
              </a:rPr>
              <a:t>Describe how to make changes to the field tool</a:t>
            </a:r>
          </a:p>
        </p:txBody>
      </p:sp>
    </p:spTree>
    <p:extLst>
      <p:ext uri="{BB962C8B-B14F-4D97-AF65-F5344CB8AC3E}">
        <p14:creationId xmlns:p14="http://schemas.microsoft.com/office/powerpoint/2010/main" val="31919520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8: Notifications</a:t>
            </a:r>
            <a:endParaRPr lang="en-US" dirty="0"/>
          </a:p>
        </p:txBody>
      </p:sp>
      <p:sp>
        <p:nvSpPr>
          <p:cNvPr id="3" name="Content Placeholder 2"/>
          <p:cNvSpPr>
            <a:spLocks noGrp="1"/>
          </p:cNvSpPr>
          <p:nvPr>
            <p:ph idx="1"/>
          </p:nvPr>
        </p:nvSpPr>
        <p:spPr/>
        <p:txBody>
          <a:bodyPr/>
          <a:lstStyle/>
          <a:p>
            <a:r>
              <a:rPr lang="en-US" dirty="0"/>
              <a:t>Priority 1, 2, and 3 Conditions</a:t>
            </a:r>
          </a:p>
          <a:p>
            <a:r>
              <a:rPr lang="en-US" dirty="0"/>
              <a:t>Third-Party Notifications</a:t>
            </a:r>
          </a:p>
          <a:p>
            <a:r>
              <a:rPr lang="en-US" dirty="0"/>
              <a:t>Communication Provider Notifications</a:t>
            </a:r>
          </a:p>
          <a:p>
            <a:r>
              <a:rPr lang="en-US" dirty="0"/>
              <a:t>Field Tool Entries</a:t>
            </a:r>
          </a:p>
          <a:p>
            <a:r>
              <a:rPr lang="en-US" dirty="0"/>
              <a:t>FIM Map Changes </a:t>
            </a:r>
          </a:p>
        </p:txBody>
      </p:sp>
    </p:spTree>
    <p:extLst>
      <p:ext uri="{BB962C8B-B14F-4D97-AF65-F5344CB8AC3E}">
        <p14:creationId xmlns:p14="http://schemas.microsoft.com/office/powerpoint/2010/main" val="1547361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Logistics &amp; Guidelines</a:t>
            </a:r>
            <a:endParaRPr lang="en-US" dirty="0"/>
          </a:p>
        </p:txBody>
      </p:sp>
      <p:sp>
        <p:nvSpPr>
          <p:cNvPr id="3" name="Content Placeholder 2"/>
          <p:cNvSpPr>
            <a:spLocks noGrp="1"/>
          </p:cNvSpPr>
          <p:nvPr>
            <p:ph idx="1"/>
          </p:nvPr>
        </p:nvSpPr>
        <p:spPr/>
        <p:txBody>
          <a:bodyPr/>
          <a:lstStyle/>
          <a:p>
            <a:r>
              <a:rPr lang="en-US" dirty="0" smtClean="0"/>
              <a:t>Cell phones/pagers off or silent</a:t>
            </a:r>
          </a:p>
          <a:p>
            <a:r>
              <a:rPr lang="en-US" dirty="0" smtClean="0"/>
              <a:t>Restroom locations</a:t>
            </a:r>
          </a:p>
          <a:p>
            <a:r>
              <a:rPr lang="en-US" dirty="0" smtClean="0"/>
              <a:t>Scheduled breaks and meals</a:t>
            </a:r>
          </a:p>
          <a:p>
            <a:r>
              <a:rPr lang="en-US" dirty="0" smtClean="0"/>
              <a:t>Length of training</a:t>
            </a:r>
          </a:p>
          <a:p>
            <a:r>
              <a:rPr lang="en-US" dirty="0" smtClean="0"/>
              <a:t>Class rules and guidelines</a:t>
            </a:r>
            <a:endParaRPr lang="en-US" dirty="0"/>
          </a:p>
        </p:txBody>
      </p:sp>
    </p:spTree>
    <p:extLst>
      <p:ext uri="{BB962C8B-B14F-4D97-AF65-F5344CB8AC3E}">
        <p14:creationId xmlns:p14="http://schemas.microsoft.com/office/powerpoint/2010/main" val="13311624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Segoe UI Light"/>
                <a:cs typeface="Segoe UI Light"/>
              </a:rPr>
              <a:t>Module 8: </a:t>
            </a:r>
            <a:r>
              <a:rPr lang="en-US" dirty="0" smtClean="0"/>
              <a:t>Notify </a:t>
            </a:r>
            <a:r>
              <a:rPr lang="en-US" dirty="0"/>
              <a:t>Customer</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690690"/>
            <a:ext cx="10058400" cy="4977656"/>
          </a:xfrm>
          <a:prstGeom prst="rect">
            <a:avLst/>
          </a:prstGeom>
        </p:spPr>
      </p:pic>
    </p:spTree>
    <p:extLst>
      <p:ext uri="{BB962C8B-B14F-4D97-AF65-F5344CB8AC3E}">
        <p14:creationId xmlns:p14="http://schemas.microsoft.com/office/powerpoint/2010/main" val="41154644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latin typeface="Segoe UI Light"/>
                <a:cs typeface="Segoe UI Light"/>
              </a:rPr>
              <a:t>Module 8: </a:t>
            </a:r>
            <a:r>
              <a:rPr lang="en-US" dirty="0" smtClean="0"/>
              <a:t>Notify </a:t>
            </a:r>
            <a:r>
              <a:rPr lang="en-US" dirty="0"/>
              <a:t>Communication Provider (CIP)</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690690"/>
            <a:ext cx="10058400" cy="4985019"/>
          </a:xfrm>
          <a:prstGeom prst="rect">
            <a:avLst/>
          </a:prstGeom>
        </p:spPr>
      </p:pic>
    </p:spTree>
    <p:extLst>
      <p:ext uri="{BB962C8B-B14F-4D97-AF65-F5344CB8AC3E}">
        <p14:creationId xmlns:p14="http://schemas.microsoft.com/office/powerpoint/2010/main" val="12982819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9: Repairs</a:t>
            </a:r>
            <a:endParaRPr lang="en-US" dirty="0"/>
          </a:p>
        </p:txBody>
      </p:sp>
    </p:spTree>
    <p:extLst>
      <p:ext uri="{BB962C8B-B14F-4D97-AF65-F5344CB8AC3E}">
        <p14:creationId xmlns:p14="http://schemas.microsoft.com/office/powerpoint/2010/main" val="14588605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9: </a:t>
            </a:r>
            <a:r>
              <a:rPr lang="en-US" dirty="0" smtClean="0">
                <a:latin typeface="Segoe UI Light"/>
                <a:cs typeface="Segoe UI Light"/>
              </a:rPr>
              <a:t>Repairs</a:t>
            </a:r>
            <a:endParaRPr lang="en-US" dirty="0">
              <a:latin typeface="Segoe UI Light"/>
              <a:cs typeface="Segoe UI Light"/>
            </a:endParaRPr>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pPr fontAlgn="base"/>
            <a:r>
              <a:rPr lang="en-US" dirty="0"/>
              <a:t>At the end of this training, students should now be </a:t>
            </a:r>
            <a:r>
              <a:rPr lang="en-US" dirty="0" smtClean="0"/>
              <a:t>able </a:t>
            </a:r>
            <a:r>
              <a:rPr lang="en-US" dirty="0"/>
              <a:t>to:</a:t>
            </a:r>
          </a:p>
          <a:p>
            <a:pPr lvl="1" fontAlgn="base"/>
            <a:r>
              <a:rPr lang="en-US" dirty="0" smtClean="0">
                <a:latin typeface="Segoe UI"/>
                <a:cs typeface="Segoe UI"/>
              </a:rPr>
              <a:t>Discuss </a:t>
            </a:r>
            <a:r>
              <a:rPr lang="en-US" dirty="0">
                <a:latin typeface="Segoe UI"/>
                <a:cs typeface="Segoe UI"/>
              </a:rPr>
              <a:t>the precautions </a:t>
            </a:r>
            <a:r>
              <a:rPr lang="en-US" dirty="0" smtClean="0">
                <a:latin typeface="Segoe UI"/>
                <a:cs typeface="Segoe UI"/>
              </a:rPr>
              <a:t>ESIs must </a:t>
            </a:r>
            <a:r>
              <a:rPr lang="en-US" dirty="0">
                <a:latin typeface="Segoe UI"/>
                <a:cs typeface="Segoe UI"/>
              </a:rPr>
              <a:t>take prior to making repairs </a:t>
            </a:r>
            <a:endParaRPr lang="en-US" dirty="0"/>
          </a:p>
          <a:p>
            <a:pPr lvl="1" fontAlgn="base"/>
            <a:r>
              <a:rPr lang="en-US" dirty="0">
                <a:latin typeface="Segoe UI"/>
                <a:cs typeface="Segoe UI"/>
              </a:rPr>
              <a:t>Describe the public level repairs </a:t>
            </a:r>
            <a:r>
              <a:rPr lang="en-US" dirty="0" smtClean="0">
                <a:latin typeface="Segoe UI"/>
                <a:cs typeface="Segoe UI"/>
              </a:rPr>
              <a:t>ESIs are </a:t>
            </a:r>
            <a:r>
              <a:rPr lang="en-US" dirty="0">
                <a:latin typeface="Segoe UI"/>
                <a:cs typeface="Segoe UI"/>
              </a:rPr>
              <a:t>expected to make</a:t>
            </a:r>
          </a:p>
          <a:p>
            <a:pPr lvl="1" fontAlgn="base"/>
            <a:r>
              <a:rPr lang="en-US" dirty="0">
                <a:latin typeface="Segoe UI"/>
                <a:cs typeface="Segoe UI"/>
              </a:rPr>
              <a:t>Explain the proper actions to take for repairs </a:t>
            </a:r>
            <a:r>
              <a:rPr lang="en-US" dirty="0" smtClean="0">
                <a:latin typeface="Segoe UI"/>
                <a:cs typeface="Segoe UI"/>
              </a:rPr>
              <a:t>ESIs cannot </a:t>
            </a:r>
            <a:r>
              <a:rPr lang="en-US" dirty="0">
                <a:latin typeface="Segoe UI"/>
                <a:cs typeface="Segoe UI"/>
              </a:rPr>
              <a:t>make</a:t>
            </a:r>
          </a:p>
        </p:txBody>
      </p:sp>
    </p:spTree>
    <p:extLst>
      <p:ext uri="{BB962C8B-B14F-4D97-AF65-F5344CB8AC3E}">
        <p14:creationId xmlns:p14="http://schemas.microsoft.com/office/powerpoint/2010/main" val="1213544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9: </a:t>
            </a:r>
            <a:r>
              <a:rPr lang="en-US" dirty="0" smtClean="0"/>
              <a:t>Public </a:t>
            </a:r>
            <a:r>
              <a:rPr lang="en-US" dirty="0"/>
              <a:t>Level Repairs</a:t>
            </a:r>
          </a:p>
        </p:txBody>
      </p:sp>
      <p:sp>
        <p:nvSpPr>
          <p:cNvPr id="18" name="Content Placeholder 17"/>
          <p:cNvSpPr>
            <a:spLocks noGrp="1"/>
          </p:cNvSpPr>
          <p:nvPr>
            <p:ph idx="1"/>
          </p:nvPr>
        </p:nvSpPr>
        <p:spPr/>
        <p:txBody>
          <a:bodyPr>
            <a:normAutofit/>
          </a:bodyPr>
          <a:lstStyle/>
          <a:p>
            <a:r>
              <a:rPr lang="en-US" dirty="0"/>
              <a:t>Risers</a:t>
            </a:r>
          </a:p>
          <a:p>
            <a:r>
              <a:rPr lang="en-US" dirty="0" smtClean="0"/>
              <a:t>Inspect poles</a:t>
            </a:r>
          </a:p>
          <a:p>
            <a:r>
              <a:rPr lang="en-US" dirty="0"/>
              <a:t>Inspect area around </a:t>
            </a:r>
            <a:r>
              <a:rPr lang="en-US" dirty="0" smtClean="0"/>
              <a:t>poles</a:t>
            </a:r>
          </a:p>
          <a:p>
            <a:r>
              <a:rPr lang="en-US" dirty="0"/>
              <a:t>Repair or cover ground molding</a:t>
            </a:r>
          </a:p>
          <a:p>
            <a:r>
              <a:rPr lang="en-US" dirty="0" smtClean="0"/>
              <a:t>Repairs to </a:t>
            </a:r>
            <a:r>
              <a:rPr lang="en-US" b="1" dirty="0"/>
              <a:t>not</a:t>
            </a:r>
            <a:r>
              <a:rPr lang="en-US" dirty="0"/>
              <a:t> </a:t>
            </a:r>
            <a:r>
              <a:rPr lang="en-US" dirty="0" smtClean="0"/>
              <a:t>perform</a:t>
            </a:r>
          </a:p>
          <a:p>
            <a:r>
              <a:rPr lang="en-US" dirty="0"/>
              <a:t>Overhead maintenance </a:t>
            </a:r>
          </a:p>
          <a:p>
            <a:r>
              <a:rPr lang="en-US" dirty="0" smtClean="0"/>
              <a:t>Repair Request</a:t>
            </a:r>
          </a:p>
          <a:p>
            <a:endParaRPr lang="en-US" dirty="0"/>
          </a:p>
        </p:txBody>
      </p:sp>
    </p:spTree>
    <p:extLst>
      <p:ext uri="{BB962C8B-B14F-4D97-AF65-F5344CB8AC3E}">
        <p14:creationId xmlns:p14="http://schemas.microsoft.com/office/powerpoint/2010/main" val="42635275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10: Private Property</a:t>
            </a:r>
            <a:endParaRPr lang="en-US" dirty="0"/>
          </a:p>
        </p:txBody>
      </p:sp>
    </p:spTree>
    <p:extLst>
      <p:ext uri="{BB962C8B-B14F-4D97-AF65-F5344CB8AC3E}">
        <p14:creationId xmlns:p14="http://schemas.microsoft.com/office/powerpoint/2010/main" val="30354872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10: Private </a:t>
            </a:r>
            <a:r>
              <a:rPr lang="en-US" dirty="0" smtClean="0">
                <a:latin typeface="Segoe UI Light"/>
                <a:cs typeface="Segoe UI Light"/>
              </a:rPr>
              <a:t>Property</a:t>
            </a:r>
            <a:endParaRPr lang="en-US" dirty="0">
              <a:cs typeface="Segoe UI Light"/>
            </a:endParaRPr>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pPr fontAlgn="base"/>
            <a:r>
              <a:rPr lang="en-US" dirty="0"/>
              <a:t>At the end of this training, students should now be </a:t>
            </a:r>
            <a:r>
              <a:rPr lang="en-US" dirty="0" smtClean="0"/>
              <a:t>able </a:t>
            </a:r>
            <a:r>
              <a:rPr lang="en-US" dirty="0"/>
              <a:t>to:</a:t>
            </a:r>
          </a:p>
          <a:p>
            <a:pPr lvl="1" fontAlgn="base"/>
            <a:r>
              <a:rPr lang="en-US" dirty="0" smtClean="0">
                <a:latin typeface="Segoe UI"/>
                <a:cs typeface="Segoe UI"/>
              </a:rPr>
              <a:t>Outline </a:t>
            </a:r>
            <a:r>
              <a:rPr lang="en-US" dirty="0">
                <a:latin typeface="Segoe UI"/>
                <a:cs typeface="Segoe UI"/>
              </a:rPr>
              <a:t>the responsibilities of </a:t>
            </a:r>
            <a:r>
              <a:rPr lang="en-US" dirty="0" smtClean="0">
                <a:latin typeface="Segoe UI"/>
                <a:cs typeface="Segoe UI"/>
              </a:rPr>
              <a:t>ESIs </a:t>
            </a:r>
            <a:r>
              <a:rPr lang="en-US" dirty="0">
                <a:latin typeface="Segoe UI"/>
                <a:cs typeface="Segoe UI"/>
              </a:rPr>
              <a:t>for performing ODIs on private property ​</a:t>
            </a:r>
          </a:p>
          <a:p>
            <a:pPr lvl="1" fontAlgn="base"/>
            <a:r>
              <a:rPr lang="en-US" dirty="0">
                <a:latin typeface="Segoe UI"/>
                <a:cs typeface="Segoe UI"/>
              </a:rPr>
              <a:t>Explain that safety is the first responsibility of each SCE employee, that ESIs must be aware of their surroundings​</a:t>
            </a:r>
          </a:p>
          <a:p>
            <a:pPr lvl="1" fontAlgn="base"/>
            <a:r>
              <a:rPr lang="en-US" dirty="0">
                <a:latin typeface="Segoe UI"/>
                <a:cs typeface="Segoe UI"/>
              </a:rPr>
              <a:t>Detail the proper actions to stay safe in potentially unsafe conditions​</a:t>
            </a:r>
          </a:p>
          <a:p>
            <a:pPr lvl="1" fontAlgn="base"/>
            <a:r>
              <a:rPr lang="en-US" dirty="0">
                <a:latin typeface="Segoe UI"/>
                <a:cs typeface="Segoe UI"/>
              </a:rPr>
              <a:t>Discuss the entry and exit guidelines for performing ODIs on private property​</a:t>
            </a:r>
          </a:p>
          <a:p>
            <a:pPr lvl="1" fontAlgn="base"/>
            <a:r>
              <a:rPr lang="en-US" dirty="0">
                <a:latin typeface="Segoe UI"/>
                <a:cs typeface="Segoe UI"/>
              </a:rPr>
              <a:t>Describe access issues </a:t>
            </a:r>
            <a:r>
              <a:rPr lang="en-US" dirty="0" smtClean="0">
                <a:latin typeface="Segoe UI"/>
                <a:cs typeface="Segoe UI"/>
              </a:rPr>
              <a:t>ESIs face </a:t>
            </a:r>
            <a:r>
              <a:rPr lang="en-US" dirty="0">
                <a:latin typeface="Segoe UI"/>
                <a:cs typeface="Segoe UI"/>
              </a:rPr>
              <a:t>and how to approach or remedy them</a:t>
            </a:r>
          </a:p>
        </p:txBody>
      </p:sp>
    </p:spTree>
    <p:extLst>
      <p:ext uri="{BB962C8B-B14F-4D97-AF65-F5344CB8AC3E}">
        <p14:creationId xmlns:p14="http://schemas.microsoft.com/office/powerpoint/2010/main" val="25359538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Module 10: Private Property</a:t>
            </a:r>
            <a:endParaRPr lang="en-US" dirty="0"/>
          </a:p>
        </p:txBody>
      </p:sp>
      <p:sp>
        <p:nvSpPr>
          <p:cNvPr id="3" name="Content Placeholder 2"/>
          <p:cNvSpPr>
            <a:spLocks noGrp="1"/>
          </p:cNvSpPr>
          <p:nvPr>
            <p:ph idx="1"/>
          </p:nvPr>
        </p:nvSpPr>
        <p:spPr/>
        <p:txBody>
          <a:bodyPr/>
          <a:lstStyle/>
          <a:p>
            <a:r>
              <a:rPr lang="en-US" dirty="0" smtClean="0"/>
              <a:t>Responsibilities</a:t>
            </a:r>
          </a:p>
          <a:p>
            <a:r>
              <a:rPr lang="en-US" dirty="0" smtClean="0"/>
              <a:t>Inspection Safety </a:t>
            </a:r>
          </a:p>
          <a:p>
            <a:r>
              <a:rPr lang="en-US" dirty="0" smtClean="0"/>
              <a:t>Prior to Entry</a:t>
            </a:r>
          </a:p>
          <a:p>
            <a:r>
              <a:rPr lang="en-US" dirty="0" smtClean="0"/>
              <a:t>Entry Guidelines</a:t>
            </a:r>
          </a:p>
          <a:p>
            <a:r>
              <a:rPr lang="en-US" dirty="0" smtClean="0"/>
              <a:t>Access Exceptions</a:t>
            </a:r>
          </a:p>
          <a:p>
            <a:r>
              <a:rPr lang="en-US" dirty="0" smtClean="0"/>
              <a:t>Pole Access</a:t>
            </a:r>
          </a:p>
          <a:p>
            <a:r>
              <a:rPr lang="en-US" dirty="0" smtClean="0"/>
              <a:t>Inspection</a:t>
            </a:r>
          </a:p>
          <a:p>
            <a:r>
              <a:rPr lang="en-US" dirty="0" smtClean="0"/>
              <a:t>Exit Guidelines</a:t>
            </a:r>
          </a:p>
          <a:p>
            <a:r>
              <a:rPr lang="en-US" dirty="0" smtClean="0"/>
              <a:t>Notification</a:t>
            </a:r>
          </a:p>
          <a:p>
            <a:endParaRPr lang="en-US" dirty="0"/>
          </a:p>
        </p:txBody>
      </p:sp>
    </p:spTree>
    <p:extLst>
      <p:ext uri="{BB962C8B-B14F-4D97-AF65-F5344CB8AC3E}">
        <p14:creationId xmlns:p14="http://schemas.microsoft.com/office/powerpoint/2010/main" val="17493439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11: Quality Assurance</a:t>
            </a:r>
            <a:endParaRPr lang="en-US" dirty="0"/>
          </a:p>
        </p:txBody>
      </p:sp>
    </p:spTree>
    <p:extLst>
      <p:ext uri="{BB962C8B-B14F-4D97-AF65-F5344CB8AC3E}">
        <p14:creationId xmlns:p14="http://schemas.microsoft.com/office/powerpoint/2010/main" val="27678042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11: Quality Assurance </a:t>
            </a:r>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pPr fontAlgn="base"/>
            <a:r>
              <a:rPr lang="en-US" dirty="0"/>
              <a:t>At the end of this training, students should now be </a:t>
            </a:r>
            <a:r>
              <a:rPr lang="en-US" dirty="0" smtClean="0"/>
              <a:t>able </a:t>
            </a:r>
            <a:r>
              <a:rPr lang="en-US" dirty="0"/>
              <a:t>to:</a:t>
            </a:r>
          </a:p>
          <a:p>
            <a:pPr lvl="1" fontAlgn="base"/>
            <a:r>
              <a:rPr lang="en-US" dirty="0" smtClean="0">
                <a:latin typeface="Segoe UI"/>
                <a:cs typeface="Segoe UI"/>
              </a:rPr>
              <a:t>Explain </a:t>
            </a:r>
            <a:r>
              <a:rPr lang="en-US" dirty="0">
                <a:latin typeface="Segoe UI"/>
                <a:cs typeface="Segoe UI"/>
              </a:rPr>
              <a:t>the elements and purpose of the Quality Assurance Program and how it applies to ESIs​</a:t>
            </a:r>
          </a:p>
          <a:p>
            <a:pPr lvl="1" fontAlgn="base"/>
            <a:r>
              <a:rPr lang="en-US" dirty="0">
                <a:latin typeface="Segoe UI"/>
                <a:cs typeface="Segoe UI"/>
              </a:rPr>
              <a:t>Describe the steps and functions of Supervisor Quality Control (QC) Assessments​</a:t>
            </a:r>
          </a:p>
          <a:p>
            <a:pPr lvl="1" fontAlgn="base"/>
            <a:r>
              <a:rPr lang="en-US" dirty="0">
                <a:latin typeface="Segoe UI"/>
                <a:cs typeface="Segoe UI"/>
              </a:rPr>
              <a:t>Explain the objective of the Technical Review Board and the </a:t>
            </a:r>
            <a:r>
              <a:rPr lang="en-US" dirty="0" smtClean="0">
                <a:latin typeface="Segoe UI"/>
                <a:cs typeface="Segoe UI"/>
              </a:rPr>
              <a:t>function </a:t>
            </a:r>
            <a:r>
              <a:rPr lang="en-US" dirty="0">
                <a:latin typeface="Segoe UI"/>
                <a:cs typeface="Segoe UI"/>
              </a:rPr>
              <a:t>it serves​</a:t>
            </a:r>
          </a:p>
        </p:txBody>
      </p:sp>
    </p:spTree>
    <p:extLst>
      <p:ext uri="{BB962C8B-B14F-4D97-AF65-F5344CB8AC3E}">
        <p14:creationId xmlns:p14="http://schemas.microsoft.com/office/powerpoint/2010/main" val="3893505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Course Review</a:t>
            </a:r>
            <a:endParaRPr lang="en-US" dirty="0"/>
          </a:p>
        </p:txBody>
      </p:sp>
    </p:spTree>
    <p:extLst>
      <p:ext uri="{BB962C8B-B14F-4D97-AF65-F5344CB8AC3E}">
        <p14:creationId xmlns:p14="http://schemas.microsoft.com/office/powerpoint/2010/main" val="8563289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latin typeface="Segoe UI Light"/>
                <a:cs typeface="Segoe UI Light"/>
              </a:rPr>
              <a:t>Module 11: Quality Assurance </a:t>
            </a:r>
            <a:endParaRPr lang="en-US" dirty="0"/>
          </a:p>
        </p:txBody>
      </p:sp>
      <p:sp>
        <p:nvSpPr>
          <p:cNvPr id="3" name="Content Placeholder 2"/>
          <p:cNvSpPr>
            <a:spLocks noGrp="1"/>
          </p:cNvSpPr>
          <p:nvPr>
            <p:ph idx="1"/>
          </p:nvPr>
        </p:nvSpPr>
        <p:spPr/>
        <p:txBody>
          <a:bodyPr/>
          <a:lstStyle/>
          <a:p>
            <a:r>
              <a:rPr lang="en-US" dirty="0"/>
              <a:t>Quality Assurance Program</a:t>
            </a:r>
          </a:p>
          <a:p>
            <a:r>
              <a:rPr lang="en-US" dirty="0"/>
              <a:t>Supervisor Quality Control (QC) Assessments</a:t>
            </a:r>
          </a:p>
          <a:p>
            <a:r>
              <a:rPr lang="en-US" dirty="0"/>
              <a:t>Technical Review Board</a:t>
            </a:r>
          </a:p>
          <a:p>
            <a:pPr lvl="1"/>
            <a:endParaRPr lang="en-US" dirty="0"/>
          </a:p>
          <a:p>
            <a:pPr lvl="1"/>
            <a:endParaRPr lang="en-US" dirty="0"/>
          </a:p>
        </p:txBody>
      </p:sp>
    </p:spTree>
    <p:extLst>
      <p:ext uri="{BB962C8B-B14F-4D97-AF65-F5344CB8AC3E}">
        <p14:creationId xmlns:p14="http://schemas.microsoft.com/office/powerpoint/2010/main" val="15267005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Wrap Up Activity</a:t>
            </a:r>
            <a:endParaRPr lang="en-US" dirty="0"/>
          </a:p>
        </p:txBody>
      </p:sp>
    </p:spTree>
    <p:extLst>
      <p:ext uri="{BB962C8B-B14F-4D97-AF65-F5344CB8AC3E}">
        <p14:creationId xmlns:p14="http://schemas.microsoft.com/office/powerpoint/2010/main" val="24718812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Activity</a:t>
            </a:r>
            <a:endParaRPr lang="en-US" dirty="0"/>
          </a:p>
        </p:txBody>
      </p:sp>
      <p:sp>
        <p:nvSpPr>
          <p:cNvPr id="3" name="Content Placeholder 2"/>
          <p:cNvSpPr>
            <a:spLocks noGrp="1"/>
          </p:cNvSpPr>
          <p:nvPr>
            <p:ph idx="1"/>
          </p:nvPr>
        </p:nvSpPr>
        <p:spPr/>
        <p:txBody>
          <a:bodyPr/>
          <a:lstStyle/>
          <a:p>
            <a:pPr marL="0" indent="0">
              <a:buNone/>
            </a:pPr>
            <a:r>
              <a:rPr lang="en-US" b="1" dirty="0" smtClean="0"/>
              <a:t>Instructions:</a:t>
            </a:r>
          </a:p>
          <a:p>
            <a:pPr marL="457200" indent="-457200">
              <a:buFont typeface="+mj-lt"/>
              <a:buAutoNum type="arabicPeriod"/>
            </a:pPr>
            <a:r>
              <a:rPr lang="en-US" sz="2000" dirty="0" smtClean="0"/>
              <a:t>Break into groups (e.g., 6 groups of 4 people each, 5 groups of 5, etc.).</a:t>
            </a:r>
          </a:p>
          <a:p>
            <a:pPr marL="457200" indent="-457200">
              <a:buFont typeface="+mj-lt"/>
              <a:buAutoNum type="arabicPeriod"/>
            </a:pPr>
            <a:r>
              <a:rPr lang="en-US" sz="2000" dirty="0" smtClean="0"/>
              <a:t>Determine a team name.</a:t>
            </a:r>
          </a:p>
          <a:p>
            <a:pPr marL="457200" indent="-457200">
              <a:buFont typeface="+mj-lt"/>
              <a:buAutoNum type="arabicPeriod"/>
            </a:pPr>
            <a:r>
              <a:rPr lang="en-US" sz="2000" dirty="0" smtClean="0"/>
              <a:t>Using scratch paper write down the following questions:</a:t>
            </a:r>
          </a:p>
          <a:p>
            <a:pPr marL="914400" lvl="1" indent="-457200">
              <a:buFont typeface="+mj-lt"/>
              <a:buAutoNum type="alphaLcParenR"/>
            </a:pPr>
            <a:r>
              <a:rPr lang="en-US" sz="1800" dirty="0" smtClean="0"/>
              <a:t>What is the item(s) shown?</a:t>
            </a:r>
          </a:p>
          <a:p>
            <a:pPr marL="914400" lvl="1" indent="-457200">
              <a:buFont typeface="+mj-lt"/>
              <a:buAutoNum type="alphaLcParenR"/>
            </a:pPr>
            <a:r>
              <a:rPr lang="en-US" sz="1800" dirty="0" smtClean="0"/>
              <a:t>What is wrong with the item(s)?</a:t>
            </a:r>
          </a:p>
          <a:p>
            <a:pPr marL="914400" lvl="1" indent="-457200">
              <a:buFont typeface="+mj-lt"/>
              <a:buAutoNum type="alphaLcParenR"/>
            </a:pPr>
            <a:r>
              <a:rPr lang="en-US" sz="1800" dirty="0" smtClean="0"/>
              <a:t>What is the correct priority assignment?  (e.g., P1, P2, etc.)</a:t>
            </a:r>
          </a:p>
          <a:p>
            <a:pPr marL="457200" indent="-457200">
              <a:buFont typeface="+mj-lt"/>
              <a:buAutoNum type="arabicPeriod"/>
            </a:pPr>
            <a:r>
              <a:rPr lang="en-US" sz="2000" dirty="0" smtClean="0"/>
              <a:t>Designate a spokesperson for your group.</a:t>
            </a:r>
          </a:p>
          <a:p>
            <a:pPr marL="457200" indent="-457200">
              <a:buFont typeface="+mj-lt"/>
              <a:buAutoNum type="arabicPeriod"/>
            </a:pPr>
            <a:r>
              <a:rPr lang="en-US" sz="2000" dirty="0" smtClean="0"/>
              <a:t>Familiarize yourself with the rules.</a:t>
            </a:r>
            <a:endParaRPr lang="en-US" sz="2000" dirty="0"/>
          </a:p>
        </p:txBody>
      </p:sp>
    </p:spTree>
    <p:extLst>
      <p:ext uri="{BB962C8B-B14F-4D97-AF65-F5344CB8AC3E}">
        <p14:creationId xmlns:p14="http://schemas.microsoft.com/office/powerpoint/2010/main" val="23206947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Activity (cont.)</a:t>
            </a:r>
            <a:endParaRPr lang="en-US" dirty="0"/>
          </a:p>
        </p:txBody>
      </p:sp>
      <p:sp>
        <p:nvSpPr>
          <p:cNvPr id="3" name="Content Placeholder 2"/>
          <p:cNvSpPr>
            <a:spLocks noGrp="1"/>
          </p:cNvSpPr>
          <p:nvPr>
            <p:ph idx="1"/>
          </p:nvPr>
        </p:nvSpPr>
        <p:spPr>
          <a:xfrm>
            <a:off x="838200" y="1825624"/>
            <a:ext cx="10515600" cy="5032375"/>
          </a:xfrm>
        </p:spPr>
        <p:txBody>
          <a:bodyPr>
            <a:normAutofit/>
          </a:bodyPr>
          <a:lstStyle/>
          <a:p>
            <a:pPr marL="0" lvl="0" indent="0">
              <a:buNone/>
            </a:pPr>
            <a:r>
              <a:rPr lang="en-US" b="1" dirty="0" smtClean="0"/>
              <a:t>Rules:</a:t>
            </a:r>
          </a:p>
          <a:p>
            <a:pPr marL="457200" lvl="0" indent="-457200">
              <a:buFont typeface="+mj-lt"/>
              <a:buAutoNum type="arabicPeriod"/>
            </a:pPr>
            <a:r>
              <a:rPr lang="en-US" sz="2000" dirty="0" smtClean="0"/>
              <a:t>The instructor will present a photo and ask 3 questions:</a:t>
            </a:r>
          </a:p>
          <a:p>
            <a:pPr marL="914400" lvl="1" indent="-457200">
              <a:buFont typeface="+mj-lt"/>
              <a:buAutoNum type="alphaLcParenR"/>
            </a:pPr>
            <a:r>
              <a:rPr lang="en-US" sz="1800" dirty="0" smtClean="0"/>
              <a:t>What is the item(s) shown?</a:t>
            </a:r>
          </a:p>
          <a:p>
            <a:pPr marL="914400" lvl="1" indent="-457200">
              <a:buFont typeface="+mj-lt"/>
              <a:buAutoNum type="alphaLcParenR"/>
            </a:pPr>
            <a:r>
              <a:rPr lang="en-US" sz="1800" dirty="0" smtClean="0"/>
              <a:t>What is wrong with the item(s)?</a:t>
            </a:r>
          </a:p>
          <a:p>
            <a:pPr marL="914400" lvl="1" indent="-457200">
              <a:buFont typeface="+mj-lt"/>
              <a:buAutoNum type="alphaLcParenR"/>
            </a:pPr>
            <a:r>
              <a:rPr lang="en-US" sz="1800" dirty="0" smtClean="0"/>
              <a:t>What is the correct priority assignment?  (e.g., P1, P2, etc.)</a:t>
            </a:r>
          </a:p>
          <a:p>
            <a:pPr marL="457200" lvl="0" indent="-457200">
              <a:buFont typeface="+mj-lt"/>
              <a:buAutoNum type="arabicPeriod"/>
            </a:pPr>
            <a:r>
              <a:rPr lang="en-US" sz="2000" dirty="0" smtClean="0"/>
              <a:t>Discuss the questions with team members.  When ready, the team’s spokesperson raises his/her hand.  The first to raise his/her hand goes first. </a:t>
            </a:r>
          </a:p>
          <a:p>
            <a:pPr marL="457200" lvl="0" indent="-457200">
              <a:buFont typeface="+mj-lt"/>
              <a:buAutoNum type="arabicPeriod"/>
            </a:pPr>
            <a:r>
              <a:rPr lang="en-US" sz="2000" dirty="0" smtClean="0"/>
              <a:t>If the spokesperson answers all 3 questions correctly, that team will gain a point.</a:t>
            </a:r>
          </a:p>
          <a:p>
            <a:pPr marL="457200" lvl="0" indent="-457200">
              <a:buFont typeface="+mj-lt"/>
              <a:buAutoNum type="arabicPeriod"/>
            </a:pPr>
            <a:r>
              <a:rPr lang="en-US" sz="2000" dirty="0" smtClean="0"/>
              <a:t>If the spokesperson answers any of them incorrectly, the remaining teams can attempt to answer (the first spokesperson to raise his/her hand will try next).</a:t>
            </a:r>
          </a:p>
          <a:p>
            <a:pPr marL="457200" lvl="0" indent="-457200">
              <a:buFont typeface="+mj-lt"/>
              <a:buAutoNum type="arabicPeriod"/>
            </a:pPr>
            <a:r>
              <a:rPr lang="en-US" sz="2000" dirty="0" smtClean="0"/>
              <a:t>This continues until a team answers all 3 questions correctly.  If no one answers all 3 correctly, no one gets the point and the instructor will move on to the next photo.</a:t>
            </a:r>
          </a:p>
          <a:p>
            <a:pPr marL="457200" lvl="0" indent="-457200">
              <a:buFont typeface="+mj-lt"/>
              <a:buAutoNum type="arabicPeriod"/>
            </a:pPr>
            <a:r>
              <a:rPr lang="en-US" sz="2000" dirty="0" smtClean="0"/>
              <a:t>There are 10 photos in this exercise.  The team that gets the most points, wins.  In the event of a tie, the instructor will conduct a tie breaker.</a:t>
            </a:r>
            <a:endParaRPr lang="en-US" sz="2000" dirty="0"/>
          </a:p>
        </p:txBody>
      </p:sp>
    </p:spTree>
    <p:extLst>
      <p:ext uri="{BB962C8B-B14F-4D97-AF65-F5344CB8AC3E}">
        <p14:creationId xmlns:p14="http://schemas.microsoft.com/office/powerpoint/2010/main" val="9964185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3852" y="0"/>
            <a:ext cx="9284296" cy="6858000"/>
          </a:xfrm>
          <a:prstGeom prst="rect">
            <a:avLst/>
          </a:prstGeom>
        </p:spPr>
      </p:pic>
    </p:spTree>
    <p:extLst>
      <p:ext uri="{BB962C8B-B14F-4D97-AF65-F5344CB8AC3E}">
        <p14:creationId xmlns:p14="http://schemas.microsoft.com/office/powerpoint/2010/main" val="20071448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5974488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527" y="0"/>
            <a:ext cx="10266947" cy="6858000"/>
          </a:xfrm>
          <a:prstGeom prst="rect">
            <a:avLst/>
          </a:prstGeom>
        </p:spPr>
      </p:pic>
    </p:spTree>
    <p:extLst>
      <p:ext uri="{BB962C8B-B14F-4D97-AF65-F5344CB8AC3E}">
        <p14:creationId xmlns:p14="http://schemas.microsoft.com/office/powerpoint/2010/main" val="33207214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0748" y="0"/>
            <a:ext cx="9170504" cy="6877878"/>
          </a:xfrm>
          <a:prstGeom prst="rect">
            <a:avLst/>
          </a:prstGeom>
        </p:spPr>
      </p:pic>
    </p:spTree>
    <p:extLst>
      <p:ext uri="{BB962C8B-B14F-4D97-AF65-F5344CB8AC3E}">
        <p14:creationId xmlns:p14="http://schemas.microsoft.com/office/powerpoint/2010/main" val="23684892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4383113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887" t="961" r="1300" b="1807"/>
          <a:stretch/>
        </p:blipFill>
        <p:spPr>
          <a:xfrm>
            <a:off x="1499506" y="0"/>
            <a:ext cx="9192988" cy="6870977"/>
          </a:xfrm>
          <a:prstGeom prst="rect">
            <a:avLst/>
          </a:prstGeom>
          <a:ln>
            <a:noFill/>
          </a:ln>
        </p:spPr>
      </p:pic>
    </p:spTree>
    <p:extLst>
      <p:ext uri="{BB962C8B-B14F-4D97-AF65-F5344CB8AC3E}">
        <p14:creationId xmlns:p14="http://schemas.microsoft.com/office/powerpoint/2010/main" val="2343826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r>
              <a:rPr lang="en-US" dirty="0" smtClean="0"/>
              <a:t>At the end of this course, students should now be able to:</a:t>
            </a:r>
          </a:p>
          <a:p>
            <a:pPr lvl="1"/>
            <a:r>
              <a:rPr lang="en-US" dirty="0" smtClean="0"/>
              <a:t>Discuss </a:t>
            </a:r>
            <a:r>
              <a:rPr lang="en-US" dirty="0" smtClean="0"/>
              <a:t>general information about SCE’s electrical systems</a:t>
            </a:r>
          </a:p>
          <a:p>
            <a:pPr lvl="1"/>
            <a:r>
              <a:rPr lang="en-US" dirty="0" smtClean="0"/>
              <a:t>Explain their part in the inspection, repair, and reporting of overhead structures</a:t>
            </a:r>
            <a:endParaRPr lang="en-US" dirty="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8625931" y="457724"/>
            <a:ext cx="1903900" cy="1000686"/>
          </a:xfrm>
          <a:prstGeom prst="rect">
            <a:avLst/>
          </a:prstGeom>
          <a:effectLst>
            <a:softEdge rad="63500"/>
          </a:effectLst>
        </p:spPr>
      </p:pic>
    </p:spTree>
    <p:extLst>
      <p:ext uri="{BB962C8B-B14F-4D97-AF65-F5344CB8AC3E}">
        <p14:creationId xmlns:p14="http://schemas.microsoft.com/office/powerpoint/2010/main" val="27196134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833" t="1543" r="870" b="1436"/>
          <a:stretch/>
        </p:blipFill>
        <p:spPr>
          <a:xfrm>
            <a:off x="1480826" y="0"/>
            <a:ext cx="9230349" cy="6858000"/>
          </a:xfrm>
          <a:prstGeom prst="rect">
            <a:avLst/>
          </a:prstGeom>
        </p:spPr>
      </p:pic>
    </p:spTree>
    <p:extLst>
      <p:ext uri="{BB962C8B-B14F-4D97-AF65-F5344CB8AC3E}">
        <p14:creationId xmlns:p14="http://schemas.microsoft.com/office/powerpoint/2010/main" val="11872915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0748" y="0"/>
            <a:ext cx="9170504" cy="6877878"/>
          </a:xfrm>
          <a:prstGeom prst="rect">
            <a:avLst/>
          </a:prstGeom>
        </p:spPr>
      </p:pic>
    </p:spTree>
    <p:extLst>
      <p:ext uri="{BB962C8B-B14F-4D97-AF65-F5344CB8AC3E}">
        <p14:creationId xmlns:p14="http://schemas.microsoft.com/office/powerpoint/2010/main" val="19208066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
            <a:ext cx="9144000" cy="6858000"/>
          </a:xfrm>
          <a:prstGeom prst="rect">
            <a:avLst/>
          </a:prstGeom>
        </p:spPr>
      </p:pic>
    </p:spTree>
    <p:extLst>
      <p:ext uri="{BB962C8B-B14F-4D97-AF65-F5344CB8AC3E}">
        <p14:creationId xmlns:p14="http://schemas.microsoft.com/office/powerpoint/2010/main" val="36635366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9416914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t="721" b="940"/>
          <a:stretch/>
        </p:blipFill>
        <p:spPr bwMode="auto">
          <a:xfrm>
            <a:off x="900713" y="0"/>
            <a:ext cx="10390574"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75552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352FBDF8-3D18-4F3A-BBBA-BD539F1906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6788" y="-1"/>
            <a:ext cx="9138425" cy="6853819"/>
          </a:xfrm>
          <a:prstGeom prst="rect">
            <a:avLst/>
          </a:prstGeom>
        </p:spPr>
      </p:pic>
    </p:spTree>
    <p:extLst>
      <p:ext uri="{BB962C8B-B14F-4D97-AF65-F5344CB8AC3E}">
        <p14:creationId xmlns:p14="http://schemas.microsoft.com/office/powerpoint/2010/main" val="36240786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DE89D810-6082-4FA7-AAA3-35E19630F18A}"/>
              </a:ext>
            </a:extLst>
          </p:cNvPr>
          <p:cNvPicPr>
            <a:picLocks noChangeAspect="1" noChangeArrowheads="1"/>
          </p:cNvPicPr>
          <p:nvPr/>
        </p:nvPicPr>
        <p:blipFill>
          <a:blip r:embed="rId3"/>
          <a:srcRect/>
          <a:stretch>
            <a:fillRect/>
          </a:stretch>
        </p:blipFill>
        <p:spPr bwMode="auto">
          <a:xfrm>
            <a:off x="808096" y="0"/>
            <a:ext cx="10575808" cy="6858000"/>
          </a:xfrm>
          <a:prstGeom prst="rect">
            <a:avLst/>
          </a:prstGeom>
          <a:noFill/>
          <a:ln w="28575">
            <a:noFill/>
            <a:miter lim="800000"/>
            <a:headEnd type="none" w="lg" len="med"/>
            <a:tailEnd/>
          </a:ln>
          <a:effectLst/>
        </p:spPr>
      </p:pic>
    </p:spTree>
    <p:extLst>
      <p:ext uri="{BB962C8B-B14F-4D97-AF65-F5344CB8AC3E}">
        <p14:creationId xmlns:p14="http://schemas.microsoft.com/office/powerpoint/2010/main" val="10749071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4FCD2FA2-6235-448F-B8B6-A3163EC9CA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9736941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28350E63-3E64-4FFC-BEED-8DD4CF3C08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8587311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59D836A3-3024-4C00-8F9F-28714A9854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4173227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Course Review</a:t>
            </a:r>
            <a:endParaRPr lang="en-US" b="1" dirty="0">
              <a:solidFill>
                <a:srgbClr val="C00000"/>
              </a:solidFill>
            </a:endParaRPr>
          </a:p>
        </p:txBody>
      </p:sp>
      <p:sp>
        <p:nvSpPr>
          <p:cNvPr id="19459" name="Content Placeholder 2"/>
          <p:cNvSpPr>
            <a:spLocks noGrp="1"/>
          </p:cNvSpPr>
          <p:nvPr>
            <p:ph idx="1"/>
          </p:nvPr>
        </p:nvSpPr>
        <p:spPr>
          <a:xfrm>
            <a:off x="838200" y="1825625"/>
            <a:ext cx="10515600" cy="4948084"/>
          </a:xfrm>
        </p:spPr>
        <p:txBody>
          <a:bodyPr vert="horz" lIns="91440" tIns="45720" rIns="91440" bIns="45720" rtlCol="0" anchor="t">
            <a:normAutofit/>
          </a:bodyPr>
          <a:lstStyle/>
          <a:p>
            <a:r>
              <a:rPr lang="en-US" dirty="0">
                <a:latin typeface="Segoe UI"/>
                <a:cs typeface="Segoe UI"/>
              </a:rPr>
              <a:t>This course included the following modules:</a:t>
            </a:r>
          </a:p>
          <a:p>
            <a:pPr marL="914400" lvl="1" indent="-457200">
              <a:buFont typeface="+mj-lt"/>
              <a:buAutoNum type="arabicPeriod"/>
            </a:pPr>
            <a:r>
              <a:rPr lang="en-US" dirty="0">
                <a:latin typeface="Segoe UI"/>
                <a:cs typeface="Segoe UI"/>
              </a:rPr>
              <a:t>Introduction</a:t>
            </a:r>
            <a:endParaRPr lang="en-US" dirty="0"/>
          </a:p>
          <a:p>
            <a:pPr marL="914400" lvl="1" indent="-457200">
              <a:buFont typeface="+mj-lt"/>
              <a:buAutoNum type="arabicPeriod"/>
            </a:pPr>
            <a:r>
              <a:rPr lang="en-US" dirty="0">
                <a:latin typeface="Segoe UI"/>
                <a:cs typeface="Segoe UI"/>
              </a:rPr>
              <a:t>ODI Safety</a:t>
            </a:r>
          </a:p>
          <a:p>
            <a:pPr marL="914400" lvl="1" indent="-457200">
              <a:buAutoNum type="arabicPeriod"/>
            </a:pPr>
            <a:r>
              <a:rPr lang="en-US" dirty="0">
                <a:latin typeface="Segoe UI"/>
                <a:cs typeface="Segoe UI"/>
              </a:rPr>
              <a:t>Clearances</a:t>
            </a:r>
          </a:p>
          <a:p>
            <a:pPr marL="914400" lvl="1" indent="-457200">
              <a:buAutoNum type="arabicPeriod"/>
            </a:pPr>
            <a:r>
              <a:rPr lang="en-US" dirty="0">
                <a:latin typeface="Segoe UI"/>
                <a:cs typeface="Segoe UI"/>
              </a:rPr>
              <a:t>Tools</a:t>
            </a:r>
            <a:endParaRPr lang="en-US" dirty="0"/>
          </a:p>
          <a:p>
            <a:pPr marL="914400" lvl="1" indent="-457200">
              <a:buAutoNum type="arabicPeriod"/>
            </a:pPr>
            <a:r>
              <a:rPr lang="en-US" dirty="0">
                <a:latin typeface="Segoe UI"/>
                <a:cs typeface="Segoe UI"/>
              </a:rPr>
              <a:t>Equipment</a:t>
            </a:r>
          </a:p>
          <a:p>
            <a:pPr marL="914400" lvl="1" indent="-457200">
              <a:buAutoNum type="arabicPeriod"/>
            </a:pPr>
            <a:r>
              <a:rPr lang="en-US" dirty="0">
                <a:latin typeface="Segoe UI"/>
                <a:cs typeface="Segoe UI"/>
              </a:rPr>
              <a:t>App Survey</a:t>
            </a:r>
          </a:p>
          <a:p>
            <a:pPr marL="914400" lvl="1" indent="-457200">
              <a:buAutoNum type="arabicPeriod"/>
            </a:pPr>
            <a:r>
              <a:rPr lang="en-US" dirty="0">
                <a:latin typeface="Segoe UI"/>
                <a:cs typeface="Segoe UI"/>
              </a:rPr>
              <a:t>Detail Inspection</a:t>
            </a:r>
          </a:p>
          <a:p>
            <a:pPr marL="914400" lvl="1" indent="-457200">
              <a:buAutoNum type="arabicPeriod"/>
            </a:pPr>
            <a:r>
              <a:rPr lang="en-US" dirty="0">
                <a:latin typeface="Segoe UI"/>
                <a:cs typeface="Segoe UI"/>
              </a:rPr>
              <a:t>Notifications</a:t>
            </a:r>
            <a:endParaRPr lang="en-US" dirty="0"/>
          </a:p>
          <a:p>
            <a:pPr marL="914400" lvl="1" indent="-457200">
              <a:buAutoNum type="arabicPeriod"/>
            </a:pPr>
            <a:r>
              <a:rPr lang="en-US" dirty="0">
                <a:latin typeface="Segoe UI"/>
                <a:cs typeface="Segoe UI"/>
              </a:rPr>
              <a:t>Repairs</a:t>
            </a:r>
          </a:p>
          <a:p>
            <a:pPr marL="914400" lvl="1" indent="-457200">
              <a:buAutoNum type="arabicPeriod"/>
            </a:pPr>
            <a:r>
              <a:rPr lang="en-US" dirty="0">
                <a:solidFill>
                  <a:schemeClr val="tx1"/>
                </a:solidFill>
                <a:latin typeface="Segoe UI"/>
                <a:cs typeface="Segoe UI"/>
              </a:rPr>
              <a:t>Private Property</a:t>
            </a:r>
            <a:endParaRPr lang="en-US" dirty="0">
              <a:solidFill>
                <a:schemeClr val="tx1"/>
              </a:solidFill>
            </a:endParaRPr>
          </a:p>
          <a:p>
            <a:pPr marL="914400" lvl="1" indent="-457200">
              <a:buFont typeface="+mj-lt"/>
              <a:buAutoNum type="arabicPeriod"/>
            </a:pPr>
            <a:r>
              <a:rPr lang="en-US" dirty="0">
                <a:latin typeface="Segoe UI"/>
                <a:cs typeface="Segoe UI"/>
              </a:rPr>
              <a:t>Quality Assurance</a:t>
            </a:r>
          </a:p>
          <a:p>
            <a:endParaRPr lang="en-US" dirty="0"/>
          </a:p>
          <a:p>
            <a:endParaRPr lang="en-US" dirty="0"/>
          </a:p>
        </p:txBody>
      </p:sp>
    </p:spTree>
    <p:extLst>
      <p:ext uri="{BB962C8B-B14F-4D97-AF65-F5344CB8AC3E}">
        <p14:creationId xmlns:p14="http://schemas.microsoft.com/office/powerpoint/2010/main" val="39961082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1FA8C4EE-F94B-4AD0-A9B7-A67C334C0D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6116276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EB05943E-7C48-473F-A628-8D0C9F7C75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2781716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10797FD8-B90B-49D5-9D2D-AA31FDEEAC5D}"/>
              </a:ext>
            </a:extLst>
          </p:cNvPr>
          <p:cNvPicPr>
            <a:picLocks noChangeAspect="1"/>
          </p:cNvPicPr>
          <p:nvPr/>
        </p:nvPicPr>
        <p:blipFill>
          <a:blip r:embed="rId3"/>
          <a:stretch>
            <a:fillRect/>
          </a:stretch>
        </p:blipFill>
        <p:spPr>
          <a:xfrm>
            <a:off x="1477135" y="0"/>
            <a:ext cx="9237731" cy="6858000"/>
          </a:xfrm>
          <a:prstGeom prst="rect">
            <a:avLst/>
          </a:prstGeom>
        </p:spPr>
      </p:pic>
    </p:spTree>
    <p:extLst>
      <p:ext uri="{BB962C8B-B14F-4D97-AF65-F5344CB8AC3E}">
        <p14:creationId xmlns:p14="http://schemas.microsoft.com/office/powerpoint/2010/main" val="35537782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missingguyguard2"/>
          <p:cNvPicPr>
            <a:picLocks noChangeAspect="1" noChangeArrowheads="1"/>
          </p:cNvPicPr>
          <p:nvPr/>
        </p:nvPicPr>
        <p:blipFill>
          <a:blip r:embed="rId3"/>
          <a:srcRect/>
          <a:stretch>
            <a:fillRect/>
          </a:stretch>
        </p:blipFill>
        <p:spPr bwMode="auto">
          <a:xfrm>
            <a:off x="346911" y="0"/>
            <a:ext cx="11498179" cy="6877414"/>
          </a:xfrm>
          <a:prstGeom prst="rect">
            <a:avLst/>
          </a:prstGeom>
          <a:solidFill>
            <a:schemeClr val="accent3">
              <a:lumMod val="20000"/>
              <a:lumOff val="80000"/>
            </a:schemeClr>
          </a:solidFill>
          <a:ln w="28575">
            <a:noFill/>
            <a:miter lim="800000"/>
            <a:headEnd/>
            <a:tailEnd/>
          </a:ln>
        </p:spPr>
      </p:pic>
    </p:spTree>
    <p:extLst>
      <p:ext uri="{BB962C8B-B14F-4D97-AF65-F5344CB8AC3E}">
        <p14:creationId xmlns:p14="http://schemas.microsoft.com/office/powerpoint/2010/main" val="180064948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7D440AC2-F89F-43BC-A8AA-18B14FBD70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0441723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D8CB2BE2-9ED3-4681-B8D0-6B94FF80C7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4750" y="0"/>
            <a:ext cx="9182501" cy="6886876"/>
          </a:xfrm>
          <a:prstGeom prst="rect">
            <a:avLst/>
          </a:prstGeom>
        </p:spPr>
      </p:pic>
    </p:spTree>
    <p:extLst>
      <p:ext uri="{BB962C8B-B14F-4D97-AF65-F5344CB8AC3E}">
        <p14:creationId xmlns:p14="http://schemas.microsoft.com/office/powerpoint/2010/main" val="27949031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7FDB6F84-9F34-4F5B-A93B-93BCEE72F6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44613618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100_0148"/>
          <p:cNvPicPr>
            <a:picLocks noChangeAspect="1" noChangeArrowheads="1"/>
          </p:cNvPicPr>
          <p:nvPr/>
        </p:nvPicPr>
        <p:blipFill rotWithShape="1">
          <a:blip r:embed="rId3"/>
          <a:srcRect r="25806"/>
          <a:stretch/>
        </p:blipFill>
        <p:spPr>
          <a:xfrm>
            <a:off x="1602205" y="0"/>
            <a:ext cx="8987590" cy="6875349"/>
          </a:xfrm>
          <a:prstGeom prst="rect">
            <a:avLst/>
          </a:prstGeom>
          <a:noFill/>
          <a:ln w="28575">
            <a:noFill/>
          </a:ln>
        </p:spPr>
      </p:pic>
    </p:spTree>
    <p:extLst>
      <p:ext uri="{BB962C8B-B14F-4D97-AF65-F5344CB8AC3E}">
        <p14:creationId xmlns:p14="http://schemas.microsoft.com/office/powerpoint/2010/main" val="120072595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F0E02DAF-45B0-48F4-B3F8-390B86DEA9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1620" y="0"/>
            <a:ext cx="9128760" cy="6858000"/>
          </a:xfrm>
          <a:prstGeom prst="rect">
            <a:avLst/>
          </a:prstGeom>
        </p:spPr>
      </p:pic>
    </p:spTree>
    <p:extLst>
      <p:ext uri="{BB962C8B-B14F-4D97-AF65-F5344CB8AC3E}">
        <p14:creationId xmlns:p14="http://schemas.microsoft.com/office/powerpoint/2010/main" val="40609467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DF2CD83F-AD23-4A9F-95AA-C4D3A9BE80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4250" y="0"/>
            <a:ext cx="5143500" cy="6858000"/>
          </a:xfrm>
          <a:prstGeom prst="rect">
            <a:avLst/>
          </a:prstGeom>
        </p:spPr>
      </p:pic>
    </p:spTree>
    <p:extLst>
      <p:ext uri="{BB962C8B-B14F-4D97-AF65-F5344CB8AC3E}">
        <p14:creationId xmlns:p14="http://schemas.microsoft.com/office/powerpoint/2010/main" val="3186759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Module </a:t>
            </a:r>
            <a:r>
              <a:rPr lang="en-US" dirty="0" smtClean="0"/>
              <a:t>1: Introduction</a:t>
            </a:r>
            <a:endParaRPr lang="en-US" dirty="0"/>
          </a:p>
        </p:txBody>
      </p:sp>
    </p:spTree>
    <p:extLst>
      <p:ext uri="{BB962C8B-B14F-4D97-AF65-F5344CB8AC3E}">
        <p14:creationId xmlns:p14="http://schemas.microsoft.com/office/powerpoint/2010/main" val="38927906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latin typeface="Segoe UI Light"/>
                <a:cs typeface="Segoe UI Light"/>
              </a:rPr>
              <a:t>End of Course Wrap Up Module</a:t>
            </a:r>
            <a:endParaRPr lang="en-US" b="1" dirty="0"/>
          </a:p>
        </p:txBody>
      </p:sp>
    </p:spTree>
    <p:extLst>
      <p:ext uri="{BB962C8B-B14F-4D97-AF65-F5344CB8AC3E}">
        <p14:creationId xmlns:p14="http://schemas.microsoft.com/office/powerpoint/2010/main" val="2155661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Segoe UI Light"/>
                <a:cs typeface="Segoe UI Light"/>
              </a:rPr>
              <a:t>Module 1: </a:t>
            </a:r>
            <a:r>
              <a:rPr lang="en-US" dirty="0" smtClean="0">
                <a:latin typeface="Segoe UI Light"/>
                <a:cs typeface="Segoe UI Light"/>
              </a:rPr>
              <a:t>Introduction</a:t>
            </a:r>
            <a:endParaRPr lang="en-US" dirty="0"/>
          </a:p>
        </p:txBody>
      </p:sp>
      <p:sp>
        <p:nvSpPr>
          <p:cNvPr id="4" name="Content Placeholder 3"/>
          <p:cNvSpPr>
            <a:spLocks noGrp="1"/>
          </p:cNvSpPr>
          <p:nvPr>
            <p:ph idx="1"/>
          </p:nvPr>
        </p:nvSpPr>
        <p:spPr>
          <a:xfrm>
            <a:off x="838200" y="1825624"/>
            <a:ext cx="10515600" cy="4956175"/>
          </a:xfrm>
        </p:spPr>
        <p:txBody>
          <a:bodyPr vert="horz" lIns="91440" tIns="45720" rIns="91440" bIns="45720" rtlCol="0" anchor="t">
            <a:normAutofit/>
          </a:bodyPr>
          <a:lstStyle/>
          <a:p>
            <a:pPr fontAlgn="base"/>
            <a:r>
              <a:rPr lang="en-US" dirty="0" smtClean="0"/>
              <a:t>At the end of this training, students should now </a:t>
            </a:r>
            <a:r>
              <a:rPr lang="en-US" dirty="0"/>
              <a:t>be </a:t>
            </a:r>
            <a:r>
              <a:rPr lang="en-US" dirty="0" smtClean="0"/>
              <a:t>able to:</a:t>
            </a:r>
          </a:p>
          <a:p>
            <a:pPr lvl="1" fontAlgn="base"/>
            <a:r>
              <a:rPr lang="en-US" dirty="0" smtClean="0"/>
              <a:t>Explain </a:t>
            </a:r>
            <a:r>
              <a:rPr lang="en-US" dirty="0"/>
              <a:t>the purpose of ODIs​</a:t>
            </a:r>
            <a:endParaRPr lang="en-US" dirty="0"/>
          </a:p>
          <a:p>
            <a:pPr lvl="1" fontAlgn="base"/>
            <a:r>
              <a:rPr lang="en-US" dirty="0"/>
              <a:t>Explain process of completing ODIs​</a:t>
            </a:r>
            <a:endParaRPr lang="en-US" dirty="0"/>
          </a:p>
          <a:p>
            <a:pPr lvl="1" fontAlgn="base"/>
            <a:r>
              <a:rPr lang="en-US" dirty="0"/>
              <a:t>Describe the priority levels used to describe the urgency of repairs needing to be made​</a:t>
            </a:r>
            <a:endParaRPr lang="en-US" dirty="0"/>
          </a:p>
          <a:p>
            <a:pPr lvl="1" fontAlgn="base"/>
            <a:r>
              <a:rPr lang="en-US" dirty="0"/>
              <a:t>Describe G.O. 95 and G.O. 165 and infractions on or near Distribution facilities​</a:t>
            </a:r>
            <a:endParaRPr lang="en-US" dirty="0"/>
          </a:p>
          <a:p>
            <a:pPr lvl="1" fontAlgn="base"/>
            <a:r>
              <a:rPr lang="en-US" dirty="0"/>
              <a:t>Explain the purpose of the Joint Pole Committee and its goal ​</a:t>
            </a:r>
            <a:endParaRPr lang="en-US" dirty="0"/>
          </a:p>
          <a:p>
            <a:pPr lvl="1" fontAlgn="base"/>
            <a:r>
              <a:rPr lang="en-US" dirty="0"/>
              <a:t>Identify the ODI Organizational Regions​</a:t>
            </a:r>
            <a:endParaRPr lang="en-US" dirty="0"/>
          </a:p>
          <a:p>
            <a:pPr lvl="1" fontAlgn="base"/>
            <a:r>
              <a:rPr lang="en-US" dirty="0"/>
              <a:t>Explain the background of DIMP​</a:t>
            </a:r>
            <a:endParaRPr lang="en-US" dirty="0"/>
          </a:p>
          <a:p>
            <a:pPr lvl="1" fontAlgn="base"/>
            <a:r>
              <a:rPr lang="en-US" dirty="0"/>
              <a:t>Explain why </a:t>
            </a:r>
            <a:r>
              <a:rPr lang="en-US" dirty="0" smtClean="0"/>
              <a:t>ESIs must </a:t>
            </a:r>
            <a:r>
              <a:rPr lang="en-US" dirty="0"/>
              <a:t>always exhibit professional behavior </a:t>
            </a:r>
            <a:r>
              <a:rPr lang="en-US" dirty="0" smtClean="0"/>
              <a:t>​</a:t>
            </a:r>
            <a:endParaRPr lang="en-US" dirty="0" smtClean="0">
              <a:latin typeface="Segoe UI"/>
              <a:cs typeface="Segoe UI"/>
            </a:endParaRPr>
          </a:p>
        </p:txBody>
      </p:sp>
    </p:spTree>
    <p:extLst>
      <p:ext uri="{BB962C8B-B14F-4D97-AF65-F5344CB8AC3E}">
        <p14:creationId xmlns:p14="http://schemas.microsoft.com/office/powerpoint/2010/main" val="1809435191"/>
      </p:ext>
    </p:extLst>
  </p:cSld>
  <p:clrMapOvr>
    <a:masterClrMapping/>
  </p:clrMapOvr>
</p:sld>
</file>

<file path=ppt/theme/theme1.xml><?xml version="1.0" encoding="utf-8"?>
<a:theme xmlns:a="http://schemas.openxmlformats.org/drawingml/2006/main" name="Theme_T&amp;D_PPTDesign">
  <a:themeElements>
    <a:clrScheme name="Custom 1">
      <a:dk1>
        <a:srgbClr val="000000"/>
      </a:dk1>
      <a:lt1>
        <a:sysClr val="window" lastClr="FFFFFF"/>
      </a:lt1>
      <a:dk2>
        <a:srgbClr val="FED141"/>
      </a:dk2>
      <a:lt2>
        <a:srgbClr val="B1B3B3"/>
      </a:lt2>
      <a:accent1>
        <a:srgbClr val="00A9E0"/>
      </a:accent1>
      <a:accent2>
        <a:srgbClr val="3CDBC0"/>
      </a:accent2>
      <a:accent3>
        <a:srgbClr val="658D1B"/>
      </a:accent3>
      <a:accent4>
        <a:srgbClr val="722257"/>
      </a:accent4>
      <a:accent5>
        <a:srgbClr val="F0B323"/>
      </a:accent5>
      <a:accent6>
        <a:srgbClr val="D2D755"/>
      </a:accent6>
      <a:hlink>
        <a:srgbClr val="0563C1"/>
      </a:hlink>
      <a:folHlink>
        <a:srgbClr val="FF0000"/>
      </a:folHlink>
    </a:clrScheme>
    <a:fontScheme name="Segoe UI">
      <a:majorFont>
        <a:latin typeface="Segoe UI"/>
        <a:ea typeface=""/>
        <a:cs typeface=""/>
      </a:majorFont>
      <a:minorFont>
        <a:latin typeface="Segoe U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_T&amp;D_PPTDesign" id="{48C3847E-36C7-4605-9845-A5967312A25A}" vid="{49254DBF-146A-409B-9749-8F67B60484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BDCAA064B24A498CFD3DF224C73A0E" ma:contentTypeVersion="7" ma:contentTypeDescription="Create a new document." ma:contentTypeScope="" ma:versionID="76e8f06a99eee6bf361b61571d2ab681">
  <xsd:schema xmlns:xsd="http://www.w3.org/2001/XMLSchema" xmlns:xs="http://www.w3.org/2001/XMLSchema" xmlns:p="http://schemas.microsoft.com/office/2006/metadata/properties" xmlns:ns2="470f3cb9-6190-467f-98b3-13287c8881c8" xmlns:ns3="287e4302-86cf-4944-a309-ab111957c492" targetNamespace="http://schemas.microsoft.com/office/2006/metadata/properties" ma:root="true" ma:fieldsID="99812758fcad5f90009c75bb3d0ceb16" ns2:_="" ns3:_="">
    <xsd:import namespace="470f3cb9-6190-467f-98b3-13287c8881c8"/>
    <xsd:import namespace="287e4302-86cf-4944-a309-ab111957c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fi7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0f3cb9-6190-467f-98b3-13287c8881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fi7y" ma:index="14" nillable="true" ma:displayName="Number" ma:internalName="fi7y">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87e4302-86cf-4944-a309-ab111957c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287e4302-86cf-4944-a309-ab111957c492">
      <UserInfo>
        <DisplayName/>
        <AccountId xsi:nil="true"/>
        <AccountType/>
      </UserInfo>
    </SharedWithUsers>
    <fi7y xmlns="470f3cb9-6190-467f-98b3-13287c8881c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4FB73C26-E8A5-4EB2-9FC4-60B0CB0E2340}"/>
</file>

<file path=customXml/itemProps2.xml><?xml version="1.0" encoding="utf-8"?>
<ds:datastoreItem xmlns:ds="http://schemas.openxmlformats.org/officeDocument/2006/customXml" ds:itemID="{FC868ED8-9CE4-47C2-8D56-2EEFD1EDFE0E}">
  <ds:schemaRefs>
    <ds:schemaRef ds:uri="http://schemas.openxmlformats.org/package/2006/metadata/core-properties"/>
    <ds:schemaRef ds:uri="4322eebd-698e-40ce-bdb1-eddec9f2aa4d"/>
    <ds:schemaRef ds:uri="e45da448-bf9c-43e8-8676-7e88d583ded9"/>
    <ds:schemaRef ds:uri="http://schemas.microsoft.com/office/2006/documentManagement/types"/>
    <ds:schemaRef ds:uri="http://www.w3.org/XML/1998/namespace"/>
    <ds:schemaRef ds:uri="http://purl.org/dc/elements/1.1/"/>
    <ds:schemaRef ds:uri="456953c6-33af-4e07-972f-532cc91f388b"/>
    <ds:schemaRef ds:uri="http://schemas.microsoft.com/office/infopath/2007/PartnerControls"/>
    <ds:schemaRef ds:uri="http://schemas.microsoft.com/office/2006/metadata/properties"/>
    <ds:schemaRef ds:uri="http://purl.org/dc/dcmitype/"/>
    <ds:schemaRef ds:uri="http://purl.org/dc/terms/"/>
  </ds:schemaRefs>
</ds:datastoreItem>
</file>

<file path=customXml/itemProps3.xml><?xml version="1.0" encoding="utf-8"?>
<ds:datastoreItem xmlns:ds="http://schemas.openxmlformats.org/officeDocument/2006/customXml" ds:itemID="{77C13906-21F4-4F6B-B119-1E8E2ED23D97}">
  <ds:schemaRefs>
    <ds:schemaRef ds:uri="http://schemas.microsoft.com/sharepoint/v3/contenttype/forms"/>
  </ds:schemaRefs>
</ds:datastoreItem>
</file>

<file path=customXml/itemProps4.xml><?xml version="1.0" encoding="utf-8"?>
<ds:datastoreItem xmlns:ds="http://schemas.openxmlformats.org/officeDocument/2006/customXml" ds:itemID="{F87C1673-026A-43BC-B7DD-9BE2F45B76AD}"/>
</file>

<file path=docProps/app.xml><?xml version="1.0" encoding="utf-8"?>
<Properties xmlns="http://schemas.openxmlformats.org/officeDocument/2006/extended-properties" xmlns:vt="http://schemas.openxmlformats.org/officeDocument/2006/docPropsVTypes">
  <Template/>
  <TotalTime>869</TotalTime>
  <Words>4023</Words>
  <Application>Microsoft Office PowerPoint</Application>
  <PresentationFormat>Widescreen</PresentationFormat>
  <Paragraphs>761</Paragraphs>
  <Slides>80</Slides>
  <Notes>80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80</vt:i4>
      </vt:variant>
    </vt:vector>
  </HeadingPairs>
  <TitlesOfParts>
    <vt:vector size="88" baseType="lpstr">
      <vt:lpstr>Arial</vt:lpstr>
      <vt:lpstr>Calibri</vt:lpstr>
      <vt:lpstr>Calibri Light</vt:lpstr>
      <vt:lpstr>Open Sans</vt:lpstr>
      <vt:lpstr>Segoe UI</vt:lpstr>
      <vt:lpstr>Segoe UI Light</vt:lpstr>
      <vt:lpstr>Theme_T&amp;D_PPTDesign</vt:lpstr>
      <vt:lpstr>Office Theme</vt:lpstr>
      <vt:lpstr>Overhead Detail Inspection (ODI) Training</vt:lpstr>
      <vt:lpstr>Welcome &amp; Introductions</vt:lpstr>
      <vt:lpstr>Safety First!</vt:lpstr>
      <vt:lpstr>Logistics &amp; Guidelines</vt:lpstr>
      <vt:lpstr>Course Review</vt:lpstr>
      <vt:lpstr>Learning Objectives</vt:lpstr>
      <vt:lpstr>Course Review</vt:lpstr>
      <vt:lpstr>Module 1: Introduction</vt:lpstr>
      <vt:lpstr>Module 1: Introduction</vt:lpstr>
      <vt:lpstr>DIMP Background</vt:lpstr>
      <vt:lpstr>Professionalism</vt:lpstr>
      <vt:lpstr>General Orders (G.O.)</vt:lpstr>
      <vt:lpstr>Module 2: ODI Safety</vt:lpstr>
      <vt:lpstr>Module 2: ODI Safety</vt:lpstr>
      <vt:lpstr>Module 2: ODI Safety</vt:lpstr>
      <vt:lpstr>Module 2: Self-Tailboard </vt:lpstr>
      <vt:lpstr>Module 2: Personal Protective Equipment (PPE)</vt:lpstr>
      <vt:lpstr>Module 2: Driving</vt:lpstr>
      <vt:lpstr>Module 2: Environment, Health, &amp; Safety (EHS)</vt:lpstr>
      <vt:lpstr>Module 3: Tools</vt:lpstr>
      <vt:lpstr>Module 3: Tools</vt:lpstr>
      <vt:lpstr>Module 3: Tools</vt:lpstr>
      <vt:lpstr>Module 4: Equipment Recognition</vt:lpstr>
      <vt:lpstr>Module 4: Equipment Recognition</vt:lpstr>
      <vt:lpstr>Module 4: Equipment Recognition</vt:lpstr>
      <vt:lpstr>Module 5: Clearances</vt:lpstr>
      <vt:lpstr>Module 5: Clearances</vt:lpstr>
      <vt:lpstr>Module 5: Clearances</vt:lpstr>
      <vt:lpstr>Module 6: Detail Inspection</vt:lpstr>
      <vt:lpstr>Module 6: Detail Inspection</vt:lpstr>
      <vt:lpstr>Module 6: Detail Inspection</vt:lpstr>
      <vt:lpstr>Module 6: Detail Inspection</vt:lpstr>
      <vt:lpstr>Module 6: Detail Inspection</vt:lpstr>
      <vt:lpstr>Module 7: Inspect App</vt:lpstr>
      <vt:lpstr>Module 7: Inspect App</vt:lpstr>
      <vt:lpstr>Module 7: Inspect App</vt:lpstr>
      <vt:lpstr>Module 8: Notifications</vt:lpstr>
      <vt:lpstr>Module 8: Notifications</vt:lpstr>
      <vt:lpstr>Module 8: Notifications</vt:lpstr>
      <vt:lpstr>Module 8: Notify Customer</vt:lpstr>
      <vt:lpstr>Module 8: Notify Communication Provider (CIP)</vt:lpstr>
      <vt:lpstr>Module 9: Repairs</vt:lpstr>
      <vt:lpstr>Module 9: Repairs</vt:lpstr>
      <vt:lpstr>Module 9: Public Level Repairs</vt:lpstr>
      <vt:lpstr>Module 10: Private Property</vt:lpstr>
      <vt:lpstr>Module 10: Private Property</vt:lpstr>
      <vt:lpstr>Module 10: Private Property</vt:lpstr>
      <vt:lpstr>Module 11: Quality Assurance</vt:lpstr>
      <vt:lpstr>Module 11: Quality Assurance </vt:lpstr>
      <vt:lpstr>Module 11: Quality Assurance </vt:lpstr>
      <vt:lpstr>Wrap Up Activity</vt:lpstr>
      <vt:lpstr>Group Activity</vt:lpstr>
      <vt:lpstr>Group Activity (cont.)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 of Course Wrap Up Module</vt:lpstr>
    </vt:vector>
  </TitlesOfParts>
  <Company>Southern California Edison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01_Introduction_New ESI Training</dc:title>
  <dc:creator>Standard Configuration;George, Marsha Ellen</dc:creator>
  <cp:keywords/>
  <cp:lastModifiedBy>Mary Anne Schad</cp:lastModifiedBy>
  <cp:revision>313</cp:revision>
  <cp:lastPrinted>2019-12-06T20:21:55Z</cp:lastPrinted>
  <dcterms:created xsi:type="dcterms:W3CDTF">2012-09-17T21:25:10Z</dcterms:created>
  <dcterms:modified xsi:type="dcterms:W3CDTF">2019-12-13T20:04:39Z</dcterms:modified>
  <cp:contentStatus>(6) Complete</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0x01010093BDCAA064B24A498CFD3DF224C73A0E</vt:lpwstr>
  </property>
  <property fmtid="{D5CDD505-2E9C-101B-9397-08002B2CF9AE}" pid="3" name="SCEDocumentType">
    <vt:lpwstr>6;#Reference Document|9acbe064-480e-464c-8c5a-e66312fce4d0</vt:lpwstr>
  </property>
  <property fmtid="{D5CDD505-2E9C-101B-9397-08002B2CF9AE}" pid="4" name="SCE Handling Classifications">
    <vt:lpwstr>2;#FERC SOC|30fe3395-6548-46f9-8f65-142900e30b52</vt:lpwstr>
  </property>
  <property fmtid="{D5CDD505-2E9C-101B-9397-08002B2CF9AE}" pid="5" name="SCE Access Classification">
    <vt:lpwstr>5;#Internal|0f615b6b-96b2-4de4-8805-5eb688dc7257</vt:lpwstr>
  </property>
  <property fmtid="{D5CDD505-2E9C-101B-9397-08002B2CF9AE}" pid="6" name="SCE Reference Materials">
    <vt:lpwstr>4;#Reference|d5d6855c-40cf-4fde-b486-dbdb7551d2bd</vt:lpwstr>
  </property>
  <property fmtid="{D5CDD505-2E9C-101B-9397-08002B2CF9AE}" pid="7" name="SCE Owner">
    <vt:lpwstr>3;#Transmission ＆ Distribution|189d5c17-6cae-4a6d-a986-13e6a6a54d3e</vt:lpwstr>
  </property>
  <property fmtid="{D5CDD505-2E9C-101B-9397-08002B2CF9AE}" pid="8" name="TaxKeyword">
    <vt:lpwstr/>
  </property>
  <property fmtid="{D5CDD505-2E9C-101B-9397-08002B2CF9AE}" pid="9" name="Order">
    <vt:r8>3411000</vt:r8>
  </property>
  <property fmtid="{D5CDD505-2E9C-101B-9397-08002B2CF9AE}" pid="10" name="xd_ProgID">
    <vt:lpwstr/>
  </property>
  <property fmtid="{D5CDD505-2E9C-101B-9397-08002B2CF9AE}" pid="11" name="TemplateUrl">
    <vt:lpwstr/>
  </property>
  <property fmtid="{D5CDD505-2E9C-101B-9397-08002B2CF9AE}" pid="12" name="_CopySource">
    <vt:lpwstr>https://edisonintl.sharepoint.com/teams/HR1/hrentl/Technical Training/TD_Projects/TD_PLT_ODI/08  Client Review/ID Working Files/NEW-ODI for New ESI Tng/01_Intro_New ESI Training_12152019.pptx</vt:lpwstr>
  </property>
  <property fmtid="{D5CDD505-2E9C-101B-9397-08002B2CF9AE}" pid="13" name="_SourceUrl">
    <vt:lpwstr/>
  </property>
  <property fmtid="{D5CDD505-2E9C-101B-9397-08002B2CF9AE}" pid="14" name="_SharedFileIndex">
    <vt:lpwstr/>
  </property>
  <property fmtid="{D5CDD505-2E9C-101B-9397-08002B2CF9AE}" pid="15" name="ComplianceAssetId">
    <vt:lpwstr/>
  </property>
  <property fmtid="{D5CDD505-2E9C-101B-9397-08002B2CF9AE}" pid="16" name="_dlc_DocIdItemGuid">
    <vt:lpwstr>40c43939-2246-4b2f-81dc-3bab297f5bd9</vt:lpwstr>
  </property>
  <property fmtid="{D5CDD505-2E9C-101B-9397-08002B2CF9AE}" pid="17" name="xd_Signature">
    <vt:bool>false</vt:bool>
  </property>
  <property fmtid="{D5CDD505-2E9C-101B-9397-08002B2CF9AE}" pid="18" name="_docset_NoMedatataSyncRequired">
    <vt:lpwstr>False</vt:lpwstr>
  </property>
  <property fmtid="{D5CDD505-2E9C-101B-9397-08002B2CF9AE}" pid="19" name="Review Status">
    <vt:lpwstr>https://edisonintl.sharepoint.com/teams/rcms365/_layouts/15/wrkstat.aspx?List=21149cbb-4f61-4bd7-8a64-8d38b2a0e31c&amp;WorkflowInstanceName=e01747e2-3109-4937-9987-2c91c7df47cf, Completed</vt:lpwstr>
  </property>
  <property fmtid="{D5CDD505-2E9C-101B-9397-08002B2CF9AE}" pid="20" name="Reassignment">
    <vt:lpwstr>, </vt:lpwstr>
  </property>
  <property fmtid="{D5CDD505-2E9C-101B-9397-08002B2CF9AE}" pid="21" name="Start Security WF">
    <vt:lpwstr>, </vt:lpwstr>
  </property>
  <property fmtid="{D5CDD505-2E9C-101B-9397-08002B2CF9AE}" pid="23" name="Data Request Set Name1">
    <vt:lpwstr>CalAdvocates-SCE-2021WMP-09</vt:lpwstr>
  </property>
  <property fmtid="{D5CDD505-2E9C-101B-9397-08002B2CF9AE}" pid="24" name="Manual Handling">
    <vt:lpwstr>https://edisonintl.sharepoint.com/teams/rcms365/_layouts/15/wrkstat.aspx?List=d1269d0e-3d21-492c-95ee-c4f1a377396e&amp;WorkflowInstanceName=64aa692f-54f3-4e90-8175-69233f6842df, Completed</vt:lpwstr>
  </property>
  <property fmtid="{D5CDD505-2E9C-101B-9397-08002B2CF9AE}" pid="27" name="Test WF">
    <vt:lpwstr>, </vt:lpwstr>
  </property>
  <property fmtid="{D5CDD505-2E9C-101B-9397-08002B2CF9AE}" pid="28" name="Document Review Status">
    <vt:lpwstr>Pending for Case Admin</vt:lpwstr>
  </property>
  <property fmtid="{D5CDD505-2E9C-101B-9397-08002B2CF9AE}" pid="29" name="Modified Date">
    <vt:filetime>2021-03-09T08:00:00Z</vt:filetime>
  </property>
</Properties>
</file>