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slides/slide22.xml" ContentType="application/vnd.openxmlformats-officedocument.presentationml.slide+xml"/>
  <Override PartName="/ppt/slides/slide23.xml" ContentType="application/vnd.openxmlformats-officedocument.presentationml.slide+xml"/>
  <Override PartName="/ppt/presentation.xml" ContentType="application/vnd.openxmlformats-officedocument.presentationml.presentation.main+xml"/>
  <Override PartName="/ppt/slides/slide21.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20.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notesSlides/notesSlide7.xml" ContentType="application/vnd.openxmlformats-officedocument.presentationml.notesSlide+xml"/>
  <Override PartName="/ppt/notesSlides/notesSlide9.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15.xml" ContentType="application/vnd.openxmlformats-officedocument.presentationml.notesSlide+xml"/>
  <Override PartName="/ppt/notesSlides/notesSlide8.xml" ContentType="application/vnd.openxmlformats-officedocument.presentationml.notesSlide+xml"/>
  <Override PartName="/ppt/notesSlides/notesSlide12.xml" ContentType="application/vnd.openxmlformats-officedocument.presentationml.notesSlide+xml"/>
  <Override PartName="/ppt/notesSlides/notesSlide14.xml" ContentType="application/vnd.openxmlformats-officedocument.presentationml.notesSlide+xml"/>
  <Override PartName="/ppt/notesSlides/notesSlide10.xml" ContentType="application/vnd.openxmlformats-officedocument.presentationml.notesSlide+xml"/>
  <Override PartName="/ppt/notesSlides/notesSlide13.xml" ContentType="application/vnd.openxmlformats-officedocument.presentationml.notesSlide+xml"/>
  <Override PartName="/ppt/notesSlides/notesSlide11.xml" ContentType="application/vnd.openxmlformats-officedocument.presentationml.notesSlide+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changesInfos/changesInfo1.xml" ContentType="application/vnd.ms-powerpoint.changesinfo+xml"/>
  <Override PartName="/ppt/revisionInfo.xml" ContentType="application/vnd.ms-powerpoint.revisioninfo+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4"/>
  </p:sldMasterIdLst>
  <p:notesMasterIdLst>
    <p:notesMasterId r:id="rId28"/>
  </p:notesMasterIdLst>
  <p:handoutMasterIdLst>
    <p:handoutMasterId r:id="rId29"/>
  </p:handoutMasterIdLst>
  <p:sldIdLst>
    <p:sldId id="266" r:id="rId5"/>
    <p:sldId id="1116" r:id="rId6"/>
    <p:sldId id="1117" r:id="rId7"/>
    <p:sldId id="1118" r:id="rId8"/>
    <p:sldId id="739" r:id="rId9"/>
    <p:sldId id="712" r:id="rId10"/>
    <p:sldId id="1112" r:id="rId11"/>
    <p:sldId id="1105" r:id="rId12"/>
    <p:sldId id="1119" r:id="rId13"/>
    <p:sldId id="733" r:id="rId14"/>
    <p:sldId id="740" r:id="rId15"/>
    <p:sldId id="735" r:id="rId16"/>
    <p:sldId id="731" r:id="rId17"/>
    <p:sldId id="732" r:id="rId18"/>
    <p:sldId id="1110" r:id="rId19"/>
    <p:sldId id="889" r:id="rId20"/>
    <p:sldId id="1104" r:id="rId21"/>
    <p:sldId id="743" r:id="rId22"/>
    <p:sldId id="1109" r:id="rId23"/>
    <p:sldId id="1120" r:id="rId24"/>
    <p:sldId id="1121" r:id="rId25"/>
    <p:sldId id="1108" r:id="rId26"/>
    <p:sldId id="1111" r:id="rId27"/>
  </p:sldIdLst>
  <p:sldSz cx="12192000" cy="6858000"/>
  <p:notesSz cx="2981325" cy="6858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13790" userDrawn="1">
          <p15:clr>
            <a:srgbClr val="A4A3A4"/>
          </p15:clr>
        </p15:guide>
        <p15:guide id="2" pos="949"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369"/>
    <a:srgbClr val="9B129E"/>
    <a:srgbClr val="D4ECBA"/>
    <a:srgbClr val="ADDB7B"/>
    <a:srgbClr val="C0FDA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B0F7D9E-ADE3-AC0E-BEF8-99001F09DDEA}" v="50" dt="2019-11-20T16:58:18.888"/>
    <p1510:client id="{38DB4444-50AF-7AD9-F656-76B7E4A36984}" v="64" dt="2019-11-25T02:36:07.385"/>
    <p1510:client id="{4858DB9D-D9A2-4A14-B35B-0988CCC04A57}" v="881" dt="2019-11-25T02:17:31.129"/>
    <p1510:client id="{62735757-B6F9-B5B2-340B-D29CA4919831}" v="35" dt="2019-12-05T17:00:02.175"/>
    <p1510:client id="{6BE31ABE-637B-B258-1CAA-55C274CAB431}" v="35" dt="2019-11-26T19:27:03.231"/>
    <p1510:client id="{7E3784F6-4777-9D8E-0453-F1D7EF825B3B}" v="98" dt="2019-12-05T17:17:16.144"/>
    <p1510:client id="{A2C47AE9-66B0-D388-C523-FC722C8A08F4}" v="908" dt="2019-11-12T20:23:38.261"/>
    <p1510:client id="{D24A5256-BB5F-00A8-6603-77CFA27D4DDF}" v="9" dt="2019-11-20T16:38:04.763"/>
    <p1510:client id="{D59306D5-1724-C156-DA46-6B424112EDAE}" v="19" dt="2019-11-12T23:46:28.140"/>
    <p1510:client id="{E07FFC54-95C5-9CE8-CB7B-55DF8260EF67}" v="6" dt="2019-12-05T18:20:05.47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53688" autoAdjust="0"/>
  </p:normalViewPr>
  <p:slideViewPr>
    <p:cSldViewPr snapToGrid="0">
      <p:cViewPr varScale="1">
        <p:scale>
          <a:sx n="44" d="100"/>
          <a:sy n="44" d="100"/>
        </p:scale>
        <p:origin x="2088" y="58"/>
      </p:cViewPr>
      <p:guideLst>
        <p:guide orient="horz" pos="2160"/>
        <p:guide pos="3840"/>
      </p:guideLst>
    </p:cSldViewPr>
  </p:slideViewPr>
  <p:notesTextViewPr>
    <p:cViewPr>
      <p:scale>
        <a:sx n="1" d="1"/>
        <a:sy n="1" d="1"/>
      </p:scale>
      <p:origin x="0" y="0"/>
    </p:cViewPr>
  </p:notesTextViewPr>
  <p:notesViewPr>
    <p:cSldViewPr snapToGrid="0">
      <p:cViewPr>
        <p:scale>
          <a:sx n="1" d="2"/>
          <a:sy n="1" d="2"/>
        </p:scale>
        <p:origin x="4013" y="34"/>
      </p:cViewPr>
      <p:guideLst>
        <p:guide orient="horz" pos="13790"/>
        <p:guide pos="949"/>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y Anne Schad" userId="S::maryanne.schad@sce.com::b94b3f52-3aa6-41bc-a193-acd2cb623e3e" providerId="AD" clId="Web-{A2C47AE9-66B0-D388-C523-FC722C8A08F4}"/>
    <pc:docChg chg="modSld sldOrd">
      <pc:chgData name="Mary Anne Schad" userId="S::maryanne.schad@sce.com::b94b3f52-3aa6-41bc-a193-acd2cb623e3e" providerId="AD" clId="Web-{A2C47AE9-66B0-D388-C523-FC722C8A08F4}" dt="2019-11-12T20:23:38.261" v="894" actId="20577"/>
      <pc:docMkLst>
        <pc:docMk/>
      </pc:docMkLst>
      <pc:sldChg chg="modSp ord">
        <pc:chgData name="Mary Anne Schad" userId="S::maryanne.schad@sce.com::b94b3f52-3aa6-41bc-a193-acd2cb623e3e" providerId="AD" clId="Web-{A2C47AE9-66B0-D388-C523-FC722C8A08F4}" dt="2019-11-12T18:50:12.138" v="844" actId="20577"/>
        <pc:sldMkLst>
          <pc:docMk/>
          <pc:sldMk cId="3996108271" sldId="712"/>
        </pc:sldMkLst>
        <pc:spChg chg="mod">
          <ac:chgData name="Mary Anne Schad" userId="S::maryanne.schad@sce.com::b94b3f52-3aa6-41bc-a193-acd2cb623e3e" providerId="AD" clId="Web-{A2C47AE9-66B0-D388-C523-FC722C8A08F4}" dt="2019-11-12T18:20:16.392" v="250" actId="20577"/>
          <ac:spMkLst>
            <pc:docMk/>
            <pc:sldMk cId="3996108271" sldId="712"/>
            <ac:spMk id="2" creationId="{00000000-0000-0000-0000-000000000000}"/>
          </ac:spMkLst>
        </pc:spChg>
        <pc:spChg chg="mod">
          <ac:chgData name="Mary Anne Schad" userId="S::maryanne.schad@sce.com::b94b3f52-3aa6-41bc-a193-acd2cb623e3e" providerId="AD" clId="Web-{A2C47AE9-66B0-D388-C523-FC722C8A08F4}" dt="2019-11-12T18:50:12.138" v="844" actId="20577"/>
          <ac:spMkLst>
            <pc:docMk/>
            <pc:sldMk cId="3996108271" sldId="712"/>
            <ac:spMk id="19459" creationId="{00000000-0000-0000-0000-000000000000}"/>
          </ac:spMkLst>
        </pc:spChg>
      </pc:sldChg>
      <pc:sldChg chg="modSp">
        <pc:chgData name="Mary Anne Schad" userId="S::maryanne.schad@sce.com::b94b3f52-3aa6-41bc-a193-acd2cb623e3e" providerId="AD" clId="Web-{A2C47AE9-66B0-D388-C523-FC722C8A08F4}" dt="2019-11-12T18:47:07.309" v="705" actId="20577"/>
        <pc:sldMkLst>
          <pc:docMk/>
          <pc:sldMk cId="67082720" sldId="731"/>
        </pc:sldMkLst>
        <pc:spChg chg="mod">
          <ac:chgData name="Mary Anne Schad" userId="S::maryanne.schad@sce.com::b94b3f52-3aa6-41bc-a193-acd2cb623e3e" providerId="AD" clId="Web-{A2C47AE9-66B0-D388-C523-FC722C8A08F4}" dt="2019-11-12T18:47:07.309" v="705" actId="20577"/>
          <ac:spMkLst>
            <pc:docMk/>
            <pc:sldMk cId="67082720" sldId="731"/>
            <ac:spMk id="3" creationId="{00000000-0000-0000-0000-000000000000}"/>
          </ac:spMkLst>
        </pc:spChg>
      </pc:sldChg>
      <pc:sldChg chg="modSp">
        <pc:chgData name="Mary Anne Schad" userId="S::maryanne.schad@sce.com::b94b3f52-3aa6-41bc-a193-acd2cb623e3e" providerId="AD" clId="Web-{A2C47AE9-66B0-D388-C523-FC722C8A08F4}" dt="2019-11-12T18:44:29.089" v="630" actId="20577"/>
        <pc:sldMkLst>
          <pc:docMk/>
          <pc:sldMk cId="3580161811" sldId="733"/>
        </pc:sldMkLst>
        <pc:spChg chg="mod">
          <ac:chgData name="Mary Anne Schad" userId="S::maryanne.schad@sce.com::b94b3f52-3aa6-41bc-a193-acd2cb623e3e" providerId="AD" clId="Web-{A2C47AE9-66B0-D388-C523-FC722C8A08F4}" dt="2019-11-12T18:44:29.089" v="630" actId="20577"/>
          <ac:spMkLst>
            <pc:docMk/>
            <pc:sldMk cId="3580161811" sldId="733"/>
            <ac:spMk id="3" creationId="{00000000-0000-0000-0000-000000000000}"/>
          </ac:spMkLst>
        </pc:spChg>
      </pc:sldChg>
      <pc:sldChg chg="modSp">
        <pc:chgData name="Mary Anne Schad" userId="S::maryanne.schad@sce.com::b94b3f52-3aa6-41bc-a193-acd2cb623e3e" providerId="AD" clId="Web-{A2C47AE9-66B0-D388-C523-FC722C8A08F4}" dt="2019-11-12T18:47:25.168" v="725" actId="20577"/>
        <pc:sldMkLst>
          <pc:docMk/>
          <pc:sldMk cId="2997447226" sldId="735"/>
        </pc:sldMkLst>
        <pc:spChg chg="mod">
          <ac:chgData name="Mary Anne Schad" userId="S::maryanne.schad@sce.com::b94b3f52-3aa6-41bc-a193-acd2cb623e3e" providerId="AD" clId="Web-{A2C47AE9-66B0-D388-C523-FC722C8A08F4}" dt="2019-11-12T18:47:25.168" v="725" actId="20577"/>
          <ac:spMkLst>
            <pc:docMk/>
            <pc:sldMk cId="2997447226" sldId="735"/>
            <ac:spMk id="3" creationId="{00000000-0000-0000-0000-000000000000}"/>
          </ac:spMkLst>
        </pc:spChg>
      </pc:sldChg>
      <pc:sldChg chg="modSp">
        <pc:chgData name="Mary Anne Schad" userId="S::maryanne.schad@sce.com::b94b3f52-3aa6-41bc-a193-acd2cb623e3e" providerId="AD" clId="Web-{A2C47AE9-66B0-D388-C523-FC722C8A08F4}" dt="2019-11-12T20:10:29.446" v="846" actId="20577"/>
        <pc:sldMkLst>
          <pc:docMk/>
          <pc:sldMk cId="2719613417" sldId="739"/>
        </pc:sldMkLst>
        <pc:spChg chg="mod">
          <ac:chgData name="Mary Anne Schad" userId="S::maryanne.schad@sce.com::b94b3f52-3aa6-41bc-a193-acd2cb623e3e" providerId="AD" clId="Web-{A2C47AE9-66B0-D388-C523-FC722C8A08F4}" dt="2019-11-12T20:10:29.446" v="846" actId="20577"/>
          <ac:spMkLst>
            <pc:docMk/>
            <pc:sldMk cId="2719613417" sldId="739"/>
            <ac:spMk id="2" creationId="{00000000-0000-0000-0000-000000000000}"/>
          </ac:spMkLst>
        </pc:spChg>
        <pc:spChg chg="mod">
          <ac:chgData name="Mary Anne Schad" userId="S::maryanne.schad@sce.com::b94b3f52-3aa6-41bc-a193-acd2cb623e3e" providerId="AD" clId="Web-{A2C47AE9-66B0-D388-C523-FC722C8A08F4}" dt="2019-11-12T18:13:40.905" v="81" actId="20577"/>
          <ac:spMkLst>
            <pc:docMk/>
            <pc:sldMk cId="2719613417" sldId="739"/>
            <ac:spMk id="3" creationId="{00000000-0000-0000-0000-000000000000}"/>
          </ac:spMkLst>
        </pc:spChg>
      </pc:sldChg>
      <pc:sldChg chg="modSp">
        <pc:chgData name="Mary Anne Schad" userId="S::maryanne.schad@sce.com::b94b3f52-3aa6-41bc-a193-acd2cb623e3e" providerId="AD" clId="Web-{A2C47AE9-66B0-D388-C523-FC722C8A08F4}" dt="2019-11-12T18:43:51.745" v="598" actId="20577"/>
        <pc:sldMkLst>
          <pc:docMk/>
          <pc:sldMk cId="1546418655" sldId="740"/>
        </pc:sldMkLst>
        <pc:spChg chg="mod">
          <ac:chgData name="Mary Anne Schad" userId="S::maryanne.schad@sce.com::b94b3f52-3aa6-41bc-a193-acd2cb623e3e" providerId="AD" clId="Web-{A2C47AE9-66B0-D388-C523-FC722C8A08F4}" dt="2019-11-12T18:43:51.745" v="598" actId="20577"/>
          <ac:spMkLst>
            <pc:docMk/>
            <pc:sldMk cId="1546418655" sldId="740"/>
            <ac:spMk id="3" creationId="{00000000-0000-0000-0000-000000000000}"/>
          </ac:spMkLst>
        </pc:spChg>
      </pc:sldChg>
      <pc:sldChg chg="modSp">
        <pc:chgData name="Mary Anne Schad" userId="S::maryanne.schad@sce.com::b94b3f52-3aa6-41bc-a193-acd2cb623e3e" providerId="AD" clId="Web-{A2C47AE9-66B0-D388-C523-FC722C8A08F4}" dt="2019-11-12T20:19:20.870" v="882" actId="20577"/>
        <pc:sldMkLst>
          <pc:docMk/>
          <pc:sldMk cId="3595682108" sldId="889"/>
        </pc:sldMkLst>
        <pc:spChg chg="mod">
          <ac:chgData name="Mary Anne Schad" userId="S::maryanne.schad@sce.com::b94b3f52-3aa6-41bc-a193-acd2cb623e3e" providerId="AD" clId="Web-{A2C47AE9-66B0-D388-C523-FC722C8A08F4}" dt="2019-11-12T20:19:20.870" v="882" actId="20577"/>
          <ac:spMkLst>
            <pc:docMk/>
            <pc:sldMk cId="3595682108" sldId="889"/>
            <ac:spMk id="26627" creationId="{00000000-0000-0000-0000-000000000000}"/>
          </ac:spMkLst>
        </pc:spChg>
        <pc:spChg chg="mod">
          <ac:chgData name="Mary Anne Schad" userId="S::maryanne.schad@sce.com::b94b3f52-3aa6-41bc-a193-acd2cb623e3e" providerId="AD" clId="Web-{A2C47AE9-66B0-D388-C523-FC722C8A08F4}" dt="2019-11-12T20:19:04.198" v="868" actId="20577"/>
          <ac:spMkLst>
            <pc:docMk/>
            <pc:sldMk cId="3595682108" sldId="889"/>
            <ac:spMk id="180226" creationId="{00000000-0000-0000-0000-000000000000}"/>
          </ac:spMkLst>
        </pc:spChg>
      </pc:sldChg>
      <pc:sldChg chg="modSp">
        <pc:chgData name="Mary Anne Schad" userId="S::maryanne.schad@sce.com::b94b3f52-3aa6-41bc-a193-acd2cb623e3e" providerId="AD" clId="Web-{A2C47AE9-66B0-D388-C523-FC722C8A08F4}" dt="2019-11-12T20:12:46.165" v="853" actId="20577"/>
        <pc:sldMkLst>
          <pc:docMk/>
          <pc:sldMk cId="1308562618" sldId="1105"/>
        </pc:sldMkLst>
        <pc:spChg chg="mod">
          <ac:chgData name="Mary Anne Schad" userId="S::maryanne.schad@sce.com::b94b3f52-3aa6-41bc-a193-acd2cb623e3e" providerId="AD" clId="Web-{A2C47AE9-66B0-D388-C523-FC722C8A08F4}" dt="2019-11-12T18:47:51.294" v="742" actId="20577"/>
          <ac:spMkLst>
            <pc:docMk/>
            <pc:sldMk cId="1308562618" sldId="1105"/>
            <ac:spMk id="2" creationId="{00000000-0000-0000-0000-000000000000}"/>
          </ac:spMkLst>
        </pc:spChg>
        <pc:spChg chg="mod">
          <ac:chgData name="Mary Anne Schad" userId="S::maryanne.schad@sce.com::b94b3f52-3aa6-41bc-a193-acd2cb623e3e" providerId="AD" clId="Web-{A2C47AE9-66B0-D388-C523-FC722C8A08F4}" dt="2019-11-12T20:12:46.165" v="853" actId="20577"/>
          <ac:spMkLst>
            <pc:docMk/>
            <pc:sldMk cId="1308562618" sldId="1105"/>
            <ac:spMk id="3" creationId="{00000000-0000-0000-0000-000000000000}"/>
          </ac:spMkLst>
        </pc:spChg>
      </pc:sldChg>
      <pc:sldChg chg="modSp">
        <pc:chgData name="Mary Anne Schad" userId="S::maryanne.schad@sce.com::b94b3f52-3aa6-41bc-a193-acd2cb623e3e" providerId="AD" clId="Web-{A2C47AE9-66B0-D388-C523-FC722C8A08F4}" dt="2019-11-12T20:23:37.386" v="892" actId="20577"/>
        <pc:sldMkLst>
          <pc:docMk/>
          <pc:sldMk cId="1809435191" sldId="1108"/>
        </pc:sldMkLst>
        <pc:spChg chg="mod">
          <ac:chgData name="Mary Anne Schad" userId="S::maryanne.schad@sce.com::b94b3f52-3aa6-41bc-a193-acd2cb623e3e" providerId="AD" clId="Web-{A2C47AE9-66B0-D388-C523-FC722C8A08F4}" dt="2019-11-12T20:23:37.386" v="892" actId="20577"/>
          <ac:spMkLst>
            <pc:docMk/>
            <pc:sldMk cId="1809435191" sldId="1108"/>
            <ac:spMk id="4" creationId="{00000000-0000-0000-0000-000000000000}"/>
          </ac:spMkLst>
        </pc:spChg>
      </pc:sldChg>
      <pc:sldChg chg="modSp">
        <pc:chgData name="Mary Anne Schad" userId="S::maryanne.schad@sce.com::b94b3f52-3aa6-41bc-a193-acd2cb623e3e" providerId="AD" clId="Web-{A2C47AE9-66B0-D388-C523-FC722C8A08F4}" dt="2019-11-12T18:20:39.783" v="265" actId="20577"/>
        <pc:sldMkLst>
          <pc:docMk/>
          <pc:sldMk cId="1322888507" sldId="1112"/>
        </pc:sldMkLst>
        <pc:spChg chg="mod">
          <ac:chgData name="Mary Anne Schad" userId="S::maryanne.schad@sce.com::b94b3f52-3aa6-41bc-a193-acd2cb623e3e" providerId="AD" clId="Web-{A2C47AE9-66B0-D388-C523-FC722C8A08F4}" dt="2019-11-12T18:20:39.783" v="265" actId="20577"/>
          <ac:spMkLst>
            <pc:docMk/>
            <pc:sldMk cId="1322888507" sldId="1112"/>
            <ac:spMk id="4" creationId="{00000000-0000-0000-0000-000000000000}"/>
          </ac:spMkLst>
        </pc:spChg>
      </pc:sldChg>
      <pc:sldChg chg="modSp ord">
        <pc:chgData name="Mary Anne Schad" userId="S::maryanne.schad@sce.com::b94b3f52-3aa6-41bc-a193-acd2cb623e3e" providerId="AD" clId="Web-{A2C47AE9-66B0-D388-C523-FC722C8A08F4}" dt="2019-11-12T18:48:51.013" v="797" actId="20577"/>
        <pc:sldMkLst>
          <pc:docMk/>
          <pc:sldMk cId="1240338894" sldId="1119"/>
        </pc:sldMkLst>
        <pc:spChg chg="mod">
          <ac:chgData name="Mary Anne Schad" userId="S::maryanne.schad@sce.com::b94b3f52-3aa6-41bc-a193-acd2cb623e3e" providerId="AD" clId="Web-{A2C47AE9-66B0-D388-C523-FC722C8A08F4}" dt="2019-11-12T18:12:16.233" v="6" actId="20577"/>
          <ac:spMkLst>
            <pc:docMk/>
            <pc:sldMk cId="1240338894" sldId="1119"/>
            <ac:spMk id="2" creationId="{00000000-0000-0000-0000-000000000000}"/>
          </ac:spMkLst>
        </pc:spChg>
        <pc:spChg chg="mod">
          <ac:chgData name="Mary Anne Schad" userId="S::maryanne.schad@sce.com::b94b3f52-3aa6-41bc-a193-acd2cb623e3e" providerId="AD" clId="Web-{A2C47AE9-66B0-D388-C523-FC722C8A08F4}" dt="2019-11-12T18:48:51.013" v="797" actId="20577"/>
          <ac:spMkLst>
            <pc:docMk/>
            <pc:sldMk cId="1240338894" sldId="1119"/>
            <ac:spMk id="5" creationId="{00000000-0000-0000-0000-000000000000}"/>
          </ac:spMkLst>
        </pc:spChg>
      </pc:sldChg>
      <pc:sldChg chg="modSp">
        <pc:chgData name="Mary Anne Schad" userId="S::maryanne.schad@sce.com::b94b3f52-3aa6-41bc-a193-acd2cb623e3e" providerId="AD" clId="Web-{A2C47AE9-66B0-D388-C523-FC722C8A08F4}" dt="2019-11-12T20:23:11.152" v="887" actId="20577"/>
        <pc:sldMkLst>
          <pc:docMk/>
          <pc:sldMk cId="3417017225" sldId="1120"/>
        </pc:sldMkLst>
        <pc:spChg chg="mod">
          <ac:chgData name="Mary Anne Schad" userId="S::maryanne.schad@sce.com::b94b3f52-3aa6-41bc-a193-acd2cb623e3e" providerId="AD" clId="Web-{A2C47AE9-66B0-D388-C523-FC722C8A08F4}" dt="2019-11-12T20:23:11.152" v="887" actId="20577"/>
          <ac:spMkLst>
            <pc:docMk/>
            <pc:sldMk cId="3417017225" sldId="1120"/>
            <ac:spMk id="4" creationId="{00000000-0000-0000-0000-000000000000}"/>
          </ac:spMkLst>
        </pc:spChg>
      </pc:sldChg>
    </pc:docChg>
  </pc:docChgLst>
  <pc:docChgLst>
    <pc:chgData name="Mary Anne Schad" userId="S::maryanne.schad@sce.com::b94b3f52-3aa6-41bc-a193-acd2cb623e3e" providerId="AD" clId="Web-{E07FFC54-95C5-9CE8-CB7B-55DF8260EF67}"/>
    <pc:docChg chg="modSld">
      <pc:chgData name="Mary Anne Schad" userId="S::maryanne.schad@sce.com::b94b3f52-3aa6-41bc-a193-acd2cb623e3e" providerId="AD" clId="Web-{E07FFC54-95C5-9CE8-CB7B-55DF8260EF67}" dt="2019-12-05T18:20:05.476" v="4"/>
      <pc:docMkLst>
        <pc:docMk/>
      </pc:docMkLst>
      <pc:sldChg chg="modNotes">
        <pc:chgData name="Mary Anne Schad" userId="S::maryanne.schad@sce.com::b94b3f52-3aa6-41bc-a193-acd2cb623e3e" providerId="AD" clId="Web-{E07FFC54-95C5-9CE8-CB7B-55DF8260EF67}" dt="2019-12-05T18:20:05.476" v="4"/>
        <pc:sldMkLst>
          <pc:docMk/>
          <pc:sldMk cId="3863035805" sldId="266"/>
        </pc:sldMkLst>
      </pc:sldChg>
    </pc:docChg>
  </pc:docChgLst>
  <pc:docChgLst>
    <pc:chgData name="Mary Anne Schad" userId="S::maryanne.schad@sce.com::b94b3f52-3aa6-41bc-a193-acd2cb623e3e" providerId="AD" clId="Web-{4858DB9D-D9A2-4A14-B35B-0988CCC04A57}"/>
    <pc:docChg chg="modSld">
      <pc:chgData name="Mary Anne Schad" userId="S::maryanne.schad@sce.com::b94b3f52-3aa6-41bc-a193-acd2cb623e3e" providerId="AD" clId="Web-{4858DB9D-D9A2-4A14-B35B-0988CCC04A57}" dt="2019-11-25T02:17:31.129" v="867"/>
      <pc:docMkLst>
        <pc:docMk/>
      </pc:docMkLst>
      <pc:sldChg chg="modNotes">
        <pc:chgData name="Mary Anne Schad" userId="S::maryanne.schad@sce.com::b94b3f52-3aa6-41bc-a193-acd2cb623e3e" providerId="AD" clId="Web-{4858DB9D-D9A2-4A14-B35B-0988CCC04A57}" dt="2019-11-25T01:57:35.820" v="596"/>
        <pc:sldMkLst>
          <pc:docMk/>
          <pc:sldMk cId="3863035805" sldId="266"/>
        </pc:sldMkLst>
      </pc:sldChg>
      <pc:sldChg chg="modNotes">
        <pc:chgData name="Mary Anne Schad" userId="S::maryanne.schad@sce.com::b94b3f52-3aa6-41bc-a193-acd2cb623e3e" providerId="AD" clId="Web-{4858DB9D-D9A2-4A14-B35B-0988CCC04A57}" dt="2019-11-25T01:39:03.061" v="447"/>
        <pc:sldMkLst>
          <pc:docMk/>
          <pc:sldMk cId="3996108271" sldId="712"/>
        </pc:sldMkLst>
      </pc:sldChg>
      <pc:sldChg chg="modNotes">
        <pc:chgData name="Mary Anne Schad" userId="S::maryanne.schad@sce.com::b94b3f52-3aa6-41bc-a193-acd2cb623e3e" providerId="AD" clId="Web-{4858DB9D-D9A2-4A14-B35B-0988CCC04A57}" dt="2019-11-25T02:04:32.254" v="658"/>
        <pc:sldMkLst>
          <pc:docMk/>
          <pc:sldMk cId="67082720" sldId="731"/>
        </pc:sldMkLst>
      </pc:sldChg>
      <pc:sldChg chg="modNotes">
        <pc:chgData name="Mary Anne Schad" userId="S::maryanne.schad@sce.com::b94b3f52-3aa6-41bc-a193-acd2cb623e3e" providerId="AD" clId="Web-{4858DB9D-D9A2-4A14-B35B-0988CCC04A57}" dt="2019-11-25T02:04:37.332" v="661"/>
        <pc:sldMkLst>
          <pc:docMk/>
          <pc:sldMk cId="249941427" sldId="732"/>
        </pc:sldMkLst>
      </pc:sldChg>
      <pc:sldChg chg="modNotes">
        <pc:chgData name="Mary Anne Schad" userId="S::maryanne.schad@sce.com::b94b3f52-3aa6-41bc-a193-acd2cb623e3e" providerId="AD" clId="Web-{4858DB9D-D9A2-4A14-B35B-0988CCC04A57}" dt="2019-11-25T02:01:51.334" v="634"/>
        <pc:sldMkLst>
          <pc:docMk/>
          <pc:sldMk cId="3580161811" sldId="733"/>
        </pc:sldMkLst>
      </pc:sldChg>
      <pc:sldChg chg="modNotes">
        <pc:chgData name="Mary Anne Schad" userId="S::maryanne.schad@sce.com::b94b3f52-3aa6-41bc-a193-acd2cb623e3e" providerId="AD" clId="Web-{4858DB9D-D9A2-4A14-B35B-0988CCC04A57}" dt="2019-11-25T02:04:24.942" v="655"/>
        <pc:sldMkLst>
          <pc:docMk/>
          <pc:sldMk cId="2997447226" sldId="735"/>
        </pc:sldMkLst>
      </pc:sldChg>
      <pc:sldChg chg="modSp modNotes">
        <pc:chgData name="Mary Anne Schad" userId="S::maryanne.schad@sce.com::b94b3f52-3aa6-41bc-a193-acd2cb623e3e" providerId="AD" clId="Web-{4858DB9D-D9A2-4A14-B35B-0988CCC04A57}" dt="2019-11-25T01:37:41.811" v="426"/>
        <pc:sldMkLst>
          <pc:docMk/>
          <pc:sldMk cId="2719613417" sldId="739"/>
        </pc:sldMkLst>
        <pc:spChg chg="mod">
          <ac:chgData name="Mary Anne Schad" userId="S::maryanne.schad@sce.com::b94b3f52-3aa6-41bc-a193-acd2cb623e3e" providerId="AD" clId="Web-{4858DB9D-D9A2-4A14-B35B-0988CCC04A57}" dt="2019-11-25T01:35:15.063" v="395" actId="20577"/>
          <ac:spMkLst>
            <pc:docMk/>
            <pc:sldMk cId="2719613417" sldId="739"/>
            <ac:spMk id="2" creationId="{00000000-0000-0000-0000-000000000000}"/>
          </ac:spMkLst>
        </pc:spChg>
      </pc:sldChg>
      <pc:sldChg chg="modNotes">
        <pc:chgData name="Mary Anne Schad" userId="S::maryanne.schad@sce.com::b94b3f52-3aa6-41bc-a193-acd2cb623e3e" providerId="AD" clId="Web-{4858DB9D-D9A2-4A14-B35B-0988CCC04A57}" dt="2019-11-25T02:03:59.036" v="651"/>
        <pc:sldMkLst>
          <pc:docMk/>
          <pc:sldMk cId="1546418655" sldId="740"/>
        </pc:sldMkLst>
      </pc:sldChg>
      <pc:sldChg chg="modNotes">
        <pc:chgData name="Mary Anne Schad" userId="S::maryanne.schad@sce.com::b94b3f52-3aa6-41bc-a193-acd2cb623e3e" providerId="AD" clId="Web-{4858DB9D-D9A2-4A14-B35B-0988CCC04A57}" dt="2019-11-25T02:08:57.471" v="719"/>
        <pc:sldMkLst>
          <pc:docMk/>
          <pc:sldMk cId="942034944" sldId="743"/>
        </pc:sldMkLst>
      </pc:sldChg>
      <pc:sldChg chg="modNotes">
        <pc:chgData name="Mary Anne Schad" userId="S::maryanne.schad@sce.com::b94b3f52-3aa6-41bc-a193-acd2cb623e3e" providerId="AD" clId="Web-{4858DB9D-D9A2-4A14-B35B-0988CCC04A57}" dt="2019-11-25T02:07:26.331" v="697"/>
        <pc:sldMkLst>
          <pc:docMk/>
          <pc:sldMk cId="3595682108" sldId="889"/>
        </pc:sldMkLst>
      </pc:sldChg>
      <pc:sldChg chg="modNotes">
        <pc:chgData name="Mary Anne Schad" userId="S::maryanne.schad@sce.com::b94b3f52-3aa6-41bc-a193-acd2cb623e3e" providerId="AD" clId="Web-{4858DB9D-D9A2-4A14-B35B-0988CCC04A57}" dt="2019-11-25T02:08:37.690" v="714"/>
        <pc:sldMkLst>
          <pc:docMk/>
          <pc:sldMk cId="332841789" sldId="1104"/>
        </pc:sldMkLst>
      </pc:sldChg>
      <pc:sldChg chg="modSp modNotes">
        <pc:chgData name="Mary Anne Schad" userId="S::maryanne.schad@sce.com::b94b3f52-3aa6-41bc-a193-acd2cb623e3e" providerId="AD" clId="Web-{4858DB9D-D9A2-4A14-B35B-0988CCC04A57}" dt="2019-11-25T02:02:30.677" v="642"/>
        <pc:sldMkLst>
          <pc:docMk/>
          <pc:sldMk cId="1308562618" sldId="1105"/>
        </pc:sldMkLst>
        <pc:spChg chg="mod">
          <ac:chgData name="Mary Anne Schad" userId="S::maryanne.schad@sce.com::b94b3f52-3aa6-41bc-a193-acd2cb623e3e" providerId="AD" clId="Web-{4858DB9D-D9A2-4A14-B35B-0988CCC04A57}" dt="2019-11-25T01:42:07.465" v="512" actId="20577"/>
          <ac:spMkLst>
            <pc:docMk/>
            <pc:sldMk cId="1308562618" sldId="1105"/>
            <ac:spMk id="3" creationId="{00000000-0000-0000-0000-000000000000}"/>
          </ac:spMkLst>
        </pc:spChg>
      </pc:sldChg>
      <pc:sldChg chg="modNotes">
        <pc:chgData name="Mary Anne Schad" userId="S::maryanne.schad@sce.com::b94b3f52-3aa6-41bc-a193-acd2cb623e3e" providerId="AD" clId="Web-{4858DB9D-D9A2-4A14-B35B-0988CCC04A57}" dt="2019-11-25T02:14:53.424" v="814"/>
        <pc:sldMkLst>
          <pc:docMk/>
          <pc:sldMk cId="1809435191" sldId="1108"/>
        </pc:sldMkLst>
      </pc:sldChg>
      <pc:sldChg chg="modNotes">
        <pc:chgData name="Mary Anne Schad" userId="S::maryanne.schad@sce.com::b94b3f52-3aa6-41bc-a193-acd2cb623e3e" providerId="AD" clId="Web-{4858DB9D-D9A2-4A14-B35B-0988CCC04A57}" dt="2019-11-25T02:09:19.987" v="723"/>
        <pc:sldMkLst>
          <pc:docMk/>
          <pc:sldMk cId="669172170" sldId="1109"/>
        </pc:sldMkLst>
      </pc:sldChg>
      <pc:sldChg chg="modNotes">
        <pc:chgData name="Mary Anne Schad" userId="S::maryanne.schad@sce.com::b94b3f52-3aa6-41bc-a193-acd2cb623e3e" providerId="AD" clId="Web-{4858DB9D-D9A2-4A14-B35B-0988CCC04A57}" dt="2019-11-25T02:04:42.754" v="664"/>
        <pc:sldMkLst>
          <pc:docMk/>
          <pc:sldMk cId="2677737732" sldId="1110"/>
        </pc:sldMkLst>
      </pc:sldChg>
      <pc:sldChg chg="modNotes">
        <pc:chgData name="Mary Anne Schad" userId="S::maryanne.schad@sce.com::b94b3f52-3aa6-41bc-a193-acd2cb623e3e" providerId="AD" clId="Web-{4858DB9D-D9A2-4A14-B35B-0988CCC04A57}" dt="2019-11-25T02:17:31.129" v="867"/>
        <pc:sldMkLst>
          <pc:docMk/>
          <pc:sldMk cId="2155661590" sldId="1111"/>
        </pc:sldMkLst>
      </pc:sldChg>
      <pc:sldChg chg="modNotes">
        <pc:chgData name="Mary Anne Schad" userId="S::maryanne.schad@sce.com::b94b3f52-3aa6-41bc-a193-acd2cb623e3e" providerId="AD" clId="Web-{4858DB9D-D9A2-4A14-B35B-0988CCC04A57}" dt="2019-11-25T02:15:42.533" v="820"/>
        <pc:sldMkLst>
          <pc:docMk/>
          <pc:sldMk cId="1322888507" sldId="1112"/>
        </pc:sldMkLst>
      </pc:sldChg>
      <pc:sldChg chg="modNotes">
        <pc:chgData name="Mary Anne Schad" userId="S::maryanne.schad@sce.com::b94b3f52-3aa6-41bc-a193-acd2cb623e3e" providerId="AD" clId="Web-{4858DB9D-D9A2-4A14-B35B-0988CCC04A57}" dt="2019-11-25T01:33:38.798" v="366"/>
        <pc:sldMkLst>
          <pc:docMk/>
          <pc:sldMk cId="173596467" sldId="1116"/>
        </pc:sldMkLst>
      </pc:sldChg>
      <pc:sldChg chg="modNotes">
        <pc:chgData name="Mary Anne Schad" userId="S::maryanne.schad@sce.com::b94b3f52-3aa6-41bc-a193-acd2cb623e3e" providerId="AD" clId="Web-{4858DB9D-D9A2-4A14-B35B-0988CCC04A57}" dt="2019-11-25T01:35:55.656" v="421"/>
        <pc:sldMkLst>
          <pc:docMk/>
          <pc:sldMk cId="648504198" sldId="1117"/>
        </pc:sldMkLst>
      </pc:sldChg>
      <pc:sldChg chg="modNotes">
        <pc:chgData name="Mary Anne Schad" userId="S::maryanne.schad@sce.com::b94b3f52-3aa6-41bc-a193-acd2cb623e3e" providerId="AD" clId="Web-{4858DB9D-D9A2-4A14-B35B-0988CCC04A57}" dt="2019-11-25T01:34:55.969" v="394"/>
        <pc:sldMkLst>
          <pc:docMk/>
          <pc:sldMk cId="1331162497" sldId="1118"/>
        </pc:sldMkLst>
      </pc:sldChg>
      <pc:sldChg chg="modNotes">
        <pc:chgData name="Mary Anne Schad" userId="S::maryanne.schad@sce.com::b94b3f52-3aa6-41bc-a193-acd2cb623e3e" providerId="AD" clId="Web-{4858DB9D-D9A2-4A14-B35B-0988CCC04A57}" dt="2019-11-25T02:00:26.647" v="625"/>
        <pc:sldMkLst>
          <pc:docMk/>
          <pc:sldMk cId="1240338894" sldId="1119"/>
        </pc:sldMkLst>
      </pc:sldChg>
      <pc:sldChg chg="modNotes">
        <pc:chgData name="Mary Anne Schad" userId="S::maryanne.schad@sce.com::b94b3f52-3aa6-41bc-a193-acd2cb623e3e" providerId="AD" clId="Web-{4858DB9D-D9A2-4A14-B35B-0988CCC04A57}" dt="2019-11-25T02:09:27.065" v="726"/>
        <pc:sldMkLst>
          <pc:docMk/>
          <pc:sldMk cId="3417017225" sldId="1120"/>
        </pc:sldMkLst>
      </pc:sldChg>
    </pc:docChg>
  </pc:docChgLst>
  <pc:docChgLst>
    <pc:chgData name="Mary Anne Schad" userId="S::maryanne.schad@sce.com::b94b3f52-3aa6-41bc-a193-acd2cb623e3e" providerId="AD" clId="Web-{6BE31ABE-637B-B258-1CAA-55C274CAB431}"/>
    <pc:docChg chg="modSld">
      <pc:chgData name="Mary Anne Schad" userId="S::maryanne.schad@sce.com::b94b3f52-3aa6-41bc-a193-acd2cb623e3e" providerId="AD" clId="Web-{6BE31ABE-637B-B258-1CAA-55C274CAB431}" dt="2019-11-26T19:27:03.231" v="33"/>
      <pc:docMkLst>
        <pc:docMk/>
      </pc:docMkLst>
      <pc:sldChg chg="modNotes">
        <pc:chgData name="Mary Anne Schad" userId="S::maryanne.schad@sce.com::b94b3f52-3aa6-41bc-a193-acd2cb623e3e" providerId="AD" clId="Web-{6BE31ABE-637B-B258-1CAA-55C274CAB431}" dt="2019-11-26T19:27:03.231" v="33"/>
        <pc:sldMkLst>
          <pc:docMk/>
          <pc:sldMk cId="3863035805" sldId="266"/>
        </pc:sldMkLst>
      </pc:sldChg>
    </pc:docChg>
  </pc:docChgLst>
  <pc:docChgLst>
    <pc:chgData name="Mary Anne Schad" userId="S::maryanne.schad@sce.com::b94b3f52-3aa6-41bc-a193-acd2cb623e3e" providerId="AD" clId="Web-{62735757-B6F9-B5B2-340B-D29CA4919831}"/>
    <pc:docChg chg="modSld">
      <pc:chgData name="Mary Anne Schad" userId="S::maryanne.schad@sce.com::b94b3f52-3aa6-41bc-a193-acd2cb623e3e" providerId="AD" clId="Web-{62735757-B6F9-B5B2-340B-D29CA4919831}" dt="2019-12-05T17:00:02.175" v="33" actId="20577"/>
      <pc:docMkLst>
        <pc:docMk/>
      </pc:docMkLst>
      <pc:sldChg chg="addSp modSp mod modClrScheme chgLayout">
        <pc:chgData name="Mary Anne Schad" userId="S::maryanne.schad@sce.com::b94b3f52-3aa6-41bc-a193-acd2cb623e3e" providerId="AD" clId="Web-{62735757-B6F9-B5B2-340B-D29CA4919831}" dt="2019-12-05T16:59:49.738" v="31" actId="20577"/>
        <pc:sldMkLst>
          <pc:docMk/>
          <pc:sldMk cId="3996108271" sldId="712"/>
        </pc:sldMkLst>
        <pc:spChg chg="mod ord">
          <ac:chgData name="Mary Anne Schad" userId="S::maryanne.schad@sce.com::b94b3f52-3aa6-41bc-a193-acd2cb623e3e" providerId="AD" clId="Web-{62735757-B6F9-B5B2-340B-D29CA4919831}" dt="2019-12-05T16:58:40.519" v="0"/>
          <ac:spMkLst>
            <pc:docMk/>
            <pc:sldMk cId="3996108271" sldId="712"/>
            <ac:spMk id="2" creationId="{00000000-0000-0000-0000-000000000000}"/>
          </ac:spMkLst>
        </pc:spChg>
        <pc:spChg chg="add mod ord">
          <ac:chgData name="Mary Anne Schad" userId="S::maryanne.schad@sce.com::b94b3f52-3aa6-41bc-a193-acd2cb623e3e" providerId="AD" clId="Web-{62735757-B6F9-B5B2-340B-D29CA4919831}" dt="2019-12-05T16:59:49.738" v="31" actId="20577"/>
          <ac:spMkLst>
            <pc:docMk/>
            <pc:sldMk cId="3996108271" sldId="712"/>
            <ac:spMk id="3" creationId="{245D6BE2-A46A-4AC6-9BA2-434F70277F00}"/>
          </ac:spMkLst>
        </pc:spChg>
        <pc:spChg chg="mod ord">
          <ac:chgData name="Mary Anne Schad" userId="S::maryanne.schad@sce.com::b94b3f52-3aa6-41bc-a193-acd2cb623e3e" providerId="AD" clId="Web-{62735757-B6F9-B5B2-340B-D29CA4919831}" dt="2019-12-05T16:58:59.785" v="7" actId="20577"/>
          <ac:spMkLst>
            <pc:docMk/>
            <pc:sldMk cId="3996108271" sldId="712"/>
            <ac:spMk id="19459" creationId="{00000000-0000-0000-0000-000000000000}"/>
          </ac:spMkLst>
        </pc:spChg>
      </pc:sldChg>
    </pc:docChg>
  </pc:docChgLst>
  <pc:docChgLst>
    <pc:chgData name="Mary Anne Schad" userId="S::maryanne.schad@sce.com::b94b3f52-3aa6-41bc-a193-acd2cb623e3e" providerId="AD" clId="Web-{38DB4444-50AF-7AD9-F656-76B7E4A36984}"/>
    <pc:docChg chg="modSld">
      <pc:chgData name="Mary Anne Schad" userId="S::maryanne.schad@sce.com::b94b3f52-3aa6-41bc-a193-acd2cb623e3e" providerId="AD" clId="Web-{38DB4444-50AF-7AD9-F656-76B7E4A36984}" dt="2019-11-25T02:36:07.385" v="63"/>
      <pc:docMkLst>
        <pc:docMk/>
      </pc:docMkLst>
      <pc:sldChg chg="modNotes">
        <pc:chgData name="Mary Anne Schad" userId="S::maryanne.schad@sce.com::b94b3f52-3aa6-41bc-a193-acd2cb623e3e" providerId="AD" clId="Web-{38DB4444-50AF-7AD9-F656-76B7E4A36984}" dt="2019-11-25T02:33:22.743" v="48"/>
        <pc:sldMkLst>
          <pc:docMk/>
          <pc:sldMk cId="3863035805" sldId="266"/>
        </pc:sldMkLst>
      </pc:sldChg>
      <pc:sldChg chg="modNotes">
        <pc:chgData name="Mary Anne Schad" userId="S::maryanne.schad@sce.com::b94b3f52-3aa6-41bc-a193-acd2cb623e3e" providerId="AD" clId="Web-{38DB4444-50AF-7AD9-F656-76B7E4A36984}" dt="2019-11-25T02:34:49.462" v="55"/>
        <pc:sldMkLst>
          <pc:docMk/>
          <pc:sldMk cId="648504198" sldId="1117"/>
        </pc:sldMkLst>
      </pc:sldChg>
      <pc:sldChg chg="modNotes">
        <pc:chgData name="Mary Anne Schad" userId="S::maryanne.schad@sce.com::b94b3f52-3aa6-41bc-a193-acd2cb623e3e" providerId="AD" clId="Web-{38DB4444-50AF-7AD9-F656-76B7E4A36984}" dt="2019-11-25T02:36:07.385" v="63"/>
        <pc:sldMkLst>
          <pc:docMk/>
          <pc:sldMk cId="1331162497" sldId="1118"/>
        </pc:sldMkLst>
      </pc:sldChg>
    </pc:docChg>
  </pc:docChgLst>
  <pc:docChgLst>
    <pc:chgData name="Mary Anne Schad" userId="S::maryanne.schad@sce.com::b94b3f52-3aa6-41bc-a193-acd2cb623e3e" providerId="AD" clId="Web-{2B0F7D9E-ADE3-AC0E-BEF8-99001F09DDEA}"/>
    <pc:docChg chg="modSld">
      <pc:chgData name="Mary Anne Schad" userId="S::maryanne.schad@sce.com::b94b3f52-3aa6-41bc-a193-acd2cb623e3e" providerId="AD" clId="Web-{2B0F7D9E-ADE3-AC0E-BEF8-99001F09DDEA}" dt="2019-11-20T16:58:16.451" v="41"/>
      <pc:docMkLst>
        <pc:docMk/>
      </pc:docMkLst>
      <pc:sldChg chg="modNotes">
        <pc:chgData name="Mary Anne Schad" userId="S::maryanne.schad@sce.com::b94b3f52-3aa6-41bc-a193-acd2cb623e3e" providerId="AD" clId="Web-{2B0F7D9E-ADE3-AC0E-BEF8-99001F09DDEA}" dt="2019-11-20T16:58:09.419" v="37"/>
        <pc:sldMkLst>
          <pc:docMk/>
          <pc:sldMk cId="3863035805" sldId="266"/>
        </pc:sldMkLst>
      </pc:sldChg>
      <pc:sldChg chg="modSp modNotes">
        <pc:chgData name="Mary Anne Schad" userId="S::maryanne.schad@sce.com::b94b3f52-3aa6-41bc-a193-acd2cb623e3e" providerId="AD" clId="Web-{2B0F7D9E-ADE3-AC0E-BEF8-99001F09DDEA}" dt="2019-11-20T16:57:30.450" v="22"/>
        <pc:sldMkLst>
          <pc:docMk/>
          <pc:sldMk cId="3996108271" sldId="712"/>
        </pc:sldMkLst>
        <pc:spChg chg="mod">
          <ac:chgData name="Mary Anne Schad" userId="S::maryanne.schad@sce.com::b94b3f52-3aa6-41bc-a193-acd2cb623e3e" providerId="AD" clId="Web-{2B0F7D9E-ADE3-AC0E-BEF8-99001F09DDEA}" dt="2019-11-20T16:57:14.294" v="17" actId="20577"/>
          <ac:spMkLst>
            <pc:docMk/>
            <pc:sldMk cId="3996108271" sldId="712"/>
            <ac:spMk id="19459" creationId="{00000000-0000-0000-0000-000000000000}"/>
          </ac:spMkLst>
        </pc:spChg>
      </pc:sldChg>
      <pc:sldChg chg="modNotes">
        <pc:chgData name="Mary Anne Schad" userId="S::maryanne.schad@sce.com::b94b3f52-3aa6-41bc-a193-acd2cb623e3e" providerId="AD" clId="Web-{2B0F7D9E-ADE3-AC0E-BEF8-99001F09DDEA}" dt="2019-11-20T16:57:36.950" v="25"/>
        <pc:sldMkLst>
          <pc:docMk/>
          <pc:sldMk cId="2719613417" sldId="739"/>
        </pc:sldMkLst>
      </pc:sldChg>
      <pc:sldChg chg="modNotes">
        <pc:chgData name="Mary Anne Schad" userId="S::maryanne.schad@sce.com::b94b3f52-3aa6-41bc-a193-acd2cb623e3e" providerId="AD" clId="Web-{2B0F7D9E-ADE3-AC0E-BEF8-99001F09DDEA}" dt="2019-11-20T16:56:42.670" v="2"/>
        <pc:sldMkLst>
          <pc:docMk/>
          <pc:sldMk cId="1308562618" sldId="1105"/>
        </pc:sldMkLst>
      </pc:sldChg>
      <pc:sldChg chg="modNotes">
        <pc:chgData name="Mary Anne Schad" userId="S::maryanne.schad@sce.com::b94b3f52-3aa6-41bc-a193-acd2cb623e3e" providerId="AD" clId="Web-{2B0F7D9E-ADE3-AC0E-BEF8-99001F09DDEA}" dt="2019-11-20T16:57:56.450" v="35"/>
        <pc:sldMkLst>
          <pc:docMk/>
          <pc:sldMk cId="173596467" sldId="1116"/>
        </pc:sldMkLst>
      </pc:sldChg>
      <pc:sldChg chg="modNotes">
        <pc:chgData name="Mary Anne Schad" userId="S::maryanne.schad@sce.com::b94b3f52-3aa6-41bc-a193-acd2cb623e3e" providerId="AD" clId="Web-{2B0F7D9E-ADE3-AC0E-BEF8-99001F09DDEA}" dt="2019-11-20T16:57:51.419" v="32"/>
        <pc:sldMkLst>
          <pc:docMk/>
          <pc:sldMk cId="648504198" sldId="1117"/>
        </pc:sldMkLst>
      </pc:sldChg>
      <pc:sldChg chg="modNotes">
        <pc:chgData name="Mary Anne Schad" userId="S::maryanne.schad@sce.com::b94b3f52-3aa6-41bc-a193-acd2cb623e3e" providerId="AD" clId="Web-{2B0F7D9E-ADE3-AC0E-BEF8-99001F09DDEA}" dt="2019-11-20T16:57:43.372" v="28"/>
        <pc:sldMkLst>
          <pc:docMk/>
          <pc:sldMk cId="1331162497" sldId="1118"/>
        </pc:sldMkLst>
      </pc:sldChg>
      <pc:sldChg chg="modNotes">
        <pc:chgData name="Mary Anne Schad" userId="S::maryanne.schad@sce.com::b94b3f52-3aa6-41bc-a193-acd2cb623e3e" providerId="AD" clId="Web-{2B0F7D9E-ADE3-AC0E-BEF8-99001F09DDEA}" dt="2019-11-20T16:58:16.451" v="41"/>
        <pc:sldMkLst>
          <pc:docMk/>
          <pc:sldMk cId="1240338894" sldId="1119"/>
        </pc:sldMkLst>
      </pc:sldChg>
    </pc:docChg>
  </pc:docChgLst>
  <pc:docChgLst>
    <pc:chgData name="Mary Anne Schad" userId="S::maryanne.schad@sce.com::b94b3f52-3aa6-41bc-a193-acd2cb623e3e" providerId="AD" clId="Web-{D24A5256-BB5F-00A8-6603-77CFA27D4DDF}"/>
    <pc:docChg chg="modSld">
      <pc:chgData name="Mary Anne Schad" userId="S::maryanne.schad@sce.com::b94b3f52-3aa6-41bc-a193-acd2cb623e3e" providerId="AD" clId="Web-{D24A5256-BB5F-00A8-6603-77CFA27D4DDF}" dt="2019-11-20T16:38:00.732" v="7" actId="20577"/>
      <pc:docMkLst>
        <pc:docMk/>
      </pc:docMkLst>
      <pc:sldChg chg="modSp">
        <pc:chgData name="Mary Anne Schad" userId="S::maryanne.schad@sce.com::b94b3f52-3aa6-41bc-a193-acd2cb623e3e" providerId="AD" clId="Web-{D24A5256-BB5F-00A8-6603-77CFA27D4DDF}" dt="2019-11-20T16:38:00.732" v="6" actId="20577"/>
        <pc:sldMkLst>
          <pc:docMk/>
          <pc:sldMk cId="3863035805" sldId="266"/>
        </pc:sldMkLst>
        <pc:spChg chg="mod">
          <ac:chgData name="Mary Anne Schad" userId="S::maryanne.schad@sce.com::b94b3f52-3aa6-41bc-a193-acd2cb623e3e" providerId="AD" clId="Web-{D24A5256-BB5F-00A8-6603-77CFA27D4DDF}" dt="2019-11-20T16:38:00.732" v="6" actId="20577"/>
          <ac:spMkLst>
            <pc:docMk/>
            <pc:sldMk cId="3863035805" sldId="266"/>
            <ac:spMk id="3" creationId="{00000000-0000-0000-0000-000000000000}"/>
          </ac:spMkLst>
        </pc:spChg>
      </pc:sldChg>
    </pc:docChg>
  </pc:docChgLst>
  <pc:docChgLst>
    <pc:chgData name="Mary Anne Schad" userId="S::maryanne.schad@sce.com::b94b3f52-3aa6-41bc-a193-acd2cb623e3e" providerId="AD" clId="Web-{D59306D5-1724-C156-DA46-6B424112EDAE}"/>
    <pc:docChg chg="modSld sldOrd">
      <pc:chgData name="Mary Anne Schad" userId="S::maryanne.schad@sce.com::b94b3f52-3aa6-41bc-a193-acd2cb623e3e" providerId="AD" clId="Web-{D59306D5-1724-C156-DA46-6B424112EDAE}" dt="2019-11-12T23:46:28.140" v="17" actId="20577"/>
      <pc:docMkLst>
        <pc:docMk/>
      </pc:docMkLst>
      <pc:sldChg chg="modSp modNotes">
        <pc:chgData name="Mary Anne Schad" userId="S::maryanne.schad@sce.com::b94b3f52-3aa6-41bc-a193-acd2cb623e3e" providerId="AD" clId="Web-{D59306D5-1724-C156-DA46-6B424112EDAE}" dt="2019-11-12T23:46:23.062" v="15" actId="20577"/>
        <pc:sldMkLst>
          <pc:docMk/>
          <pc:sldMk cId="3863035805" sldId="266"/>
        </pc:sldMkLst>
        <pc:spChg chg="mod">
          <ac:chgData name="Mary Anne Schad" userId="S::maryanne.schad@sce.com::b94b3f52-3aa6-41bc-a193-acd2cb623e3e" providerId="AD" clId="Web-{D59306D5-1724-C156-DA46-6B424112EDAE}" dt="2019-11-12T23:46:23.062" v="15" actId="20577"/>
          <ac:spMkLst>
            <pc:docMk/>
            <pc:sldMk cId="3863035805" sldId="266"/>
            <ac:spMk id="2" creationId="{00000000-0000-0000-0000-000000000000}"/>
          </ac:spMkLst>
        </pc:spChg>
      </pc:sldChg>
      <pc:sldChg chg="ord">
        <pc:chgData name="Mary Anne Schad" userId="S::maryanne.schad@sce.com::b94b3f52-3aa6-41bc-a193-acd2cb623e3e" providerId="AD" clId="Web-{D59306D5-1724-C156-DA46-6B424112EDAE}" dt="2019-11-12T22:47:03.764" v="0"/>
        <pc:sldMkLst>
          <pc:docMk/>
          <pc:sldMk cId="1308562618" sldId="1105"/>
        </pc:sldMkLst>
      </pc:sldChg>
      <pc:sldChg chg="modSp">
        <pc:chgData name="Mary Anne Schad" userId="S::maryanne.schad@sce.com::b94b3f52-3aa6-41bc-a193-acd2cb623e3e" providerId="AD" clId="Web-{D59306D5-1724-C156-DA46-6B424112EDAE}" dt="2019-11-12T22:47:45.483" v="11" actId="20577"/>
        <pc:sldMkLst>
          <pc:docMk/>
          <pc:sldMk cId="1240338894" sldId="1119"/>
        </pc:sldMkLst>
        <pc:spChg chg="mod">
          <ac:chgData name="Mary Anne Schad" userId="S::maryanne.schad@sce.com::b94b3f52-3aa6-41bc-a193-acd2cb623e3e" providerId="AD" clId="Web-{D59306D5-1724-C156-DA46-6B424112EDAE}" dt="2019-11-12T22:47:45.483" v="11" actId="20577"/>
          <ac:spMkLst>
            <pc:docMk/>
            <pc:sldMk cId="1240338894" sldId="1119"/>
            <ac:spMk id="2" creationId="{00000000-0000-0000-0000-000000000000}"/>
          </ac:spMkLst>
        </pc:spChg>
      </pc:sldChg>
    </pc:docChg>
  </pc:docChgLst>
  <pc:docChgLst>
    <pc:chgData name="Mary Anne Schad" userId="S::maryanne.schad@sce.com::b94b3f52-3aa6-41bc-a193-acd2cb623e3e" providerId="AD" clId="Web-{7E3784F6-4777-9D8E-0453-F1D7EF825B3B}"/>
    <pc:docChg chg="modSld">
      <pc:chgData name="Mary Anne Schad" userId="S::maryanne.schad@sce.com::b94b3f52-3aa6-41bc-a193-acd2cb623e3e" providerId="AD" clId="Web-{7E3784F6-4777-9D8E-0453-F1D7EF825B3B}" dt="2019-12-05T17:17:16.144" v="93"/>
      <pc:docMkLst>
        <pc:docMk/>
      </pc:docMkLst>
      <pc:sldChg chg="modNotes">
        <pc:chgData name="Mary Anne Schad" userId="S::maryanne.schad@sce.com::b94b3f52-3aa6-41bc-a193-acd2cb623e3e" providerId="AD" clId="Web-{7E3784F6-4777-9D8E-0453-F1D7EF825B3B}" dt="2019-12-05T17:03:18.869" v="62"/>
        <pc:sldMkLst>
          <pc:docMk/>
          <pc:sldMk cId="2997447226" sldId="735"/>
        </pc:sldMkLst>
      </pc:sldChg>
      <pc:sldChg chg="addSp delSp modSp mod setBg modClrScheme chgLayout modNotes">
        <pc:chgData name="Mary Anne Schad" userId="S::maryanne.schad@sce.com::b94b3f52-3aa6-41bc-a193-acd2cb623e3e" providerId="AD" clId="Web-{7E3784F6-4777-9D8E-0453-F1D7EF825B3B}" dt="2019-12-05T17:17:16.144" v="93"/>
        <pc:sldMkLst>
          <pc:docMk/>
          <pc:sldMk cId="2677737732" sldId="1110"/>
        </pc:sldMkLst>
        <pc:spChg chg="mod ord">
          <ac:chgData name="Mary Anne Schad" userId="S::maryanne.schad@sce.com::b94b3f52-3aa6-41bc-a193-acd2cb623e3e" providerId="AD" clId="Web-{7E3784F6-4777-9D8E-0453-F1D7EF825B3B}" dt="2019-12-05T17:17:16.144" v="93"/>
          <ac:spMkLst>
            <pc:docMk/>
            <pc:sldMk cId="2677737732" sldId="1110"/>
            <ac:spMk id="2" creationId="{00000000-0000-0000-0000-000000000000}"/>
          </ac:spMkLst>
        </pc:spChg>
        <pc:picChg chg="add mod">
          <ac:chgData name="Mary Anne Schad" userId="S::maryanne.schad@sce.com::b94b3f52-3aa6-41bc-a193-acd2cb623e3e" providerId="AD" clId="Web-{7E3784F6-4777-9D8E-0453-F1D7EF825B3B}" dt="2019-12-05T17:17:16.144" v="93"/>
          <ac:picMkLst>
            <pc:docMk/>
            <pc:sldMk cId="2677737732" sldId="1110"/>
            <ac:picMk id="3" creationId="{E7A0D7ED-9D19-49F5-8111-5E30ADA4914C}"/>
          </ac:picMkLst>
        </pc:picChg>
        <pc:picChg chg="del">
          <ac:chgData name="Mary Anne Schad" userId="S::maryanne.schad@sce.com::b94b3f52-3aa6-41bc-a193-acd2cb623e3e" providerId="AD" clId="Web-{7E3784F6-4777-9D8E-0453-F1D7EF825B3B}" dt="2019-12-05T17:16:53.207" v="91"/>
          <ac:picMkLst>
            <pc:docMk/>
            <pc:sldMk cId="2677737732" sldId="1110"/>
            <ac:picMk id="6" creationId="{00000000-0000-0000-0000-000000000000}"/>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Slide Number Placeholder 2"/>
          <p:cNvSpPr>
            <a:spLocks noGrp="1"/>
          </p:cNvSpPr>
          <p:nvPr>
            <p:ph type="sldNum" sz="quarter" idx="3"/>
          </p:nvPr>
        </p:nvSpPr>
        <p:spPr>
          <a:xfrm>
            <a:off x="1689100" y="6513513"/>
            <a:ext cx="1292225" cy="344487"/>
          </a:xfrm>
          <a:prstGeom prst="rect">
            <a:avLst/>
          </a:prstGeom>
        </p:spPr>
        <p:txBody>
          <a:bodyPr vert="horz" lIns="91440" tIns="45720" rIns="91440" bIns="45720" rtlCol="0" anchor="b"/>
          <a:lstStyle>
            <a:lvl1pPr algn="r">
              <a:defRPr sz="1200"/>
            </a:lvl1pPr>
          </a:lstStyle>
          <a:p>
            <a:fld id="{D561A290-4AF3-4A0B-8261-88E36D9BE379}" type="slidenum">
              <a:rPr lang="en-US" smtClean="0"/>
              <a:t>‹#›</a:t>
            </a:fld>
            <a:endParaRPr lang="en-US"/>
          </a:p>
        </p:txBody>
      </p:sp>
      <p:sp>
        <p:nvSpPr>
          <p:cNvPr id="5" name="Footer Placeholder 4"/>
          <p:cNvSpPr>
            <a:spLocks noGrp="1"/>
          </p:cNvSpPr>
          <p:nvPr>
            <p:ph type="ftr" sz="quarter" idx="2"/>
          </p:nvPr>
        </p:nvSpPr>
        <p:spPr>
          <a:xfrm>
            <a:off x="0" y="6513513"/>
            <a:ext cx="1292225" cy="344487"/>
          </a:xfrm>
          <a:prstGeom prst="rect">
            <a:avLst/>
          </a:prstGeom>
        </p:spPr>
        <p:txBody>
          <a:bodyPr vert="horz" lIns="91440" tIns="45720" rIns="91440" bIns="45720" rtlCol="0" anchor="b"/>
          <a:lstStyle>
            <a:lvl1pPr algn="l">
              <a:defRPr sz="1200"/>
            </a:lvl1pPr>
          </a:lstStyle>
          <a:p>
            <a:endParaRPr lang="en-US"/>
          </a:p>
        </p:txBody>
      </p:sp>
      <p:sp>
        <p:nvSpPr>
          <p:cNvPr id="8" name="Header Placeholder 7"/>
          <p:cNvSpPr>
            <a:spLocks noGrp="1"/>
          </p:cNvSpPr>
          <p:nvPr>
            <p:ph type="hdr" sz="quarter"/>
          </p:nvPr>
        </p:nvSpPr>
        <p:spPr>
          <a:xfrm>
            <a:off x="0" y="0"/>
            <a:ext cx="1292225" cy="344488"/>
          </a:xfrm>
          <a:prstGeom prst="rect">
            <a:avLst/>
          </a:prstGeom>
        </p:spPr>
        <p:txBody>
          <a:bodyPr vert="horz" lIns="91440" tIns="45720" rIns="91440" bIns="45720" rtlCol="0"/>
          <a:lstStyle>
            <a:lvl1pPr algn="l">
              <a:defRPr sz="1200"/>
            </a:lvl1pPr>
          </a:lstStyle>
          <a:p>
            <a:endParaRPr lang="en-US"/>
          </a:p>
        </p:txBody>
      </p:sp>
    </p:spTree>
    <p:extLst>
      <p:ext uri="{BB962C8B-B14F-4D97-AF65-F5344CB8AC3E}">
        <p14:creationId xmlns:p14="http://schemas.microsoft.com/office/powerpoint/2010/main" val="307893393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1306216" cy="2190555"/>
          </a:xfrm>
          <a:prstGeom prst="rect">
            <a:avLst/>
          </a:prstGeom>
        </p:spPr>
        <p:txBody>
          <a:bodyPr vert="horz" lIns="128400" tIns="64200" rIns="128400" bIns="64200" rtlCol="0"/>
          <a:lstStyle>
            <a:lvl1pPr algn="l">
              <a:defRPr sz="1000"/>
            </a:lvl1pPr>
          </a:lstStyle>
          <a:p>
            <a:endParaRPr lang="en-US" dirty="0"/>
          </a:p>
        </p:txBody>
      </p:sp>
      <p:sp>
        <p:nvSpPr>
          <p:cNvPr id="3" name="Date Placeholder 2"/>
          <p:cNvSpPr>
            <a:spLocks noGrp="1"/>
          </p:cNvSpPr>
          <p:nvPr>
            <p:ph type="dt" idx="1"/>
          </p:nvPr>
        </p:nvSpPr>
        <p:spPr>
          <a:xfrm>
            <a:off x="1706817" y="1"/>
            <a:ext cx="1306216" cy="2190555"/>
          </a:xfrm>
          <a:prstGeom prst="rect">
            <a:avLst/>
          </a:prstGeom>
        </p:spPr>
        <p:txBody>
          <a:bodyPr vert="horz" lIns="128400" tIns="64200" rIns="128400" bIns="64200" rtlCol="0"/>
          <a:lstStyle>
            <a:lvl1pPr algn="r">
              <a:defRPr sz="1000"/>
            </a:lvl1pPr>
          </a:lstStyle>
          <a:p>
            <a:fld id="{FCD69320-1050-40B8-95EF-C8C456820D07}" type="datetimeFigureOut">
              <a:rPr lang="en-US" smtClean="0"/>
              <a:pPr/>
              <a:t>12/13/2019</a:t>
            </a:fld>
            <a:endParaRPr lang="en-US"/>
          </a:p>
        </p:txBody>
      </p:sp>
      <p:sp>
        <p:nvSpPr>
          <p:cNvPr id="4" name="Slide Image Placeholder 3"/>
          <p:cNvSpPr>
            <a:spLocks noGrp="1" noRot="1" noChangeAspect="1"/>
          </p:cNvSpPr>
          <p:nvPr>
            <p:ph type="sldImg" idx="2"/>
          </p:nvPr>
        </p:nvSpPr>
        <p:spPr>
          <a:xfrm>
            <a:off x="-13085763" y="3282950"/>
            <a:ext cx="29184601" cy="16417925"/>
          </a:xfrm>
          <a:prstGeom prst="rect">
            <a:avLst/>
          </a:prstGeom>
          <a:noFill/>
          <a:ln w="12700">
            <a:solidFill>
              <a:prstClr val="black"/>
            </a:solidFill>
          </a:ln>
        </p:spPr>
        <p:txBody>
          <a:bodyPr vert="horz" lIns="128400" tIns="64200" rIns="128400" bIns="64200" rtlCol="0" anchor="ctr"/>
          <a:lstStyle/>
          <a:p>
            <a:endParaRPr lang="en-US"/>
          </a:p>
        </p:txBody>
      </p:sp>
      <p:sp>
        <p:nvSpPr>
          <p:cNvPr id="5" name="Notes Placeholder 4"/>
          <p:cNvSpPr>
            <a:spLocks noGrp="1"/>
          </p:cNvSpPr>
          <p:nvPr>
            <p:ph type="body" sz="quarter" idx="3"/>
          </p:nvPr>
        </p:nvSpPr>
        <p:spPr>
          <a:xfrm>
            <a:off x="301644" y="20799031"/>
            <a:ext cx="2410426" cy="19700019"/>
          </a:xfrm>
          <a:prstGeom prst="rect">
            <a:avLst/>
          </a:prstGeom>
        </p:spPr>
        <p:txBody>
          <a:bodyPr vert="horz" lIns="128400" tIns="64200" rIns="128400" bIns="6420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41583104"/>
            <a:ext cx="1306216" cy="2190555"/>
          </a:xfrm>
          <a:prstGeom prst="rect">
            <a:avLst/>
          </a:prstGeom>
        </p:spPr>
        <p:txBody>
          <a:bodyPr vert="horz" lIns="128400" tIns="64200" rIns="128400" bIns="64200" rtlCol="0" anchor="b"/>
          <a:lstStyle>
            <a:lvl1pPr algn="l">
              <a:defRPr sz="1000"/>
            </a:lvl1pPr>
          </a:lstStyle>
          <a:p>
            <a:endParaRPr lang="en-US"/>
          </a:p>
        </p:txBody>
      </p:sp>
      <p:sp>
        <p:nvSpPr>
          <p:cNvPr id="7" name="Slide Number Placeholder 6"/>
          <p:cNvSpPr>
            <a:spLocks noGrp="1"/>
          </p:cNvSpPr>
          <p:nvPr>
            <p:ph type="sldNum" sz="quarter" idx="5"/>
          </p:nvPr>
        </p:nvSpPr>
        <p:spPr>
          <a:xfrm>
            <a:off x="1706817" y="41583104"/>
            <a:ext cx="1306216" cy="2190555"/>
          </a:xfrm>
          <a:prstGeom prst="rect">
            <a:avLst/>
          </a:prstGeom>
        </p:spPr>
        <p:txBody>
          <a:bodyPr vert="horz" lIns="128400" tIns="64200" rIns="128400" bIns="64200" rtlCol="0" anchor="b"/>
          <a:lstStyle>
            <a:lvl1pPr algn="r">
              <a:defRPr sz="1000"/>
            </a:lvl1pPr>
          </a:lstStyle>
          <a:p>
            <a:fld id="{4E093B74-D561-4EE2-A724-E485BD1310EF}" type="slidenum">
              <a:rPr lang="en-US" smtClean="0"/>
              <a:pPr/>
              <a:t>‹#›</a:t>
            </a:fld>
            <a:endParaRPr lang="en-US"/>
          </a:p>
        </p:txBody>
      </p:sp>
    </p:spTree>
    <p:extLst>
      <p:ext uri="{BB962C8B-B14F-4D97-AF65-F5344CB8AC3E}">
        <p14:creationId xmlns:p14="http://schemas.microsoft.com/office/powerpoint/2010/main" val="3889493788"/>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100" kern="1200">
        <a:solidFill>
          <a:schemeClr val="tx1"/>
        </a:solidFill>
        <a:latin typeface="+mn-lt"/>
        <a:ea typeface="+mn-ea"/>
        <a:cs typeface="+mn-cs"/>
      </a:defRPr>
    </a:lvl1pPr>
    <a:lvl2pPr marL="457200" algn="l" defTabSz="914400" rtl="0" eaLnBrk="1" latinLnBrk="0" hangingPunct="1">
      <a:defRPr sz="1100" kern="1200">
        <a:solidFill>
          <a:schemeClr val="tx1"/>
        </a:solidFill>
        <a:latin typeface="+mn-lt"/>
        <a:ea typeface="+mn-ea"/>
        <a:cs typeface="+mn-cs"/>
      </a:defRPr>
    </a:lvl2pPr>
    <a:lvl3pPr marL="914400" algn="l" defTabSz="914400" rtl="0" eaLnBrk="1" latinLnBrk="0" hangingPunct="1">
      <a:defRPr sz="1100" kern="1200">
        <a:solidFill>
          <a:schemeClr val="tx1"/>
        </a:solidFill>
        <a:latin typeface="+mn-lt"/>
        <a:ea typeface="+mn-ea"/>
        <a:cs typeface="+mn-cs"/>
      </a:defRPr>
    </a:lvl3pPr>
    <a:lvl4pPr marL="1371600" algn="l" defTabSz="914400" rtl="0" eaLnBrk="1" latinLnBrk="0" hangingPunct="1">
      <a:defRPr sz="1100" kern="1200">
        <a:solidFill>
          <a:schemeClr val="tx1"/>
        </a:solidFill>
        <a:latin typeface="+mn-lt"/>
        <a:ea typeface="+mn-ea"/>
        <a:cs typeface="+mn-cs"/>
      </a:defRPr>
    </a:lvl4pPr>
    <a:lvl5pPr marL="1828800" algn="l" defTabSz="914400" rtl="0" eaLnBrk="1" latinLnBrk="0" hangingPunct="1">
      <a:defRPr sz="11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Rot="1" noChangeAspect="1" noChangeArrowheads="1" noTextEdit="1"/>
          </p:cNvSpPr>
          <p:nvPr>
            <p:ph type="sldImg"/>
          </p:nvPr>
        </p:nvSpPr>
        <p:spPr>
          <a:xfrm>
            <a:off x="-13085763" y="3282950"/>
            <a:ext cx="29184601" cy="16417925"/>
          </a:xfrm>
          <a:ln/>
        </p:spPr>
      </p:sp>
      <p:sp>
        <p:nvSpPr>
          <p:cNvPr id="10244" name="Rectangle 3"/>
          <p:cNvSpPr>
            <a:spLocks noGrp="1" noChangeArrowheads="1"/>
          </p:cNvSpPr>
          <p:nvPr>
            <p:ph type="body" idx="1"/>
          </p:nvPr>
        </p:nvSpPr>
        <p:spPr>
          <a:noFill/>
        </p:spPr>
        <p:txBody>
          <a:bodyPr/>
          <a:lstStyle/>
          <a:p>
            <a:pPr>
              <a:lnSpc>
                <a:spcPct val="150000"/>
              </a:lnSpc>
              <a:defRPr/>
            </a:pPr>
            <a:r>
              <a:rPr lang="en-US" dirty="0"/>
              <a:t>The instructor notes for this course are divided into four sections, as is applicable:</a:t>
            </a:r>
          </a:p>
          <a:p>
            <a:pPr marL="182880" lvl="0" indent="-173736">
              <a:lnSpc>
                <a:spcPct val="150000"/>
              </a:lnSpc>
              <a:spcBef>
                <a:spcPts val="430"/>
              </a:spcBef>
              <a:spcAft>
                <a:spcPts val="430"/>
              </a:spcAft>
              <a:buFont typeface="Arial"/>
              <a:buChar char="•"/>
              <a:defRPr/>
            </a:pPr>
            <a:r>
              <a:rPr lang="en-US" b="1" dirty="0"/>
              <a:t>References</a:t>
            </a:r>
            <a:r>
              <a:rPr lang="en-US" dirty="0"/>
              <a:t>: Provides resource information about the source of the course content</a:t>
            </a:r>
            <a:endParaRPr lang="en-US" dirty="0">
              <a:cs typeface="Calibri"/>
            </a:endParaRPr>
          </a:p>
          <a:p>
            <a:pPr marL="182880" lvl="0" indent="-173736">
              <a:lnSpc>
                <a:spcPct val="150000"/>
              </a:lnSpc>
              <a:buFont typeface="Arial"/>
              <a:buChar char="•"/>
              <a:defRPr/>
            </a:pPr>
            <a:r>
              <a:rPr lang="en-US" b="1" dirty="0"/>
              <a:t>Purpose:</a:t>
            </a:r>
            <a:r>
              <a:rPr lang="en-US" dirty="0"/>
              <a:t> To explain the approach and intention of each slide</a:t>
            </a:r>
            <a:endParaRPr lang="en-US" dirty="0">
              <a:cs typeface="Calibri"/>
            </a:endParaRPr>
          </a:p>
          <a:p>
            <a:pPr marL="182880" lvl="0" indent="-173736">
              <a:lnSpc>
                <a:spcPct val="150000"/>
              </a:lnSpc>
              <a:buFont typeface="Arial"/>
              <a:buChar char="•"/>
              <a:defRPr/>
            </a:pPr>
            <a:r>
              <a:rPr lang="en-US" b="1" dirty="0"/>
              <a:t>Delivery:</a:t>
            </a:r>
            <a:r>
              <a:rPr lang="en-US" dirty="0"/>
              <a:t> To provide information and content to discuss with the group</a:t>
            </a:r>
            <a:endParaRPr lang="en-US" dirty="0">
              <a:cs typeface="Calibri"/>
            </a:endParaRPr>
          </a:p>
          <a:p>
            <a:pPr marL="457200" lvl="0" indent="0">
              <a:lnSpc>
                <a:spcPct val="150000"/>
              </a:lnSpc>
              <a:buFont typeface="Arial"/>
              <a:buNone/>
              <a:defRPr/>
            </a:pPr>
            <a:r>
              <a:rPr lang="en-US" dirty="0"/>
              <a:t>(Note: Some slides will not have specific delivery information.  In this case, just present the contents of the slide.)</a:t>
            </a:r>
            <a:endParaRPr lang="en-US" dirty="0">
              <a:cs typeface="Calibri"/>
            </a:endParaRPr>
          </a:p>
          <a:p>
            <a:pPr marL="182880" lvl="0" indent="-173736">
              <a:lnSpc>
                <a:spcPct val="150000"/>
              </a:lnSpc>
              <a:buFont typeface="Arial"/>
              <a:buChar char="•"/>
              <a:defRPr/>
            </a:pPr>
            <a:r>
              <a:rPr lang="en-US" b="1" dirty="0"/>
              <a:t>Checks:</a:t>
            </a:r>
            <a:r>
              <a:rPr lang="en-US" dirty="0"/>
              <a:t> This section references the slide and uses as a type of asterisk.  Its purpose is to remind the instructor to make the practical application of the course content to another program (e.g., Safety, Error Prevention, Rules That Will Keep You Alive, SCE Values &amp; Goals, etc.) </a:t>
            </a:r>
            <a:endParaRPr lang="en-US" dirty="0">
              <a:cs typeface="Calibri"/>
            </a:endParaRPr>
          </a:p>
          <a:p>
            <a:pPr>
              <a:lnSpc>
                <a:spcPct val="150000"/>
              </a:lnSpc>
              <a:defRPr/>
            </a:pPr>
            <a:r>
              <a:rPr lang="en-US" dirty="0"/>
              <a:t>------------------------------------------------</a:t>
            </a:r>
            <a:endParaRPr lang="en-US" dirty="0">
              <a:cs typeface="Calibri"/>
            </a:endParaRPr>
          </a:p>
          <a:p>
            <a:pPr>
              <a:lnSpc>
                <a:spcPct val="150000"/>
              </a:lnSpc>
              <a:defRPr/>
            </a:pPr>
            <a:r>
              <a:rPr lang="en-US" dirty="0"/>
              <a:t>For this course:</a:t>
            </a:r>
            <a:endParaRPr lang="en-US" dirty="0">
              <a:cs typeface="Calibri"/>
            </a:endParaRPr>
          </a:p>
          <a:p>
            <a:pPr>
              <a:defRPr/>
            </a:pPr>
            <a:r>
              <a:rPr lang="en-US" b="1" dirty="0">
                <a:cs typeface="Calibri"/>
              </a:rPr>
              <a:t>References: </a:t>
            </a:r>
            <a:r>
              <a:rPr lang="en-US" b="0" dirty="0">
                <a:cs typeface="Calibri"/>
              </a:rPr>
              <a:t>(see</a:t>
            </a:r>
            <a:r>
              <a:rPr lang="en-US" b="0" baseline="0" dirty="0">
                <a:cs typeface="Calibri"/>
              </a:rPr>
              <a:t> SCE portal)</a:t>
            </a:r>
            <a:endParaRPr lang="en-US" b="1" dirty="0">
              <a:cs typeface="Calibri"/>
            </a:endParaRPr>
          </a:p>
          <a:p>
            <a:pPr marL="173355" indent="-173355">
              <a:buFont typeface="Arial"/>
              <a:buChar char="•"/>
              <a:defRPr/>
            </a:pPr>
            <a:r>
              <a:rPr lang="en-US" dirty="0"/>
              <a:t>Accident Prevention Manual (APM)</a:t>
            </a:r>
          </a:p>
          <a:p>
            <a:pPr marL="173355" indent="-173355">
              <a:buFont typeface="Arial"/>
              <a:buChar char="•"/>
              <a:defRPr/>
            </a:pPr>
            <a:r>
              <a:rPr lang="en-US" dirty="0">
                <a:cs typeface="Segoe UI"/>
              </a:rPr>
              <a:t>Distribution Inspection &amp; Maintenance Program (DIMP) manual</a:t>
            </a:r>
          </a:p>
          <a:p>
            <a:pPr marL="173736" indent="-173736">
              <a:buFont typeface="Arial"/>
              <a:buChar char="•"/>
              <a:defRPr/>
            </a:pPr>
            <a:r>
              <a:rPr lang="en-US" dirty="0"/>
              <a:t>Distribution Vegetation Management Plan (DVMP)</a:t>
            </a:r>
          </a:p>
          <a:p>
            <a:pPr marL="173736" indent="-173736">
              <a:buFont typeface="Arial"/>
              <a:buChar char="•"/>
              <a:defRPr/>
            </a:pPr>
            <a:r>
              <a:rPr lang="en-US" dirty="0"/>
              <a:t>ESI Inspect Panel Job Aid (presented </a:t>
            </a:r>
            <a:r>
              <a:rPr lang="en-US" dirty="0" smtClean="0"/>
              <a:t>prior to course</a:t>
            </a:r>
            <a:r>
              <a:rPr lang="en-US" dirty="0"/>
              <a:t>)</a:t>
            </a:r>
          </a:p>
          <a:p>
            <a:pPr marL="171450" indent="-171450">
              <a:buFont typeface="Arial" panose="020B0604020202020204" pitchFamily="34" charset="0"/>
              <a:buChar char="•"/>
            </a:pPr>
            <a:r>
              <a:rPr lang="en-US" b="0" dirty="0">
                <a:solidFill>
                  <a:schemeClr val="tx1"/>
                </a:solidFill>
              </a:rPr>
              <a:t>General </a:t>
            </a:r>
            <a:r>
              <a:rPr lang="en-US" b="0" dirty="0" smtClean="0">
                <a:solidFill>
                  <a:schemeClr val="tx1"/>
                </a:solidFill>
              </a:rPr>
              <a:t>Orders </a:t>
            </a:r>
            <a:r>
              <a:rPr lang="en-US" b="0" dirty="0">
                <a:solidFill>
                  <a:schemeClr val="tx1"/>
                </a:solidFill>
              </a:rPr>
              <a:t>(G.O.) </a:t>
            </a:r>
            <a:r>
              <a:rPr lang="en-US" b="0" dirty="0" smtClean="0">
                <a:solidFill>
                  <a:schemeClr val="tx1"/>
                </a:solidFill>
              </a:rPr>
              <a:t>95 &amp; 165</a:t>
            </a:r>
            <a:endParaRPr lang="en-US" b="0" dirty="0">
              <a:solidFill>
                <a:schemeClr val="tx1"/>
              </a:solidFill>
            </a:endParaRPr>
          </a:p>
          <a:p>
            <a:pPr marL="173736" marR="0" lvl="0" indent="-173736" algn="l" defTabSz="914400" rtl="0" eaLnBrk="1" fontAlgn="auto" latinLnBrk="0" hangingPunct="1">
              <a:lnSpc>
                <a:spcPct val="100000"/>
              </a:lnSpc>
              <a:spcBef>
                <a:spcPts val="0"/>
              </a:spcBef>
              <a:spcAft>
                <a:spcPts val="0"/>
              </a:spcAft>
              <a:buClrTx/>
              <a:buSzTx/>
              <a:buFont typeface="Arial"/>
              <a:buChar char="•"/>
              <a:tabLst/>
              <a:defRPr/>
            </a:pPr>
            <a:r>
              <a:rPr lang="en-US" dirty="0" smtClean="0">
                <a:cs typeface="Calibri"/>
              </a:rPr>
              <a:t>ODI </a:t>
            </a:r>
            <a:r>
              <a:rPr lang="en-US" dirty="0">
                <a:cs typeface="Calibri"/>
              </a:rPr>
              <a:t>Tailboard Form for CMS</a:t>
            </a:r>
          </a:p>
          <a:p>
            <a:pPr marL="173736" indent="-173736">
              <a:buFont typeface="Arial"/>
              <a:buChar char="•"/>
              <a:defRPr/>
            </a:pPr>
            <a:r>
              <a:rPr lang="en-US" dirty="0"/>
              <a:t>Power Line Fire Prevention Field Guide (PLFP)</a:t>
            </a:r>
          </a:p>
          <a:p>
            <a:r>
              <a:rPr lang="en-US" b="1" dirty="0"/>
              <a:t>Optional: </a:t>
            </a:r>
          </a:p>
          <a:p>
            <a:pPr marL="171450" indent="-171450">
              <a:buFont typeface="Arial" panose="020B0604020202020204" pitchFamily="34" charset="0"/>
              <a:buChar char="•"/>
            </a:pPr>
            <a:r>
              <a:rPr lang="en-US" dirty="0"/>
              <a:t>Distribution</a:t>
            </a:r>
            <a:r>
              <a:rPr lang="en-US" baseline="0" dirty="0"/>
              <a:t> Operations &amp; Maintenance Policies &amp; Procedures (DOM)</a:t>
            </a:r>
          </a:p>
          <a:p>
            <a:pPr marL="171450" indent="-171450">
              <a:buFont typeface="Arial" panose="020B0604020202020204" pitchFamily="34" charset="0"/>
              <a:buChar char="•"/>
            </a:pPr>
            <a:r>
              <a:rPr lang="en-US" baseline="0" dirty="0"/>
              <a:t>Distribution Overhead Construction Standards (DOH)</a:t>
            </a:r>
            <a:endParaRPr lang="en-US" dirty="0">
              <a:cs typeface="Calibri"/>
            </a:endParaRPr>
          </a:p>
          <a:p>
            <a:pPr>
              <a:defRPr/>
            </a:pPr>
            <a:r>
              <a:rPr lang="en-US" b="1" dirty="0">
                <a:solidFill>
                  <a:schemeClr val="tx1"/>
                </a:solidFill>
              </a:rPr>
              <a:t>Purpose</a:t>
            </a:r>
            <a:r>
              <a:rPr lang="en-US" b="1" dirty="0"/>
              <a:t>: </a:t>
            </a:r>
            <a:r>
              <a:rPr lang="en-US" dirty="0"/>
              <a:t>Overhead detail inspections (ODI) for new-to-role Electrical System Inspectors (ESI)</a:t>
            </a:r>
            <a:endParaRPr lang="en-US" dirty="0">
              <a:cs typeface="Calibri"/>
            </a:endParaRPr>
          </a:p>
          <a:p>
            <a:pPr>
              <a:defRPr/>
            </a:pPr>
            <a:r>
              <a:rPr lang="en-US" b="1" dirty="0"/>
              <a:t>Delivery:</a:t>
            </a:r>
            <a:endParaRPr lang="en-US" dirty="0"/>
          </a:p>
          <a:p>
            <a:pPr marL="173736" indent="-173736">
              <a:buFont typeface="Arial"/>
              <a:buChar char="•"/>
              <a:defRPr/>
            </a:pPr>
            <a:r>
              <a:rPr lang="en-US" dirty="0"/>
              <a:t>Course duration:</a:t>
            </a:r>
            <a:r>
              <a:rPr lang="en-US" b="1" dirty="0"/>
              <a:t> </a:t>
            </a:r>
            <a:r>
              <a:rPr lang="en-US" dirty="0"/>
              <a:t>2.5</a:t>
            </a:r>
            <a:r>
              <a:rPr lang="en-US" baseline="0" dirty="0"/>
              <a:t> to 3 days</a:t>
            </a:r>
            <a:endParaRPr lang="en-US" b="1" baseline="0" dirty="0">
              <a:cs typeface="Calibri"/>
            </a:endParaRPr>
          </a:p>
          <a:p>
            <a:pPr marL="173736" indent="-173736" defTabSz="1284000">
              <a:buFont typeface="Arial"/>
              <a:buChar char="•"/>
              <a:defRPr/>
            </a:pPr>
            <a:r>
              <a:rPr lang="en-US" dirty="0"/>
              <a:t>Be sure you have access to YouTube</a:t>
            </a:r>
            <a:r>
              <a:rPr lang="en-US" baseline="0" dirty="0"/>
              <a:t> for the two videos contained in this course</a:t>
            </a:r>
            <a:endParaRPr lang="en-US" dirty="0"/>
          </a:p>
          <a:p>
            <a:pPr marL="173736" indent="-173736" defTabSz="1284000">
              <a:buFont typeface="Arial"/>
              <a:buChar char="•"/>
              <a:defRPr/>
            </a:pPr>
            <a:r>
              <a:rPr lang="en-US" dirty="0"/>
              <a:t>Inform the students that practical application examples will be pointed out in some modules</a:t>
            </a:r>
            <a:r>
              <a:rPr lang="en-US" baseline="0" dirty="0"/>
              <a:t>, which come </a:t>
            </a:r>
            <a:r>
              <a:rPr lang="en-US" dirty="0"/>
              <a:t>from previous courses and programs, such as CMS and iPad training</a:t>
            </a:r>
            <a:endParaRPr lang="en-US" dirty="0">
              <a:cs typeface="Calibri"/>
            </a:endParaRPr>
          </a:p>
          <a:p>
            <a:pPr marL="173736" indent="-173736" defTabSz="1284000">
              <a:buFont typeface="Arial"/>
              <a:buChar char="•"/>
              <a:defRPr/>
            </a:pPr>
            <a:r>
              <a:rPr lang="en-US" dirty="0"/>
              <a:t>Instructor-led training</a:t>
            </a:r>
          </a:p>
          <a:p>
            <a:r>
              <a:rPr lang="en-US" b="1" dirty="0"/>
              <a:t>Instructor materials: </a:t>
            </a:r>
            <a:r>
              <a:rPr lang="en-US" dirty="0"/>
              <a:t>PPT presentation, whiteboard, and markers (or large notepad, easel, and markers)</a:t>
            </a:r>
          </a:p>
          <a:p>
            <a:pPr defTabSz="1284000"/>
            <a:r>
              <a:rPr lang="en-US" b="1" dirty="0"/>
              <a:t>Student materials: </a:t>
            </a:r>
            <a:r>
              <a:rPr lang="en-US" dirty="0"/>
              <a:t>Provide iPads; scratch paper</a:t>
            </a:r>
            <a:r>
              <a:rPr lang="en-US" baseline="0" dirty="0"/>
              <a:t> and pens/pencils; and Student </a:t>
            </a:r>
            <a:r>
              <a:rPr lang="en-US" baseline="0" dirty="0" smtClean="0"/>
              <a:t>Guides</a:t>
            </a:r>
            <a:endParaRPr lang="en-US" baseline="0" dirty="0"/>
          </a:p>
          <a:p>
            <a:pPr>
              <a:defRPr/>
            </a:pPr>
            <a:endParaRPr lang="en-US" dirty="0">
              <a:cs typeface="Calibri"/>
            </a:endParaRPr>
          </a:p>
          <a:p>
            <a:pPr>
              <a:defRPr/>
            </a:pPr>
            <a:r>
              <a:rPr lang="en-US" dirty="0">
                <a:cs typeface="Calibri"/>
              </a:rPr>
              <a:t>For this module: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cs typeface="Calibri"/>
              </a:rPr>
              <a:t>References: </a:t>
            </a:r>
            <a:r>
              <a:rPr lang="en-US" dirty="0"/>
              <a:t>(</a:t>
            </a:r>
            <a:r>
              <a:rPr lang="en-US" baseline="0" dirty="0"/>
              <a:t>see slide 9)</a:t>
            </a:r>
            <a:endParaRPr lang="en-US" dirty="0"/>
          </a:p>
          <a:p>
            <a:pPr marL="171450" indent="-171450">
              <a:buFont typeface="Arial" panose="020B0604020202020204" pitchFamily="34" charset="0"/>
              <a:buChar char="•"/>
              <a:defRPr/>
            </a:pPr>
            <a:r>
              <a:rPr lang="en-US" dirty="0">
                <a:cs typeface="Calibri"/>
              </a:rPr>
              <a:t>Distribution Inspection &amp; Maintenance Program (DIMP) manual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a:solidFill>
                  <a:schemeClr val="tx1"/>
                </a:solidFill>
              </a:rPr>
              <a:t>General </a:t>
            </a:r>
            <a:r>
              <a:rPr lang="en-US" b="0" dirty="0" smtClean="0">
                <a:solidFill>
                  <a:schemeClr val="tx1"/>
                </a:solidFill>
              </a:rPr>
              <a:t>Orders </a:t>
            </a:r>
            <a:r>
              <a:rPr lang="en-US" b="0" dirty="0">
                <a:solidFill>
                  <a:schemeClr val="tx1"/>
                </a:solidFill>
              </a:rPr>
              <a:t>(G.O.) </a:t>
            </a:r>
            <a:r>
              <a:rPr lang="en-US" b="0" dirty="0" smtClean="0">
                <a:solidFill>
                  <a:schemeClr val="tx1"/>
                </a:solidFill>
              </a:rPr>
              <a:t>95 &amp; 165</a:t>
            </a:r>
            <a:endParaRPr lang="en-US" dirty="0"/>
          </a:p>
          <a:p>
            <a:pPr>
              <a:defRPr/>
            </a:pPr>
            <a:r>
              <a:rPr lang="en-US" b="1" dirty="0" smtClean="0">
                <a:cs typeface="Calibri"/>
              </a:rPr>
              <a:t>Purpose</a:t>
            </a:r>
            <a:r>
              <a:rPr lang="en-US" b="1" dirty="0">
                <a:cs typeface="Calibri"/>
              </a:rPr>
              <a:t>:</a:t>
            </a:r>
            <a:r>
              <a:rPr lang="en-US" dirty="0">
                <a:cs typeface="Calibri"/>
              </a:rPr>
              <a:t> Introduction to ODIs</a:t>
            </a:r>
            <a:endParaRPr lang="en-US" dirty="0"/>
          </a:p>
          <a:p>
            <a:r>
              <a:rPr lang="en-US" b="1" baseline="0" dirty="0"/>
              <a:t>Delivery: </a:t>
            </a:r>
          </a:p>
          <a:p>
            <a:pPr marL="173736" indent="-173736">
              <a:buFont typeface="Arial" panose="020B0604020202020204" pitchFamily="34" charset="0"/>
              <a:buChar char="•"/>
            </a:pPr>
            <a:r>
              <a:rPr lang="en-US" baseline="0" dirty="0"/>
              <a:t>Module </a:t>
            </a:r>
            <a:r>
              <a:rPr lang="en-US" dirty="0"/>
              <a:t>1 duration</a:t>
            </a:r>
            <a:r>
              <a:rPr lang="en-US" baseline="0" dirty="0"/>
              <a:t>:</a:t>
            </a:r>
            <a:r>
              <a:rPr lang="en-US" b="1" dirty="0"/>
              <a:t> </a:t>
            </a:r>
            <a:r>
              <a:rPr lang="en-US" dirty="0"/>
              <a:t>30 minutes</a:t>
            </a:r>
          </a:p>
          <a:p>
            <a:pPr marL="173736" indent="-173736">
              <a:buFont typeface="Arial,Sans-Serif"/>
              <a:buChar char="•"/>
            </a:pPr>
            <a:r>
              <a:rPr lang="en-US" dirty="0"/>
              <a:t>Instructor-led training</a:t>
            </a:r>
          </a:p>
        </p:txBody>
      </p:sp>
    </p:spTree>
    <p:extLst>
      <p:ext uri="{BB962C8B-B14F-4D97-AF65-F5344CB8AC3E}">
        <p14:creationId xmlns:p14="http://schemas.microsoft.com/office/powerpoint/2010/main" val="37267442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85763" y="3282950"/>
            <a:ext cx="29184601" cy="16417925"/>
          </a:xfrm>
        </p:spPr>
      </p:sp>
      <p:sp>
        <p:nvSpPr>
          <p:cNvPr id="3" name="Notes Placeholder 2"/>
          <p:cNvSpPr>
            <a:spLocks noGrp="1"/>
          </p:cNvSpPr>
          <p:nvPr>
            <p:ph type="body" idx="1"/>
          </p:nvPr>
        </p:nvSpPr>
        <p:spPr/>
        <p:txBody>
          <a:bodyPr/>
          <a:lstStyle/>
          <a:p>
            <a:pPr>
              <a:defRPr/>
            </a:pPr>
            <a:r>
              <a:rPr lang="en-US" b="1" dirty="0">
                <a:solidFill>
                  <a:schemeClr val="tx1"/>
                </a:solidFill>
              </a:rPr>
              <a:t>Purpose</a:t>
            </a:r>
            <a:r>
              <a:rPr lang="en-US" b="1" dirty="0"/>
              <a:t>: </a:t>
            </a:r>
            <a:r>
              <a:rPr lang="en-US" b="0" dirty="0"/>
              <a:t>Discuss</a:t>
            </a:r>
            <a:r>
              <a:rPr lang="en-US" b="0" baseline="0" dirty="0"/>
              <a:t> the purpose of ODIs</a:t>
            </a:r>
            <a:endParaRPr lang="en-US" dirty="0"/>
          </a:p>
          <a:p>
            <a:r>
              <a:rPr lang="en-US" b="1" dirty="0"/>
              <a:t>Delivery:</a:t>
            </a:r>
            <a:r>
              <a:rPr lang="en-US" dirty="0"/>
              <a:t> Explain the purpose of these inspections with students</a:t>
            </a:r>
            <a:endParaRPr lang="en-US" b="1" dirty="0">
              <a:cs typeface="Calibri"/>
            </a:endParaRPr>
          </a:p>
        </p:txBody>
      </p:sp>
    </p:spTree>
    <p:extLst>
      <p:ext uri="{BB962C8B-B14F-4D97-AF65-F5344CB8AC3E}">
        <p14:creationId xmlns:p14="http://schemas.microsoft.com/office/powerpoint/2010/main" val="304348130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solidFill>
                  <a:schemeClr val="tx1"/>
                </a:solidFill>
              </a:rPr>
              <a:t>Purpose</a:t>
            </a:r>
            <a:r>
              <a:rPr lang="en-US" b="1" dirty="0"/>
              <a:t>:</a:t>
            </a:r>
            <a:r>
              <a:rPr lang="en-US" dirty="0"/>
              <a:t> Discuss</a:t>
            </a:r>
            <a:r>
              <a:rPr lang="en-US" baseline="0" dirty="0"/>
              <a:t> the inspection process (overview)</a:t>
            </a:r>
            <a:endParaRPr lang="en-US" dirty="0"/>
          </a:p>
          <a:p>
            <a:r>
              <a:rPr lang="en-US" b="1" dirty="0"/>
              <a:t>Delivery:</a:t>
            </a:r>
            <a:r>
              <a:rPr lang="en-US" dirty="0"/>
              <a:t> Explain the inspection process with students</a:t>
            </a:r>
            <a:endParaRPr lang="en-US" dirty="0">
              <a:cs typeface="Calibri"/>
            </a:endParaRPr>
          </a:p>
        </p:txBody>
      </p:sp>
    </p:spTree>
    <p:extLst>
      <p:ext uri="{BB962C8B-B14F-4D97-AF65-F5344CB8AC3E}">
        <p14:creationId xmlns:p14="http://schemas.microsoft.com/office/powerpoint/2010/main" val="36896921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85763" y="3282950"/>
            <a:ext cx="29184601" cy="16417925"/>
          </a:xfrm>
        </p:spPr>
      </p:sp>
      <p:sp>
        <p:nvSpPr>
          <p:cNvPr id="3" name="Notes Placeholder 2"/>
          <p:cNvSpPr>
            <a:spLocks noGrp="1"/>
          </p:cNvSpPr>
          <p:nvPr>
            <p:ph type="body" idx="1"/>
          </p:nvPr>
        </p:nvSpPr>
        <p:spPr/>
        <p:txBody>
          <a:bodyPr/>
          <a:lstStyle/>
          <a:p>
            <a:pPr defTabSz="1284000">
              <a:defRPr/>
            </a:pPr>
            <a:r>
              <a:rPr lang="en-US" b="1" dirty="0"/>
              <a:t>Reference:</a:t>
            </a:r>
            <a:r>
              <a:rPr lang="en-US" b="0" baseline="0" dirty="0"/>
              <a:t> DIMP Manual – Chapter GE-1 &amp; Attachments 1-1, 1-2, and 1-3</a:t>
            </a:r>
          </a:p>
          <a:p>
            <a:pPr defTabSz="1284000">
              <a:defRPr/>
            </a:pPr>
            <a:r>
              <a:rPr lang="en-US" b="1" dirty="0"/>
              <a:t>Purpose:</a:t>
            </a:r>
            <a:r>
              <a:rPr lang="en-US" dirty="0"/>
              <a:t> Discuss</a:t>
            </a:r>
            <a:r>
              <a:rPr lang="en-US" baseline="0" dirty="0"/>
              <a:t> an overview of priority assignments</a:t>
            </a:r>
            <a:endParaRPr lang="en-US" dirty="0"/>
          </a:p>
          <a:p>
            <a:pPr>
              <a:defRPr/>
            </a:pPr>
            <a:r>
              <a:rPr lang="en-US" b="1" dirty="0"/>
              <a:t>Delivery:</a:t>
            </a:r>
            <a:r>
              <a:rPr lang="en-US" dirty="0"/>
              <a:t> </a:t>
            </a:r>
            <a:endParaRPr lang="en-US" dirty="0">
              <a:cs typeface="Segoe UI"/>
            </a:endParaRPr>
          </a:p>
          <a:p>
            <a:pPr marL="171450" indent="-171450">
              <a:buFont typeface="Arial"/>
              <a:buChar char="•"/>
              <a:defRPr/>
            </a:pPr>
            <a:r>
              <a:rPr lang="en-US" dirty="0"/>
              <a:t>Explain the priority levels of these inspections with students</a:t>
            </a:r>
          </a:p>
          <a:p>
            <a:pPr marL="171450" indent="-171450">
              <a:buFont typeface="Arial"/>
              <a:buChar char="•"/>
              <a:defRPr/>
            </a:pPr>
            <a:r>
              <a:rPr lang="en-US" dirty="0">
                <a:cs typeface="Segoe UI"/>
              </a:rPr>
              <a:t>These are discussed in detail in Module 6: Detail Inspections (including the matrix from the DIMP)</a:t>
            </a:r>
          </a:p>
        </p:txBody>
      </p:sp>
    </p:spTree>
    <p:extLst>
      <p:ext uri="{BB962C8B-B14F-4D97-AF65-F5344CB8AC3E}">
        <p14:creationId xmlns:p14="http://schemas.microsoft.com/office/powerpoint/2010/main" val="36591560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1284000" rtl="0" eaLnBrk="1" fontAlgn="auto" latinLnBrk="0" hangingPunct="1">
              <a:lnSpc>
                <a:spcPct val="100000"/>
              </a:lnSpc>
              <a:spcBef>
                <a:spcPts val="0"/>
              </a:spcBef>
              <a:spcAft>
                <a:spcPts val="0"/>
              </a:spcAft>
              <a:buClrTx/>
              <a:buSzTx/>
              <a:buFontTx/>
              <a:buNone/>
              <a:tabLst/>
              <a:defRPr/>
            </a:pPr>
            <a:r>
              <a:rPr lang="en-US" b="1" dirty="0"/>
              <a:t>References:</a:t>
            </a:r>
            <a:r>
              <a:rPr lang="en-US" b="1" baseline="0" dirty="0"/>
              <a:t> </a:t>
            </a:r>
          </a:p>
          <a:p>
            <a:pPr marL="171450" marR="0" lvl="0" indent="-171450" algn="l" defTabSz="12840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baseline="0" dirty="0"/>
              <a:t>DIMP Manual – Chapter GE-1, Section 1.0, page 3</a:t>
            </a:r>
          </a:p>
          <a:p>
            <a:pPr marL="171450" marR="0" lvl="0" indent="-171450" algn="l" defTabSz="12840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G.O.s </a:t>
            </a:r>
            <a:r>
              <a:rPr lang="en-US" dirty="0"/>
              <a:t>95 </a:t>
            </a:r>
            <a:r>
              <a:rPr lang="en-US" dirty="0" smtClean="0"/>
              <a:t>&amp; 165 </a:t>
            </a:r>
          </a:p>
          <a:p>
            <a:pPr marL="0" marR="0" lvl="0" indent="0" algn="l" defTabSz="12840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1" dirty="0" smtClean="0"/>
              <a:t>Purpose</a:t>
            </a:r>
            <a:r>
              <a:rPr lang="en-US" b="1" dirty="0"/>
              <a:t>:</a:t>
            </a:r>
            <a:r>
              <a:rPr lang="en-US" dirty="0"/>
              <a:t> Provide</a:t>
            </a:r>
            <a:r>
              <a:rPr lang="en-US" baseline="0" dirty="0"/>
              <a:t> general information about the CPUC and G.O.s 95 </a:t>
            </a:r>
            <a:r>
              <a:rPr lang="en-US" baseline="0" dirty="0" smtClean="0"/>
              <a:t>&amp; 165</a:t>
            </a:r>
            <a:endParaRPr lang="en-US" dirty="0"/>
          </a:p>
          <a:p>
            <a:pPr>
              <a:defRPr/>
            </a:pPr>
            <a:r>
              <a:rPr lang="en-US" b="1" dirty="0"/>
              <a:t>Delivery:</a:t>
            </a:r>
            <a:r>
              <a:rPr lang="en-US" dirty="0"/>
              <a:t> </a:t>
            </a:r>
          </a:p>
          <a:p>
            <a:pPr marL="173736" indent="-173736">
              <a:buFont typeface="Arial" panose="020B0604020202020204" pitchFamily="34" charset="0"/>
              <a:buChar char="•"/>
              <a:defRPr/>
            </a:pPr>
            <a:r>
              <a:rPr lang="en-US" dirty="0"/>
              <a:t>Review slide</a:t>
            </a:r>
            <a:r>
              <a:rPr lang="en-US" baseline="0" dirty="0"/>
              <a:t> with students</a:t>
            </a:r>
          </a:p>
          <a:p>
            <a:pPr marL="173736" indent="-173736">
              <a:buFont typeface="Arial" panose="020B0604020202020204" pitchFamily="34" charset="0"/>
              <a:buChar char="•"/>
              <a:defRPr/>
            </a:pPr>
            <a:r>
              <a:rPr lang="en-US" baseline="0" dirty="0">
                <a:cs typeface="Calibri"/>
              </a:rPr>
              <a:t>Review DIMP and G.O. documents as necessary</a:t>
            </a:r>
            <a:endParaRPr lang="en-US" dirty="0">
              <a:cs typeface="Calibri"/>
            </a:endParaRPr>
          </a:p>
        </p:txBody>
      </p:sp>
    </p:spTree>
    <p:extLst>
      <p:ext uri="{BB962C8B-B14F-4D97-AF65-F5344CB8AC3E}">
        <p14:creationId xmlns:p14="http://schemas.microsoft.com/office/powerpoint/2010/main" val="647311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0" dirty="0"/>
              <a:t>Same as</a:t>
            </a:r>
            <a:r>
              <a:rPr lang="en-US" b="0" baseline="0" dirty="0"/>
              <a:t> previous slide</a:t>
            </a:r>
            <a:endParaRPr lang="en-US" b="0" dirty="0"/>
          </a:p>
        </p:txBody>
      </p:sp>
    </p:spTree>
    <p:extLst>
      <p:ext uri="{BB962C8B-B14F-4D97-AF65-F5344CB8AC3E}">
        <p14:creationId xmlns:p14="http://schemas.microsoft.com/office/powerpoint/2010/main" val="5075207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smtClean="0"/>
              <a:t>References:</a:t>
            </a:r>
            <a:r>
              <a:rPr lang="en-US" b="1" dirty="0"/>
              <a:t> </a:t>
            </a:r>
            <a:endParaRPr lang="en-US" b="1" dirty="0" smtClean="0"/>
          </a:p>
          <a:p>
            <a:pPr marL="171450" indent="-171450">
              <a:buFont typeface="Arial" panose="020B0604020202020204" pitchFamily="34" charset="0"/>
              <a:buChar char="•"/>
              <a:defRPr/>
            </a:pPr>
            <a:r>
              <a:rPr lang="en-US" dirty="0" smtClean="0"/>
              <a:t>G.O</a:t>
            </a:r>
            <a:r>
              <a:rPr lang="en-US" dirty="0"/>
              <a:t>. 165 (CPUC), page 7 (click URL</a:t>
            </a:r>
            <a:r>
              <a:rPr lang="en-US" baseline="0" dirty="0"/>
              <a:t> to see the document in the SCE portal</a:t>
            </a:r>
            <a:r>
              <a:rPr lang="en-US" baseline="0" dirty="0" smtClean="0"/>
              <a:t>)</a:t>
            </a:r>
          </a:p>
          <a:p>
            <a:pPr marL="171450" indent="-171450">
              <a:buFont typeface="Arial" panose="020B0604020202020204" pitchFamily="34" charset="0"/>
              <a:buChar char="•"/>
              <a:defRPr/>
            </a:pPr>
            <a:r>
              <a:rPr lang="en-US" dirty="0" smtClean="0">
                <a:cs typeface="Calibri"/>
              </a:rPr>
              <a:t>Distribution Inspection &amp; Maintenance Program (DIMP) manual</a:t>
            </a:r>
          </a:p>
          <a:p>
            <a:pPr>
              <a:defRPr/>
            </a:pPr>
            <a:r>
              <a:rPr lang="en-US" b="1" dirty="0" smtClean="0"/>
              <a:t>Purpose</a:t>
            </a:r>
            <a:r>
              <a:rPr lang="en-US" b="1" dirty="0"/>
              <a:t>:</a:t>
            </a:r>
            <a:r>
              <a:rPr lang="en-US" dirty="0"/>
              <a:t> Provide general information about G.O. 165</a:t>
            </a:r>
            <a:endParaRPr lang="en-US" dirty="0">
              <a:cs typeface="Segoe UI"/>
            </a:endParaRPr>
          </a:p>
          <a:p>
            <a:pPr>
              <a:defRPr/>
            </a:pPr>
            <a:r>
              <a:rPr lang="en-US" b="1" dirty="0"/>
              <a:t>Delivery:</a:t>
            </a:r>
            <a:r>
              <a:rPr lang="en-US" dirty="0"/>
              <a:t> </a:t>
            </a:r>
            <a:endParaRPr lang="en-US" dirty="0">
              <a:cs typeface="Segoe UI"/>
            </a:endParaRPr>
          </a:p>
          <a:p>
            <a:pPr marL="173355" indent="-173355">
              <a:buFont typeface="Arial,Sans-Serif"/>
              <a:buChar char="•"/>
              <a:defRPr/>
            </a:pPr>
            <a:r>
              <a:rPr lang="en-US" dirty="0"/>
              <a:t>Review slide with students</a:t>
            </a:r>
            <a:endParaRPr lang="en-US" dirty="0">
              <a:cs typeface="Segoe UI"/>
            </a:endParaRPr>
          </a:p>
          <a:p>
            <a:pPr marL="173355" indent="-173355">
              <a:buFont typeface="Arial,Sans-Serif"/>
              <a:buChar char="•"/>
              <a:defRPr/>
            </a:pPr>
            <a:r>
              <a:rPr lang="en-US" dirty="0"/>
              <a:t>Review DIMP </a:t>
            </a:r>
            <a:r>
              <a:rPr lang="en-US" b="0" baseline="0" dirty="0"/>
              <a:t>as </a:t>
            </a:r>
            <a:r>
              <a:rPr lang="en-US" dirty="0"/>
              <a:t>necessary</a:t>
            </a:r>
            <a:endParaRPr lang="en-US" dirty="0">
              <a:cs typeface="Segoe UI"/>
            </a:endParaRPr>
          </a:p>
        </p:txBody>
      </p:sp>
    </p:spTree>
    <p:extLst>
      <p:ext uri="{BB962C8B-B14F-4D97-AF65-F5344CB8AC3E}">
        <p14:creationId xmlns:p14="http://schemas.microsoft.com/office/powerpoint/2010/main" val="33172759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Rectangle 2"/>
          <p:cNvSpPr>
            <a:spLocks noGrp="1" noRot="1" noChangeAspect="1" noChangeArrowheads="1" noTextEdit="1"/>
          </p:cNvSpPr>
          <p:nvPr>
            <p:ph type="sldImg"/>
          </p:nvPr>
        </p:nvSpPr>
        <p:spPr bwMode="auto">
          <a:xfrm>
            <a:off x="-13085763" y="3282950"/>
            <a:ext cx="29184601" cy="164179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9075"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a:t>Purpose:</a:t>
            </a:r>
            <a:r>
              <a:rPr lang="en-US" dirty="0"/>
              <a:t> Discuss overview of</a:t>
            </a:r>
            <a:r>
              <a:rPr lang="en-US" baseline="0" dirty="0"/>
              <a:t> the Joint Pole Organization</a:t>
            </a:r>
            <a:endParaRPr lang="en-US" dirty="0"/>
          </a:p>
          <a:p>
            <a:r>
              <a:rPr lang="en-US" b="1" dirty="0"/>
              <a:t>Delivery:</a:t>
            </a:r>
            <a:r>
              <a:rPr lang="en-US" dirty="0"/>
              <a:t> </a:t>
            </a:r>
            <a:endParaRPr lang="en-US" dirty="0">
              <a:cs typeface="Calibri"/>
            </a:endParaRPr>
          </a:p>
          <a:p>
            <a:pPr marL="173736" indent="-173736">
              <a:spcBef>
                <a:spcPct val="0"/>
              </a:spcBef>
              <a:buFont typeface="Arial" panose="020B0604020202020204" pitchFamily="34" charset="0"/>
              <a:buChar char="•"/>
            </a:pPr>
            <a:r>
              <a:rPr lang="en-US" dirty="0"/>
              <a:t>In addition to Transmission &amp; Distribution lines on poles, there are also telephone, cable, and other third-party lines.  Termed “joint poles,” Edison collects rent from the third parties</a:t>
            </a:r>
            <a:r>
              <a:rPr lang="en-US" baseline="0" dirty="0"/>
              <a:t> </a:t>
            </a:r>
            <a:r>
              <a:rPr lang="en-US" dirty="0"/>
              <a:t>that use SCE poles.</a:t>
            </a:r>
            <a:endParaRPr lang="en-US" dirty="0">
              <a:cs typeface="Calibri"/>
            </a:endParaRPr>
          </a:p>
          <a:p>
            <a:pPr marL="173736" indent="-173736">
              <a:spcBef>
                <a:spcPct val="0"/>
              </a:spcBef>
              <a:buFont typeface="Arial" panose="020B0604020202020204" pitchFamily="34" charset="0"/>
              <a:buChar char="•"/>
            </a:pPr>
            <a:r>
              <a:rPr lang="en-US" dirty="0"/>
              <a:t>The Southern California Joint Pole Organization establishes policies, procedures, and shared costs </a:t>
            </a:r>
            <a:endParaRPr lang="en-US" dirty="0">
              <a:cs typeface="Calibri"/>
            </a:endParaRPr>
          </a:p>
          <a:p>
            <a:pPr marL="173736" indent="-173736">
              <a:spcBef>
                <a:spcPct val="0"/>
              </a:spcBef>
              <a:buFont typeface="Arial" panose="020B0604020202020204" pitchFamily="34" charset="0"/>
              <a:buChar char="•"/>
            </a:pPr>
            <a:r>
              <a:rPr lang="en-US" dirty="0"/>
              <a:t>Edison has been a member of the Joint Pole Organization since 1906</a:t>
            </a:r>
            <a:endParaRPr lang="en-US" dirty="0">
              <a:cs typeface="Calibri"/>
            </a:endParaRPr>
          </a:p>
          <a:p>
            <a:pPr marL="173736" indent="-173736">
              <a:spcBef>
                <a:spcPct val="0"/>
              </a:spcBef>
              <a:buFont typeface="Arial" panose="020B0604020202020204" pitchFamily="34" charset="0"/>
              <a:buChar char="•"/>
            </a:pPr>
            <a:r>
              <a:rPr lang="en-US" dirty="0"/>
              <a:t>This organization is made up of 26 </a:t>
            </a:r>
            <a:r>
              <a:rPr lang="en-US" dirty="0" smtClean="0"/>
              <a:t>members, </a:t>
            </a:r>
            <a:r>
              <a:rPr lang="en-US" dirty="0"/>
              <a:t>which are primarily city municipalities, incumbent local exchange carriers, competitive local exchange telecommunications, electric utilities and railroads</a:t>
            </a:r>
            <a:endParaRPr lang="en-US" dirty="0">
              <a:cs typeface="Calibri"/>
            </a:endParaRPr>
          </a:p>
        </p:txBody>
      </p:sp>
    </p:spTree>
    <p:extLst>
      <p:ext uri="{BB962C8B-B14F-4D97-AF65-F5344CB8AC3E}">
        <p14:creationId xmlns:p14="http://schemas.microsoft.com/office/powerpoint/2010/main" val="3271313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Rectangle 2"/>
          <p:cNvSpPr>
            <a:spLocks noGrp="1" noRot="1" noChangeAspect="1" noChangeArrowheads="1" noTextEdit="1"/>
          </p:cNvSpPr>
          <p:nvPr>
            <p:ph type="sldImg"/>
          </p:nvPr>
        </p:nvSpPr>
        <p:spPr bwMode="auto">
          <a:xfrm>
            <a:off x="-13085763" y="3282950"/>
            <a:ext cx="29184601" cy="164179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009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b="1" dirty="0"/>
              <a:t>Purpose:</a:t>
            </a:r>
            <a:r>
              <a:rPr lang="en-US" dirty="0"/>
              <a:t> Discuss overview of</a:t>
            </a:r>
            <a:r>
              <a:rPr lang="en-US" baseline="0" dirty="0"/>
              <a:t> the Joint Pole Committee and how it differs from the Joint Pole Organization</a:t>
            </a:r>
            <a:endParaRPr lang="en-US" dirty="0"/>
          </a:p>
          <a:p>
            <a:r>
              <a:rPr lang="en-US" b="1" dirty="0"/>
              <a:t>Delivery:</a:t>
            </a:r>
            <a:r>
              <a:rPr lang="en-US" dirty="0"/>
              <a:t> </a:t>
            </a:r>
            <a:endParaRPr lang="en-US" dirty="0">
              <a:cs typeface="Calibri"/>
            </a:endParaRPr>
          </a:p>
          <a:p>
            <a:pPr marL="173736" indent="-173736">
              <a:spcBef>
                <a:spcPct val="0"/>
              </a:spcBef>
              <a:buFont typeface="Arial" panose="020B0604020202020204" pitchFamily="34" charset="0"/>
              <a:buChar char="•"/>
            </a:pPr>
            <a:r>
              <a:rPr lang="en-US" dirty="0"/>
              <a:t>Within Edison, there is a group called the Joint Pole Committee</a:t>
            </a:r>
          </a:p>
          <a:p>
            <a:pPr marL="173736" indent="-173736">
              <a:spcBef>
                <a:spcPct val="0"/>
              </a:spcBef>
              <a:buFont typeface="Arial" panose="020B0604020202020204" pitchFamily="34" charset="0"/>
              <a:buChar char="•"/>
            </a:pPr>
            <a:r>
              <a:rPr lang="en-US" dirty="0"/>
              <a:t>It is their responsibility for revenue recovery for two different financial transactions</a:t>
            </a:r>
          </a:p>
          <a:p>
            <a:pPr marL="173736" indent="-173736">
              <a:spcBef>
                <a:spcPct val="0"/>
              </a:spcBef>
              <a:buFont typeface="Arial" panose="020B0604020202020204" pitchFamily="34" charset="0"/>
              <a:buChar char="•"/>
            </a:pPr>
            <a:r>
              <a:rPr lang="en-US" dirty="0"/>
              <a:t>The first is the sale of equity interest to a Edison structure to other pole owners</a:t>
            </a:r>
          </a:p>
          <a:p>
            <a:pPr marL="173736" indent="-173736">
              <a:spcBef>
                <a:spcPct val="0"/>
              </a:spcBef>
              <a:buFont typeface="Arial" panose="020B0604020202020204" pitchFamily="34" charset="0"/>
              <a:buChar char="•"/>
            </a:pPr>
            <a:r>
              <a:rPr lang="en-US" dirty="0"/>
              <a:t>The second is the rental of Edison owned space on structures to 3</a:t>
            </a:r>
            <a:r>
              <a:rPr lang="en-US" baseline="30000" dirty="0"/>
              <a:t>rd</a:t>
            </a:r>
            <a:r>
              <a:rPr lang="en-US" dirty="0"/>
              <a:t> parties.  This is a major source of revenue for Edison each year.</a:t>
            </a:r>
          </a:p>
          <a:p>
            <a:pPr marL="173736" indent="-173736">
              <a:spcBef>
                <a:spcPct val="0"/>
              </a:spcBef>
              <a:buFont typeface="Arial" panose="020B0604020202020204" pitchFamily="34" charset="0"/>
              <a:buChar char="•"/>
            </a:pPr>
            <a:r>
              <a:rPr lang="en-US" dirty="0"/>
              <a:t>One of the important things that you will be asked to check when you are in the field is if a pole is correctly identified as a joint pole.  If a 3</a:t>
            </a:r>
            <a:r>
              <a:rPr lang="en-US" baseline="30000" dirty="0"/>
              <a:t>rd</a:t>
            </a:r>
            <a:r>
              <a:rPr lang="en-US" dirty="0"/>
              <a:t> party is using Edison-owned space on a structure but not collecting rent, this is considered money that SCE is losing.</a:t>
            </a:r>
            <a:endParaRPr lang="en-US" dirty="0">
              <a:cs typeface="Calibri"/>
            </a:endParaRPr>
          </a:p>
        </p:txBody>
      </p:sp>
    </p:spTree>
    <p:extLst>
      <p:ext uri="{BB962C8B-B14F-4D97-AF65-F5344CB8AC3E}">
        <p14:creationId xmlns:p14="http://schemas.microsoft.com/office/powerpoint/2010/main" val="13296107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Purpose:</a:t>
            </a:r>
            <a:r>
              <a:rPr lang="en-US" dirty="0"/>
              <a:t> Discuss</a:t>
            </a:r>
            <a:r>
              <a:rPr lang="en-US" baseline="0" dirty="0"/>
              <a:t> the ODI organizational regions</a:t>
            </a:r>
            <a:endParaRPr lang="en-US" dirty="0"/>
          </a:p>
          <a:p>
            <a:r>
              <a:rPr lang="en-US" b="1" dirty="0"/>
              <a:t>Delivery</a:t>
            </a:r>
            <a:r>
              <a:rPr lang="en-US" b="1" u="none" dirty="0"/>
              <a:t>:</a:t>
            </a:r>
            <a:r>
              <a:rPr lang="en-US" dirty="0"/>
              <a:t> Provide an updated list,</a:t>
            </a:r>
            <a:r>
              <a:rPr lang="en-US" baseline="0" dirty="0"/>
              <a:t> if available</a:t>
            </a:r>
            <a:endParaRPr lang="en-US" dirty="0">
              <a:cs typeface="Calibri"/>
            </a:endParaRPr>
          </a:p>
        </p:txBody>
      </p:sp>
    </p:spTree>
    <p:extLst>
      <p:ext uri="{BB962C8B-B14F-4D97-AF65-F5344CB8AC3E}">
        <p14:creationId xmlns:p14="http://schemas.microsoft.com/office/powerpoint/2010/main" val="8217577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85763" y="3282950"/>
            <a:ext cx="29184601" cy="16417925"/>
          </a:xfrm>
        </p:spPr>
      </p:sp>
      <p:sp>
        <p:nvSpPr>
          <p:cNvPr id="3" name="Notes Placeholder 2"/>
          <p:cNvSpPr>
            <a:spLocks noGrp="1"/>
          </p:cNvSpPr>
          <p:nvPr>
            <p:ph type="body" idx="1"/>
          </p:nvPr>
        </p:nvSpPr>
        <p:spPr/>
        <p:txBody>
          <a:bodyPr/>
          <a:lstStyle/>
          <a:p>
            <a:pPr>
              <a:defRPr/>
            </a:pPr>
            <a:r>
              <a:rPr lang="en-US" b="1" dirty="0"/>
              <a:t>Reference:</a:t>
            </a:r>
            <a:r>
              <a:rPr lang="en-US" b="1" baseline="0" dirty="0"/>
              <a:t> </a:t>
            </a:r>
            <a:r>
              <a:rPr lang="en-US" b="0" baseline="0" dirty="0"/>
              <a:t>DIMP Manual – Chapter GE-1</a:t>
            </a:r>
          </a:p>
          <a:p>
            <a:pPr>
              <a:defRPr/>
            </a:pPr>
            <a:r>
              <a:rPr lang="en-US" b="1" dirty="0"/>
              <a:t>Purpose:</a:t>
            </a:r>
            <a:r>
              <a:rPr lang="en-US" dirty="0"/>
              <a:t> Discuss the background</a:t>
            </a:r>
            <a:r>
              <a:rPr lang="en-US" baseline="0" dirty="0"/>
              <a:t> of the DIMP</a:t>
            </a:r>
            <a:endParaRPr lang="en-US" dirty="0"/>
          </a:p>
          <a:p>
            <a:r>
              <a:rPr lang="en-US" b="1" dirty="0"/>
              <a:t>Delivery:</a:t>
            </a:r>
            <a:r>
              <a:rPr lang="en-US" dirty="0"/>
              <a:t> Discuss the contents</a:t>
            </a:r>
            <a:r>
              <a:rPr lang="en-US" baseline="0" dirty="0"/>
              <a:t> of the slide </a:t>
            </a:r>
            <a:r>
              <a:rPr lang="en-US" dirty="0"/>
              <a:t>with students</a:t>
            </a:r>
            <a:endParaRPr lang="en-US" dirty="0">
              <a:cs typeface="Calibri"/>
            </a:endParaRPr>
          </a:p>
        </p:txBody>
      </p:sp>
    </p:spTree>
    <p:extLst>
      <p:ext uri="{BB962C8B-B14F-4D97-AF65-F5344CB8AC3E}">
        <p14:creationId xmlns:p14="http://schemas.microsoft.com/office/powerpoint/2010/main" val="10595823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Purpose: </a:t>
            </a:r>
            <a:r>
              <a:rPr lang="en-US" dirty="0"/>
              <a:t>Introductions</a:t>
            </a:r>
          </a:p>
          <a:p>
            <a:r>
              <a:rPr lang="en-US" b="1" dirty="0"/>
              <a:t>Delivery: </a:t>
            </a:r>
            <a:endParaRPr lang="en-US" dirty="0"/>
          </a:p>
          <a:p>
            <a:pPr marL="173736" indent="-173736">
              <a:buFont typeface="Arial,Sans-Serif"/>
              <a:buChar char="•"/>
            </a:pPr>
            <a:r>
              <a:rPr lang="en-US" dirty="0"/>
              <a:t>Introduce yourself and ask the students to introduce themselves and their work location</a:t>
            </a:r>
            <a:endParaRPr lang="en-US" dirty="0">
              <a:cs typeface="Calibri"/>
            </a:endParaRPr>
          </a:p>
          <a:p>
            <a:pPr marL="173736" indent="-173736">
              <a:buFont typeface="Arial,Sans-Serif"/>
              <a:buChar char="•"/>
            </a:pPr>
            <a:r>
              <a:rPr lang="en-US" dirty="0">
                <a:cs typeface="Calibri"/>
              </a:rPr>
              <a:t>NOTE: Slides 2-4 appear in all of the modules of this course in the event that multiple instructors teach and/or over multiple days.  Feel free to skip these slides in future modules as necessary.</a:t>
            </a:r>
          </a:p>
        </p:txBody>
      </p:sp>
    </p:spTree>
    <p:extLst>
      <p:ext uri="{BB962C8B-B14F-4D97-AF65-F5344CB8AC3E}">
        <p14:creationId xmlns:p14="http://schemas.microsoft.com/office/powerpoint/2010/main" val="19669229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t>Purpose:</a:t>
            </a:r>
            <a:r>
              <a:rPr lang="en-US" dirty="0"/>
              <a:t> To</a:t>
            </a:r>
            <a:r>
              <a:rPr lang="en-US" baseline="0" dirty="0"/>
              <a:t> stress the importance of professionalism</a:t>
            </a:r>
            <a:endParaRPr lang="en-US" dirty="0"/>
          </a:p>
          <a:p>
            <a:r>
              <a:rPr lang="en-US" b="1" dirty="0"/>
              <a:t>Delivery:</a:t>
            </a:r>
            <a:r>
              <a:rPr lang="en-US" dirty="0"/>
              <a:t> </a:t>
            </a:r>
          </a:p>
          <a:p>
            <a:pPr marL="173736" indent="-173736">
              <a:buFont typeface="Arial" panose="020B0604020202020204" pitchFamily="34" charset="0"/>
              <a:buChar char="•"/>
            </a:pPr>
            <a:r>
              <a:rPr lang="en-US" dirty="0"/>
              <a:t>Tell</a:t>
            </a:r>
            <a:r>
              <a:rPr lang="en-US" baseline="0" dirty="0"/>
              <a:t> students that the public is always watching</a:t>
            </a:r>
          </a:p>
          <a:p>
            <a:pPr marL="173736" indent="-173736">
              <a:buFont typeface="Arial" panose="020B0604020202020204" pitchFamily="34" charset="0"/>
              <a:buChar char="•"/>
            </a:pPr>
            <a:r>
              <a:rPr lang="en-US" baseline="0" dirty="0"/>
              <a:t>Cell/camera phones and social media can quickly spread </a:t>
            </a:r>
            <a:r>
              <a:rPr lang="en-US" baseline="0" dirty="0" smtClean="0"/>
              <a:t>information</a:t>
            </a:r>
          </a:p>
          <a:p>
            <a:pPr marL="173736" marR="0" lvl="0" indent="-173736"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dirty="0" smtClean="0"/>
              <a:t>Review tracking for speeding</a:t>
            </a:r>
            <a:r>
              <a:rPr lang="en-US" b="0" baseline="0" dirty="0" smtClean="0"/>
              <a:t> (Verizon Connect)</a:t>
            </a:r>
            <a:endParaRPr lang="en-US" b="0" dirty="0" smtClean="0"/>
          </a:p>
        </p:txBody>
      </p:sp>
    </p:spTree>
    <p:extLst>
      <p:ext uri="{BB962C8B-B14F-4D97-AF65-F5344CB8AC3E}">
        <p14:creationId xmlns:p14="http://schemas.microsoft.com/office/powerpoint/2010/main" val="385282592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cs typeface="Calibri"/>
              </a:rPr>
              <a:t>Reference: </a:t>
            </a:r>
            <a:r>
              <a:rPr lang="en-US" dirty="0">
                <a:cs typeface="Calibri"/>
              </a:rPr>
              <a:t>Distribution Inspection &amp; Maintenance Program (DIMP) manual</a:t>
            </a:r>
          </a:p>
          <a:p>
            <a:r>
              <a:rPr lang="en-US" b="1" dirty="0">
                <a:solidFill>
                  <a:schemeClr val="tx1"/>
                </a:solidFill>
              </a:rPr>
              <a:t>Purpose</a:t>
            </a:r>
            <a:r>
              <a:rPr lang="en-US" b="1" dirty="0"/>
              <a:t>: </a:t>
            </a:r>
            <a:r>
              <a:rPr lang="en-US" b="0" dirty="0"/>
              <a:t>Module</a:t>
            </a:r>
            <a:r>
              <a:rPr lang="en-US" b="0" baseline="0" dirty="0"/>
              <a:t> wrap up</a:t>
            </a:r>
            <a:endParaRPr lang="en-US" dirty="0"/>
          </a:p>
          <a:p>
            <a:r>
              <a:rPr lang="en-US" b="1" dirty="0"/>
              <a:t>Delivery:</a:t>
            </a:r>
            <a:r>
              <a:rPr lang="en-US" b="1" baseline="0" dirty="0"/>
              <a:t> </a:t>
            </a:r>
          </a:p>
          <a:p>
            <a:pPr marL="171450" indent="-171450">
              <a:buFont typeface="Arial" panose="020B0604020202020204" pitchFamily="34" charset="0"/>
              <a:buChar char="•"/>
            </a:pPr>
            <a:r>
              <a:rPr lang="en-US" b="0" baseline="0" dirty="0"/>
              <a:t>Discuss what was covered during the module</a:t>
            </a:r>
          </a:p>
          <a:p>
            <a:pPr marL="171450" indent="-171450">
              <a:buFont typeface="Arial" panose="020B0604020202020204" pitchFamily="34" charset="0"/>
              <a:buChar char="•"/>
            </a:pPr>
            <a:r>
              <a:rPr lang="en-US" b="0" baseline="0" dirty="0"/>
              <a:t>Emphasize critical points and mistakes/issues commonly made in the field</a:t>
            </a:r>
          </a:p>
          <a:p>
            <a:pPr marL="171450" indent="-171450">
              <a:buFont typeface="Arial" panose="020B0604020202020204" pitchFamily="34" charset="0"/>
              <a:buChar char="•"/>
            </a:pPr>
            <a:r>
              <a:rPr lang="en-US" b="0" baseline="0" dirty="0"/>
              <a:t>Ask for follow up questions</a:t>
            </a:r>
          </a:p>
        </p:txBody>
      </p:sp>
      <p:sp>
        <p:nvSpPr>
          <p:cNvPr id="4" name="Slide Number Placeholder 3"/>
          <p:cNvSpPr>
            <a:spLocks noGrp="1"/>
          </p:cNvSpPr>
          <p:nvPr>
            <p:ph type="sldNum" sz="quarter" idx="10"/>
          </p:nvPr>
        </p:nvSpPr>
        <p:spPr/>
        <p:txBody>
          <a:bodyPr/>
          <a:lstStyle/>
          <a:p>
            <a:fld id="{4E093B74-D561-4EE2-A724-E485BD1310EF}" type="slidenum">
              <a:rPr lang="en-US" smtClean="0"/>
              <a:t>21</a:t>
            </a:fld>
            <a:endParaRPr lang="en-US" dirty="0"/>
          </a:p>
        </p:txBody>
      </p:sp>
    </p:spTree>
    <p:extLst>
      <p:ext uri="{BB962C8B-B14F-4D97-AF65-F5344CB8AC3E}">
        <p14:creationId xmlns:p14="http://schemas.microsoft.com/office/powerpoint/2010/main" val="6110774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085763" y="3282950"/>
            <a:ext cx="29184601" cy="16417925"/>
          </a:xfrm>
        </p:spPr>
      </p:sp>
      <p:sp>
        <p:nvSpPr>
          <p:cNvPr id="3" name="Notes Placeholder 2"/>
          <p:cNvSpPr>
            <a:spLocks noGrp="1"/>
          </p:cNvSpPr>
          <p:nvPr>
            <p:ph type="body" idx="1"/>
          </p:nvPr>
        </p:nvSpPr>
        <p:spPr/>
        <p:txBody>
          <a:bodyPr/>
          <a:lstStyle/>
          <a:p>
            <a:r>
              <a:rPr lang="en-US" b="1" dirty="0"/>
              <a:t>Purpose:</a:t>
            </a:r>
            <a:r>
              <a:rPr lang="en-US" dirty="0"/>
              <a:t> Knowledge check</a:t>
            </a:r>
          </a:p>
          <a:p>
            <a:r>
              <a:rPr lang="en-US" b="1" dirty="0"/>
              <a:t>Delivery:</a:t>
            </a:r>
            <a:r>
              <a:rPr lang="en-US" dirty="0"/>
              <a:t> Facilitate a discussion regarding what the answers to these questions are and why</a:t>
            </a:r>
            <a:endParaRPr lang="en-US" dirty="0">
              <a:cs typeface="Calibri"/>
            </a:endParaRPr>
          </a:p>
          <a:p>
            <a:r>
              <a:rPr lang="en-US" b="1" u="none" baseline="0" dirty="0"/>
              <a:t>Answers:</a:t>
            </a:r>
            <a:endParaRPr lang="en-US" dirty="0"/>
          </a:p>
          <a:p>
            <a:pPr marL="182880" lvl="0" indent="-182880">
              <a:buFont typeface="+mj-lt"/>
              <a:buAutoNum type="arabicPeriod"/>
            </a:pPr>
            <a:r>
              <a:rPr lang="en-US" sz="1700" dirty="0" smtClean="0"/>
              <a:t>ODIs </a:t>
            </a:r>
            <a:r>
              <a:rPr lang="en-US" sz="1700" dirty="0"/>
              <a:t>visually evaluate SCE’s overhead electrical distribution facilities to identify and document any hazardous conditions. In addition, the inspectors identify and perform maintenance tasks during the inspection</a:t>
            </a:r>
            <a:r>
              <a:rPr lang="en-US" sz="1700" dirty="0" smtClean="0"/>
              <a:t>.</a:t>
            </a:r>
          </a:p>
          <a:p>
            <a:pPr marL="182880" lvl="0" indent="-182880">
              <a:buFont typeface="+mj-lt"/>
              <a:buAutoNum type="arabicPeriod"/>
            </a:pPr>
            <a:r>
              <a:rPr lang="en-US" sz="1700" dirty="0" smtClean="0"/>
              <a:t>ODI </a:t>
            </a:r>
            <a:r>
              <a:rPr lang="en-US" sz="1700" dirty="0"/>
              <a:t>– Overhead Detail Inspection</a:t>
            </a:r>
          </a:p>
          <a:p>
            <a:pPr marL="182880" lvl="0" indent="0">
              <a:buFont typeface="Arial" panose="020B0604020202020204" pitchFamily="34" charset="0"/>
              <a:buNone/>
            </a:pPr>
            <a:r>
              <a:rPr lang="en-US" sz="1700" dirty="0"/>
              <a:t>ESI – Electrical System Inspector</a:t>
            </a:r>
          </a:p>
          <a:p>
            <a:pPr marL="182880" lvl="0" indent="0">
              <a:buFont typeface="Arial" panose="020B0604020202020204" pitchFamily="34" charset="0"/>
              <a:buNone/>
            </a:pPr>
            <a:r>
              <a:rPr lang="en-US" sz="1700" dirty="0"/>
              <a:t>G.O. – General Order </a:t>
            </a:r>
          </a:p>
          <a:p>
            <a:pPr marL="182880" lvl="0" indent="0">
              <a:buFont typeface="Arial" panose="020B0604020202020204" pitchFamily="34" charset="0"/>
              <a:buNone/>
            </a:pPr>
            <a:r>
              <a:rPr lang="en-US" sz="1700" dirty="0"/>
              <a:t>DIMP – Distribution Inspection Maintenance Program</a:t>
            </a:r>
          </a:p>
          <a:p>
            <a:pPr marL="182880" lvl="0" indent="-182880">
              <a:buFont typeface="+mj-lt"/>
              <a:buAutoNum type="arabicPeriod" startAt="3"/>
            </a:pPr>
            <a:r>
              <a:rPr lang="en-US" sz="1700" dirty="0" smtClean="0"/>
              <a:t>G.O</a:t>
            </a:r>
            <a:r>
              <a:rPr lang="en-US" sz="1700" dirty="0"/>
              <a:t>. 95 – Overhead Construction</a:t>
            </a:r>
          </a:p>
          <a:p>
            <a:pPr marL="182880" lvl="0" indent="0">
              <a:buFont typeface="Arial" panose="020B0604020202020204" pitchFamily="34" charset="0"/>
              <a:buNone/>
            </a:pPr>
            <a:r>
              <a:rPr lang="en-US" sz="1700" dirty="0"/>
              <a:t>G.O. 165 – M&amp;I Reporting</a:t>
            </a:r>
          </a:p>
          <a:p>
            <a:pPr marL="173736" indent="-173736">
              <a:buFont typeface="+mj-lt"/>
              <a:buAutoNum type="arabicPeriod" startAt="4"/>
            </a:pPr>
            <a:r>
              <a:rPr lang="en-US" sz="1700" dirty="0" smtClean="0"/>
              <a:t>Safety</a:t>
            </a:r>
            <a:r>
              <a:rPr lang="en-US" sz="1700" dirty="0"/>
              <a:t>, Driving, </a:t>
            </a:r>
            <a:r>
              <a:rPr lang="en-US" sz="1700" dirty="0" smtClean="0"/>
              <a:t>&amp; EHS</a:t>
            </a:r>
            <a:endParaRPr lang="en-US" sz="1700" dirty="0"/>
          </a:p>
          <a:p>
            <a:pPr marL="182880" lvl="0" indent="0">
              <a:buFont typeface="Arial" panose="020B0604020202020204" pitchFamily="34" charset="0"/>
              <a:buNone/>
            </a:pPr>
            <a:r>
              <a:rPr lang="en-US" sz="1700" dirty="0" smtClean="0"/>
              <a:t>Tools</a:t>
            </a:r>
            <a:r>
              <a:rPr lang="en-US" sz="1700" dirty="0"/>
              <a:t>, Wood Structures, </a:t>
            </a:r>
            <a:r>
              <a:rPr lang="en-US" sz="1700" dirty="0" smtClean="0"/>
              <a:t>&amp; Grounds</a:t>
            </a:r>
            <a:endParaRPr lang="en-US" sz="1700" dirty="0"/>
          </a:p>
          <a:p>
            <a:pPr marL="182880" lvl="0" indent="0">
              <a:buFont typeface="Arial" panose="020B0604020202020204" pitchFamily="34" charset="0"/>
              <a:buNone/>
            </a:pPr>
            <a:r>
              <a:rPr lang="en-US" dirty="0" smtClean="0"/>
              <a:t>Clearances</a:t>
            </a:r>
            <a:endParaRPr lang="en-US" dirty="0"/>
          </a:p>
          <a:p>
            <a:pPr marL="182880" lvl="0" indent="0">
              <a:buFont typeface="Arial" panose="020B0604020202020204" pitchFamily="34" charset="0"/>
              <a:buNone/>
            </a:pPr>
            <a:r>
              <a:rPr lang="en-US" dirty="0" smtClean="0"/>
              <a:t>Equipment</a:t>
            </a:r>
            <a:endParaRPr lang="en-US" dirty="0"/>
          </a:p>
          <a:p>
            <a:pPr marL="182880" lvl="0" indent="0">
              <a:buFont typeface="Arial" panose="020B0604020202020204" pitchFamily="34" charset="0"/>
              <a:buNone/>
            </a:pPr>
            <a:r>
              <a:rPr lang="en-US" dirty="0" smtClean="0"/>
              <a:t>Detail </a:t>
            </a:r>
            <a:r>
              <a:rPr lang="en-US" dirty="0"/>
              <a:t>Inspection </a:t>
            </a:r>
            <a:r>
              <a:rPr lang="en-US" dirty="0" smtClean="0"/>
              <a:t>&amp; Annual </a:t>
            </a:r>
            <a:r>
              <a:rPr lang="en-US" dirty="0"/>
              <a:t>Grid Patrols (AGP)</a:t>
            </a:r>
          </a:p>
          <a:p>
            <a:pPr marL="182880" lvl="0" indent="0">
              <a:buFont typeface="Arial" panose="020B0604020202020204" pitchFamily="34" charset="0"/>
              <a:buNone/>
            </a:pPr>
            <a:r>
              <a:rPr lang="en-US" dirty="0" smtClean="0"/>
              <a:t>Private Property</a:t>
            </a:r>
            <a:r>
              <a:rPr lang="en-US" baseline="0" dirty="0" smtClean="0"/>
              <a:t> (</a:t>
            </a:r>
            <a:r>
              <a:rPr lang="en-US" dirty="0" smtClean="0"/>
              <a:t>Backyard Inspection)</a:t>
            </a:r>
            <a:endParaRPr lang="en-US" dirty="0"/>
          </a:p>
          <a:p>
            <a:pPr marL="182880" lvl="0" indent="0">
              <a:buFont typeface="Arial" panose="020B0604020202020204" pitchFamily="34" charset="0"/>
              <a:buNone/>
            </a:pPr>
            <a:r>
              <a:rPr lang="en-US" dirty="0" smtClean="0"/>
              <a:t>Repairs</a:t>
            </a:r>
            <a:endParaRPr lang="en-US" dirty="0"/>
          </a:p>
          <a:p>
            <a:pPr marL="182880" lvl="0" indent="0">
              <a:buFont typeface="Arial" panose="020B0604020202020204" pitchFamily="34" charset="0"/>
              <a:buNone/>
            </a:pPr>
            <a:r>
              <a:rPr lang="en-US" dirty="0" smtClean="0"/>
              <a:t>Notifications</a:t>
            </a:r>
            <a:endParaRPr lang="en-US" dirty="0"/>
          </a:p>
          <a:p>
            <a:pPr marL="182880" lvl="0" indent="0">
              <a:buFont typeface="Arial" panose="020B0604020202020204" pitchFamily="34" charset="0"/>
              <a:buNone/>
            </a:pPr>
            <a:r>
              <a:rPr lang="en-US" dirty="0" smtClean="0"/>
              <a:t>Quality </a:t>
            </a:r>
            <a:r>
              <a:rPr lang="en-US" dirty="0"/>
              <a:t>Assurance</a:t>
            </a:r>
          </a:p>
          <a:p>
            <a:pPr marL="182880" indent="-182880" defTabSz="1284000">
              <a:buFont typeface="+mj-lt"/>
              <a:buAutoNum type="arabicPeriod" startAt="5"/>
              <a:defRPr/>
            </a:pPr>
            <a:r>
              <a:rPr lang="en-US" dirty="0" smtClean="0"/>
              <a:t>Joint pole: </a:t>
            </a:r>
            <a:r>
              <a:rPr lang="en-US" sz="1700" dirty="0" smtClean="0"/>
              <a:t>defined </a:t>
            </a:r>
            <a:r>
              <a:rPr lang="en-US" sz="1700" dirty="0"/>
              <a:t>as joint if a 2</a:t>
            </a:r>
            <a:r>
              <a:rPr lang="en-US" sz="1700" baseline="30000" dirty="0"/>
              <a:t>nd</a:t>
            </a:r>
            <a:r>
              <a:rPr lang="en-US" sz="1700" dirty="0"/>
              <a:t> or 3</a:t>
            </a:r>
            <a:r>
              <a:rPr lang="en-US" sz="1700" baseline="30000" dirty="0"/>
              <a:t>rd</a:t>
            </a:r>
            <a:r>
              <a:rPr lang="en-US" sz="1700" dirty="0"/>
              <a:t> party like Communications </a:t>
            </a:r>
            <a:r>
              <a:rPr lang="en-US" sz="1700" dirty="0" smtClean="0"/>
              <a:t>(e.g., telephone</a:t>
            </a:r>
            <a:r>
              <a:rPr lang="en-US" sz="1700" dirty="0"/>
              <a:t>, cable TV, cells) attaches equipment to </a:t>
            </a:r>
            <a:r>
              <a:rPr lang="en-US" sz="1700" dirty="0" smtClean="0"/>
              <a:t>it</a:t>
            </a:r>
            <a:endParaRPr lang="en-US" sz="1700" dirty="0"/>
          </a:p>
          <a:p>
            <a:pPr marL="182880" lvl="0" indent="-182880">
              <a:buFont typeface="+mj-lt"/>
              <a:buAutoNum type="arabicPeriod" startAt="6"/>
            </a:pPr>
            <a:r>
              <a:rPr lang="en-US" sz="3400" dirty="0" smtClean="0"/>
              <a:t>Priority </a:t>
            </a:r>
            <a:r>
              <a:rPr lang="en-US" sz="3400" dirty="0"/>
              <a:t>1 – Immediate</a:t>
            </a:r>
          </a:p>
          <a:p>
            <a:pPr marL="630936" lvl="0" indent="-173736">
              <a:buFont typeface="Arial" panose="020B0604020202020204" pitchFamily="34" charset="0"/>
              <a:buChar char="•"/>
            </a:pPr>
            <a:r>
              <a:rPr lang="en-US" sz="3400" dirty="0"/>
              <a:t>Hazardous condition exists</a:t>
            </a:r>
          </a:p>
          <a:p>
            <a:pPr marL="630936" lvl="0" indent="-173736">
              <a:buFont typeface="Arial" panose="020B0604020202020204" pitchFamily="34" charset="0"/>
              <a:buChar char="•"/>
            </a:pPr>
            <a:r>
              <a:rPr lang="en-US" sz="3400" dirty="0"/>
              <a:t>Immediate need to take corrective action to eliminate hazardous conditions.</a:t>
            </a:r>
          </a:p>
          <a:p>
            <a:pPr marL="182880" lvl="0" indent="0">
              <a:buFont typeface="Arial" panose="020B0604020202020204" pitchFamily="34" charset="0"/>
              <a:buNone/>
            </a:pPr>
            <a:r>
              <a:rPr lang="en-US" sz="3400" dirty="0"/>
              <a:t>Priority 2 – Actionable Work</a:t>
            </a:r>
          </a:p>
          <a:p>
            <a:pPr marL="630936" lvl="0" indent="-173736">
              <a:buFont typeface="Arial" panose="020B0604020202020204" pitchFamily="34" charset="0"/>
              <a:buChar char="•"/>
            </a:pPr>
            <a:r>
              <a:rPr lang="en-US" sz="3400" dirty="0"/>
              <a:t>Safety and/or Reliability Condition</a:t>
            </a:r>
          </a:p>
          <a:p>
            <a:pPr marL="630936" lvl="0" indent="-173736">
              <a:buFont typeface="Arial" panose="020B0604020202020204" pitchFamily="34" charset="0"/>
              <a:buChar char="•"/>
            </a:pPr>
            <a:r>
              <a:rPr lang="en-US" sz="3400" dirty="0"/>
              <a:t>Requires action within 24 months</a:t>
            </a:r>
          </a:p>
          <a:p>
            <a:pPr marL="630936" lvl="0" indent="-173736">
              <a:buFont typeface="Arial" panose="020B0604020202020204" pitchFamily="34" charset="0"/>
              <a:buChar char="•"/>
            </a:pPr>
            <a:r>
              <a:rPr lang="en-US" dirty="0"/>
              <a:t>High Fire areas requires action within 6 months for Extreme High Fire areas; 1 year in Elevated High Fire areas</a:t>
            </a:r>
          </a:p>
          <a:p>
            <a:pPr marL="182880" lvl="0" indent="0">
              <a:buFont typeface="Arial" panose="020B0604020202020204" pitchFamily="34" charset="0"/>
              <a:buNone/>
            </a:pPr>
            <a:r>
              <a:rPr lang="en-US" dirty="0"/>
              <a:t>Priority 3 – G.O. Infractions</a:t>
            </a:r>
          </a:p>
          <a:p>
            <a:pPr marL="630936" lvl="0" indent="-173736">
              <a:buFont typeface="Arial" panose="020B0604020202020204" pitchFamily="34" charset="0"/>
              <a:buChar char="•"/>
            </a:pPr>
            <a:r>
              <a:rPr lang="en-US" dirty="0"/>
              <a:t>Infractions are noted</a:t>
            </a:r>
          </a:p>
          <a:p>
            <a:pPr marL="630936" lvl="0" indent="-173736">
              <a:buFont typeface="Arial" panose="020B0604020202020204" pitchFamily="34" charset="0"/>
              <a:buChar char="•"/>
            </a:pPr>
            <a:r>
              <a:rPr lang="en-US" dirty="0"/>
              <a:t>Requires action within 5 years for opportunity maintenance</a:t>
            </a:r>
          </a:p>
          <a:p>
            <a:pPr marL="182880" indent="-182880">
              <a:buFont typeface="+mj-lt"/>
              <a:buAutoNum type="arabicPeriod" startAt="7"/>
            </a:pPr>
            <a:r>
              <a:rPr lang="en-US" sz="1700" dirty="0"/>
              <a:t>The public is always watching and recording video and/or taking pictures and sharing </a:t>
            </a:r>
            <a:r>
              <a:rPr lang="en-US" sz="1700" dirty="0" smtClean="0"/>
              <a:t>online</a:t>
            </a:r>
            <a:endParaRPr lang="en-US" sz="1700" dirty="0">
              <a:cs typeface="Calibri"/>
            </a:endParaRPr>
          </a:p>
        </p:txBody>
      </p:sp>
    </p:spTree>
    <p:extLst>
      <p:ext uri="{BB962C8B-B14F-4D97-AF65-F5344CB8AC3E}">
        <p14:creationId xmlns:p14="http://schemas.microsoft.com/office/powerpoint/2010/main" val="34183517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cs typeface="Calibri"/>
            </a:endParaRPr>
          </a:p>
        </p:txBody>
      </p:sp>
    </p:spTree>
    <p:extLst>
      <p:ext uri="{BB962C8B-B14F-4D97-AF65-F5344CB8AC3E}">
        <p14:creationId xmlns:p14="http://schemas.microsoft.com/office/powerpoint/2010/main" val="13279679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solidFill>
                  <a:schemeClr val="tx1"/>
                </a:solidFill>
              </a:rPr>
              <a:t>Purpose</a:t>
            </a:r>
            <a:r>
              <a:rPr lang="en-US" b="1" dirty="0"/>
              <a:t>: </a:t>
            </a:r>
            <a:r>
              <a:rPr lang="en-US" dirty="0"/>
              <a:t>Safety first</a:t>
            </a:r>
            <a:endParaRPr lang="en-US" dirty="0">
              <a:cs typeface="Calibri"/>
            </a:endParaRPr>
          </a:p>
          <a:p>
            <a:r>
              <a:rPr lang="en-US" b="1" dirty="0"/>
              <a:t>Delivery: </a:t>
            </a:r>
            <a:endParaRPr lang="en-US" dirty="0"/>
          </a:p>
          <a:p>
            <a:pPr marL="173736" indent="-173736">
              <a:buFont typeface="Arial"/>
              <a:buChar char="•"/>
            </a:pPr>
            <a:r>
              <a:rPr lang="en-US" dirty="0"/>
              <a:t>Review safety procedures with students</a:t>
            </a:r>
          </a:p>
          <a:p>
            <a:pPr marL="173736" indent="-173736">
              <a:buFont typeface="Arial,Sans-Serif"/>
              <a:buChar char="•"/>
            </a:pPr>
            <a:r>
              <a:rPr lang="en-US" dirty="0"/>
              <a:t>Understand what to do in an emergency</a:t>
            </a:r>
            <a:endParaRPr lang="en-US" dirty="0">
              <a:cs typeface="Calibri"/>
            </a:endParaRPr>
          </a:p>
        </p:txBody>
      </p:sp>
    </p:spTree>
    <p:extLst>
      <p:ext uri="{BB962C8B-B14F-4D97-AF65-F5344CB8AC3E}">
        <p14:creationId xmlns:p14="http://schemas.microsoft.com/office/powerpoint/2010/main" val="32590066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schemeClr val="tx1"/>
                </a:solidFill>
              </a:rPr>
              <a:t>Purpose</a:t>
            </a:r>
            <a:r>
              <a:rPr lang="en-US" b="1" dirty="0"/>
              <a:t>: </a:t>
            </a:r>
            <a:r>
              <a:rPr lang="en-US" dirty="0"/>
              <a:t>Review class rules</a:t>
            </a:r>
            <a:endParaRPr lang="en-US" dirty="0">
              <a:cs typeface="Calibri"/>
            </a:endParaRPr>
          </a:p>
          <a:p>
            <a:r>
              <a:rPr lang="en-US" b="1" dirty="0"/>
              <a:t>Delivery: </a:t>
            </a:r>
            <a:r>
              <a:rPr lang="en-US" dirty="0"/>
              <a:t>Review the</a:t>
            </a:r>
            <a:r>
              <a:rPr lang="en-US" baseline="0" dirty="0"/>
              <a:t> </a:t>
            </a:r>
            <a:r>
              <a:rPr lang="en-US" dirty="0"/>
              <a:t>classroom rules with students</a:t>
            </a:r>
            <a:endParaRPr lang="en-US" dirty="0">
              <a:cs typeface="Calibri"/>
            </a:endParaRPr>
          </a:p>
        </p:txBody>
      </p:sp>
    </p:spTree>
    <p:extLst>
      <p:ext uri="{BB962C8B-B14F-4D97-AF65-F5344CB8AC3E}">
        <p14:creationId xmlns:p14="http://schemas.microsoft.com/office/powerpoint/2010/main" val="41840818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r>
              <a:rPr lang="en-US" b="1" dirty="0">
                <a:solidFill>
                  <a:schemeClr val="tx1"/>
                </a:solidFill>
              </a:rPr>
              <a:t>Purpose</a:t>
            </a:r>
            <a:r>
              <a:rPr lang="en-US" b="1" dirty="0"/>
              <a:t>: </a:t>
            </a:r>
            <a:r>
              <a:rPr lang="en-US" dirty="0"/>
              <a:t>Explain purpose of the course</a:t>
            </a:r>
            <a:endParaRPr lang="en-US" dirty="0">
              <a:cs typeface="Calibri"/>
            </a:endParaRPr>
          </a:p>
          <a:p>
            <a:r>
              <a:rPr lang="en-US" b="1" dirty="0"/>
              <a:t>Delivery: </a:t>
            </a:r>
            <a:endParaRPr lang="en-US" dirty="0"/>
          </a:p>
          <a:p>
            <a:pPr marL="173736" indent="-173736">
              <a:buFont typeface="Arial"/>
              <a:buChar char="•"/>
            </a:pPr>
            <a:r>
              <a:rPr lang="en-US" dirty="0"/>
              <a:t>Review the goals of the course with students</a:t>
            </a:r>
            <a:endParaRPr lang="en-US" dirty="0">
              <a:cs typeface="Calibri"/>
            </a:endParaRPr>
          </a:p>
          <a:p>
            <a:pPr marL="173736" indent="-173736">
              <a:buFont typeface="Arial"/>
              <a:buChar char="•"/>
            </a:pPr>
            <a:r>
              <a:rPr lang="en-US" dirty="0"/>
              <a:t>Understand</a:t>
            </a:r>
            <a:r>
              <a:rPr lang="en-US" baseline="0" dirty="0"/>
              <a:t> the basis of the course</a:t>
            </a:r>
            <a:endParaRPr lang="en-US" dirty="0">
              <a:cs typeface="Calibri"/>
            </a:endParaRPr>
          </a:p>
        </p:txBody>
      </p:sp>
    </p:spTree>
    <p:extLst>
      <p:ext uri="{BB962C8B-B14F-4D97-AF65-F5344CB8AC3E}">
        <p14:creationId xmlns:p14="http://schemas.microsoft.com/office/powerpoint/2010/main" val="24028212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906" name="Slide Image Placeholder 1"/>
          <p:cNvSpPr>
            <a:spLocks noGrp="1" noRot="1" noChangeAspect="1" noTextEdit="1"/>
          </p:cNvSpPr>
          <p:nvPr>
            <p:ph type="sldImg"/>
          </p:nvPr>
        </p:nvSpPr>
        <p:spPr bwMode="auto">
          <a:xfrm>
            <a:off x="-13085763" y="3282950"/>
            <a:ext cx="29184601" cy="16417925"/>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19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defRPr/>
            </a:pPr>
            <a:r>
              <a:rPr lang="en-US" b="1" dirty="0">
                <a:solidFill>
                  <a:schemeClr val="tx1"/>
                </a:solidFill>
              </a:rPr>
              <a:t>Purpose</a:t>
            </a:r>
            <a:r>
              <a:rPr lang="en-US" b="1" dirty="0"/>
              <a:t>:</a:t>
            </a:r>
            <a:r>
              <a:rPr lang="en-US" b="1"/>
              <a:t> </a:t>
            </a:r>
            <a:r>
              <a:rPr lang="en-US"/>
              <a:t>Review course </a:t>
            </a:r>
            <a:r>
              <a:rPr lang="en-US" dirty="0"/>
              <a:t>topics</a:t>
            </a:r>
            <a:endParaRPr lang="en-US" dirty="0">
              <a:cs typeface="Calibri"/>
            </a:endParaRPr>
          </a:p>
          <a:p>
            <a:r>
              <a:rPr lang="en-US" b="1" dirty="0"/>
              <a:t>Delivery: </a:t>
            </a:r>
            <a:r>
              <a:rPr lang="en-US" dirty="0"/>
              <a:t>Review slide with students</a:t>
            </a:r>
            <a:endParaRPr lang="en-US" dirty="0">
              <a:cs typeface="Calibri"/>
            </a:endParaRPr>
          </a:p>
        </p:txBody>
      </p:sp>
    </p:spTree>
    <p:extLst>
      <p:ext uri="{BB962C8B-B14F-4D97-AF65-F5344CB8AC3E}">
        <p14:creationId xmlns:p14="http://schemas.microsoft.com/office/powerpoint/2010/main" val="37960807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defRPr/>
            </a:pPr>
            <a:endParaRPr lang="en-US" dirty="0">
              <a:cs typeface="Calibri"/>
            </a:endParaRPr>
          </a:p>
        </p:txBody>
      </p:sp>
    </p:spTree>
    <p:extLst>
      <p:ext uri="{BB962C8B-B14F-4D97-AF65-F5344CB8AC3E}">
        <p14:creationId xmlns:p14="http://schemas.microsoft.com/office/powerpoint/2010/main" val="26789575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Purpose:</a:t>
            </a:r>
            <a:r>
              <a:rPr lang="en-US" dirty="0"/>
              <a:t> Understand the requirements of the module</a:t>
            </a:r>
          </a:p>
          <a:p>
            <a:r>
              <a:rPr lang="en-US" b="1" dirty="0">
                <a:cs typeface="Calibri"/>
              </a:rPr>
              <a:t>Delivery:</a:t>
            </a:r>
            <a:r>
              <a:rPr lang="en-US" dirty="0">
                <a:cs typeface="Calibri"/>
              </a:rPr>
              <a:t> </a:t>
            </a:r>
            <a:r>
              <a:rPr lang="en-US" dirty="0"/>
              <a:t>Review slide with students</a:t>
            </a:r>
            <a:endParaRPr lang="en-US" dirty="0">
              <a:cs typeface="Calibri"/>
            </a:endParaRPr>
          </a:p>
        </p:txBody>
      </p:sp>
    </p:spTree>
    <p:extLst>
      <p:ext uri="{BB962C8B-B14F-4D97-AF65-F5344CB8AC3E}">
        <p14:creationId xmlns:p14="http://schemas.microsoft.com/office/powerpoint/2010/main" val="15821766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solidFill>
                  <a:schemeClr val="tx1"/>
                </a:solidFill>
              </a:rPr>
              <a:t>References:</a:t>
            </a:r>
            <a:r>
              <a:rPr lang="en-US" b="0" dirty="0">
                <a:solidFill>
                  <a:schemeClr val="tx1"/>
                </a:solidFill>
              </a:rPr>
              <a:t> (see URLs</a:t>
            </a:r>
            <a:r>
              <a:rPr lang="en-US" b="0" baseline="0" dirty="0">
                <a:solidFill>
                  <a:schemeClr val="tx1"/>
                </a:solidFill>
              </a:rPr>
              <a:t> on slide)</a:t>
            </a:r>
            <a:endParaRPr lang="en-US" b="1" dirty="0">
              <a:solidFill>
                <a:schemeClr val="tx1"/>
              </a:solidFill>
            </a:endParaRPr>
          </a:p>
          <a:p>
            <a:pPr marL="171450" indent="-171450">
              <a:buFont typeface="Arial" panose="020B0604020202020204" pitchFamily="34" charset="0"/>
              <a:buChar char="•"/>
            </a:pPr>
            <a:r>
              <a:rPr lang="en-US" b="0" dirty="0">
                <a:solidFill>
                  <a:schemeClr val="tx1"/>
                </a:solidFill>
              </a:rPr>
              <a:t>General </a:t>
            </a:r>
            <a:r>
              <a:rPr lang="en-US" b="0" dirty="0" smtClean="0">
                <a:solidFill>
                  <a:schemeClr val="tx1"/>
                </a:solidFill>
              </a:rPr>
              <a:t>Orders </a:t>
            </a:r>
            <a:r>
              <a:rPr lang="en-US" b="0" dirty="0">
                <a:solidFill>
                  <a:schemeClr val="tx1"/>
                </a:solidFill>
              </a:rPr>
              <a:t>(G.O.) </a:t>
            </a:r>
            <a:r>
              <a:rPr lang="en-US" b="0" dirty="0" smtClean="0">
                <a:solidFill>
                  <a:schemeClr val="tx1"/>
                </a:solidFill>
              </a:rPr>
              <a:t>95 &amp; 165</a:t>
            </a:r>
            <a:endParaRPr lang="en-US" b="0" dirty="0">
              <a:solidFill>
                <a:schemeClr val="tx1"/>
              </a:solidFill>
            </a:endParaRPr>
          </a:p>
          <a:p>
            <a:pPr marL="171450" indent="-171450">
              <a:buFont typeface="Arial" panose="020B0604020202020204" pitchFamily="34" charset="0"/>
              <a:buChar char="•"/>
            </a:pPr>
            <a:r>
              <a:rPr lang="en-US" b="0" dirty="0" smtClean="0">
                <a:solidFill>
                  <a:schemeClr val="tx1"/>
                </a:solidFill>
              </a:rPr>
              <a:t>Distribution </a:t>
            </a:r>
            <a:r>
              <a:rPr lang="en-US" b="0" dirty="0">
                <a:solidFill>
                  <a:schemeClr val="tx1"/>
                </a:solidFill>
              </a:rPr>
              <a:t>Inspection Maintenance Program (DIMP)</a:t>
            </a:r>
          </a:p>
          <a:p>
            <a:r>
              <a:rPr lang="en-US" b="1" dirty="0">
                <a:solidFill>
                  <a:schemeClr val="tx1"/>
                </a:solidFill>
              </a:rPr>
              <a:t>Purpose</a:t>
            </a:r>
            <a:r>
              <a:rPr lang="en-US" b="1" dirty="0"/>
              <a:t>:</a:t>
            </a:r>
            <a:r>
              <a:rPr lang="en-US" dirty="0"/>
              <a:t> Prepare students for module</a:t>
            </a:r>
            <a:endParaRPr lang="en-US" dirty="0">
              <a:cs typeface="Calibri"/>
            </a:endParaRPr>
          </a:p>
          <a:p>
            <a:r>
              <a:rPr lang="en-US" b="1" dirty="0"/>
              <a:t>Delivery:</a:t>
            </a:r>
            <a:r>
              <a:rPr lang="en-US" dirty="0"/>
              <a:t> Review a high-level overview of the module with students</a:t>
            </a:r>
            <a:endParaRPr lang="en-US" b="0" dirty="0">
              <a:cs typeface="Calibri"/>
            </a:endParaRPr>
          </a:p>
        </p:txBody>
      </p:sp>
    </p:spTree>
    <p:extLst>
      <p:ext uri="{BB962C8B-B14F-4D97-AF65-F5344CB8AC3E}">
        <p14:creationId xmlns:p14="http://schemas.microsoft.com/office/powerpoint/2010/main" val="363045789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le Slide ">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062367" y="2048450"/>
            <a:ext cx="9144000" cy="1076495"/>
          </a:xfrm>
        </p:spPr>
        <p:txBody>
          <a:bodyPr/>
          <a:lstStyle>
            <a:lvl1pPr marL="0" indent="0" algn="l">
              <a:buNone/>
              <a:defRPr sz="2400">
                <a:solidFill>
                  <a:srgbClr val="000000"/>
                </a:solidFill>
                <a:latin typeface="Segoe UI" panose="020B0502040204020203" pitchFamily="34" charset="0"/>
                <a:ea typeface="Segoe UI" panose="020B0502040204020203" pitchFamily="34" charset="0"/>
                <a:cs typeface="Segoe UI"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14" name="Rectangle 13"/>
          <p:cNvSpPr/>
          <p:nvPr/>
        </p:nvSpPr>
        <p:spPr>
          <a:xfrm>
            <a:off x="1" y="6027939"/>
            <a:ext cx="9685537" cy="460414"/>
          </a:xfrm>
          <a:prstGeom prst="rect">
            <a:avLst/>
          </a:prstGeom>
          <a:solidFill>
            <a:srgbClr val="FFD04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4" name="Title 3"/>
          <p:cNvSpPr>
            <a:spLocks noGrp="1"/>
          </p:cNvSpPr>
          <p:nvPr>
            <p:ph type="title"/>
          </p:nvPr>
        </p:nvSpPr>
        <p:spPr>
          <a:xfrm>
            <a:off x="1003916" y="675860"/>
            <a:ext cx="10515600" cy="1325563"/>
          </a:xfrm>
        </p:spPr>
        <p:txBody>
          <a:bodyPr anchor="b" anchorCtr="0"/>
          <a:lstStyle>
            <a:lvl1pPr>
              <a:defRPr>
                <a:solidFill>
                  <a:srgbClr val="006369"/>
                </a:solidFill>
              </a:defRPr>
            </a:lvl1pPr>
          </a:lstStyle>
          <a:p>
            <a:r>
              <a:rPr lang="en-US" dirty="0"/>
              <a:t>Click to edit Master title style</a:t>
            </a:r>
          </a:p>
        </p:txBody>
      </p:sp>
      <p:cxnSp>
        <p:nvCxnSpPr>
          <p:cNvPr id="16" name="Straight Connector 15"/>
          <p:cNvCxnSpPr/>
          <p:nvPr/>
        </p:nvCxnSpPr>
        <p:spPr>
          <a:xfrm>
            <a:off x="9682140" y="5987598"/>
            <a:ext cx="0" cy="525294"/>
          </a:xfrm>
          <a:prstGeom prst="line">
            <a:avLst/>
          </a:prstGeom>
          <a:ln w="3175">
            <a:solidFill>
              <a:srgbClr val="D0D0D2"/>
            </a:solidFill>
          </a:ln>
          <a:effectLst/>
        </p:spPr>
        <p:style>
          <a:lnRef idx="2">
            <a:schemeClr val="accent1"/>
          </a:lnRef>
          <a:fillRef idx="0">
            <a:schemeClr val="accent1"/>
          </a:fillRef>
          <a:effectRef idx="1">
            <a:schemeClr val="accent1"/>
          </a:effectRef>
          <a:fontRef idx="minor">
            <a:schemeClr val="tx1"/>
          </a:fontRef>
        </p:style>
      </p:cxnSp>
      <p:pic>
        <p:nvPicPr>
          <p:cNvPr id="8" name="Picture 7"/>
          <p:cNvPicPr>
            <a:picLocks noChangeAspect="1"/>
          </p:cNvPicPr>
          <p:nvPr/>
        </p:nvPicPr>
        <p:blipFill>
          <a:blip r:embed="rId2"/>
          <a:stretch>
            <a:fillRect/>
          </a:stretch>
        </p:blipFill>
        <p:spPr>
          <a:xfrm>
            <a:off x="10114081" y="6032357"/>
            <a:ext cx="1658256" cy="457240"/>
          </a:xfrm>
          <a:prstGeom prst="rect">
            <a:avLst/>
          </a:prstGeom>
        </p:spPr>
      </p:pic>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471" y="6157445"/>
            <a:ext cx="2230211" cy="197634"/>
          </a:xfrm>
          <a:prstGeom prst="rect">
            <a:avLst/>
          </a:prstGeom>
        </p:spPr>
      </p:pic>
    </p:spTree>
    <p:extLst>
      <p:ext uri="{BB962C8B-B14F-4D97-AF65-F5344CB8AC3E}">
        <p14:creationId xmlns:p14="http://schemas.microsoft.com/office/powerpoint/2010/main" val="1247198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hoto ">
    <p:spTree>
      <p:nvGrpSpPr>
        <p:cNvPr id="1" name=""/>
        <p:cNvGrpSpPr/>
        <p:nvPr/>
      </p:nvGrpSpPr>
      <p:grpSpPr>
        <a:xfrm>
          <a:off x="0" y="0"/>
          <a:ext cx="0" cy="0"/>
          <a:chOff x="0" y="0"/>
          <a:chExt cx="0" cy="0"/>
        </a:xfrm>
      </p:grpSpPr>
      <p:sp>
        <p:nvSpPr>
          <p:cNvPr id="6" name="Picture Placeholder 2"/>
          <p:cNvSpPr>
            <a:spLocks noGrp="1" noChangeAspect="1"/>
          </p:cNvSpPr>
          <p:nvPr>
            <p:ph type="pic" idx="13"/>
          </p:nvPr>
        </p:nvSpPr>
        <p:spPr>
          <a:xfrm>
            <a:off x="5879167" y="1084826"/>
            <a:ext cx="6336508" cy="5191691"/>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p>
        </p:txBody>
      </p:sp>
      <p:sp>
        <p:nvSpPr>
          <p:cNvPr id="7" name="Content Placeholder 2"/>
          <p:cNvSpPr>
            <a:spLocks noGrp="1"/>
          </p:cNvSpPr>
          <p:nvPr>
            <p:ph sz="half" idx="1"/>
          </p:nvPr>
        </p:nvSpPr>
        <p:spPr>
          <a:xfrm>
            <a:off x="838201" y="1541539"/>
            <a:ext cx="4227991"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Title 1"/>
          <p:cNvSpPr>
            <a:spLocks noGrp="1"/>
          </p:cNvSpPr>
          <p:nvPr>
            <p:ph type="title"/>
          </p:nvPr>
        </p:nvSpPr>
        <p:spPr>
          <a:xfrm>
            <a:off x="471256" y="186434"/>
            <a:ext cx="10515600" cy="909454"/>
          </a:xfrm>
        </p:spPr>
        <p:txBody>
          <a:bodyPr/>
          <a:lstStyle/>
          <a:p>
            <a:r>
              <a:rPr lang="en-US"/>
              <a:t>Click to edit Master title style</a:t>
            </a:r>
          </a:p>
        </p:txBody>
      </p:sp>
    </p:spTree>
    <p:extLst>
      <p:ext uri="{BB962C8B-B14F-4D97-AF65-F5344CB8AC3E}">
        <p14:creationId xmlns:p14="http://schemas.microsoft.com/office/powerpoint/2010/main" val="1296113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3 Photos">
    <p:spTree>
      <p:nvGrpSpPr>
        <p:cNvPr id="1" name=""/>
        <p:cNvGrpSpPr/>
        <p:nvPr/>
      </p:nvGrpSpPr>
      <p:grpSpPr>
        <a:xfrm>
          <a:off x="0" y="0"/>
          <a:ext cx="0" cy="0"/>
          <a:chOff x="0" y="0"/>
          <a:chExt cx="0" cy="0"/>
        </a:xfrm>
      </p:grpSpPr>
      <p:sp>
        <p:nvSpPr>
          <p:cNvPr id="12" name="Picture Placeholder 2"/>
          <p:cNvSpPr>
            <a:spLocks noGrp="1" noChangeAspect="1"/>
          </p:cNvSpPr>
          <p:nvPr>
            <p:ph type="pic" idx="13"/>
          </p:nvPr>
        </p:nvSpPr>
        <p:spPr>
          <a:xfrm>
            <a:off x="6001963" y="614310"/>
            <a:ext cx="6190040" cy="2580217"/>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p>
        </p:txBody>
      </p:sp>
      <p:sp>
        <p:nvSpPr>
          <p:cNvPr id="13" name="Picture Placeholder 2"/>
          <p:cNvSpPr>
            <a:spLocks noGrp="1" noChangeAspect="1"/>
          </p:cNvSpPr>
          <p:nvPr>
            <p:ph type="pic" idx="14"/>
          </p:nvPr>
        </p:nvSpPr>
        <p:spPr>
          <a:xfrm>
            <a:off x="6001963" y="3199309"/>
            <a:ext cx="3150855" cy="2499240"/>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p>
        </p:txBody>
      </p:sp>
      <p:sp>
        <p:nvSpPr>
          <p:cNvPr id="14" name="Picture Placeholder 2"/>
          <p:cNvSpPr>
            <a:spLocks noGrp="1" noChangeAspect="1"/>
          </p:cNvSpPr>
          <p:nvPr>
            <p:ph type="pic" idx="15"/>
          </p:nvPr>
        </p:nvSpPr>
        <p:spPr>
          <a:xfrm>
            <a:off x="9138763" y="3199309"/>
            <a:ext cx="3053237" cy="2499239"/>
          </a:xfrm>
          <a:prstGeom prst="rect">
            <a:avLst/>
          </a:prstGeom>
          <a:solidFill>
            <a:schemeClr val="bg2">
              <a:lumMod val="75000"/>
            </a:schemeClr>
          </a:solidFill>
          <a:ln>
            <a:solidFill>
              <a:schemeClr val="bg1"/>
            </a:solid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p>
        </p:txBody>
      </p:sp>
      <p:sp>
        <p:nvSpPr>
          <p:cNvPr id="7" name="Content Placeholder 2"/>
          <p:cNvSpPr>
            <a:spLocks noGrp="1"/>
          </p:cNvSpPr>
          <p:nvPr>
            <p:ph sz="half" idx="1"/>
          </p:nvPr>
        </p:nvSpPr>
        <p:spPr>
          <a:xfrm>
            <a:off x="388398" y="1000002"/>
            <a:ext cx="4227991"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691952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hart ">
    <p:spTree>
      <p:nvGrpSpPr>
        <p:cNvPr id="1" name=""/>
        <p:cNvGrpSpPr/>
        <p:nvPr/>
      </p:nvGrpSpPr>
      <p:grpSpPr>
        <a:xfrm>
          <a:off x="0" y="0"/>
          <a:ext cx="0" cy="0"/>
          <a:chOff x="0" y="0"/>
          <a:chExt cx="0" cy="0"/>
        </a:xfrm>
      </p:grpSpPr>
      <p:sp>
        <p:nvSpPr>
          <p:cNvPr id="7" name="Content Placeholder 2"/>
          <p:cNvSpPr>
            <a:spLocks noGrp="1"/>
          </p:cNvSpPr>
          <p:nvPr>
            <p:ph sz="half" idx="1"/>
          </p:nvPr>
        </p:nvSpPr>
        <p:spPr>
          <a:xfrm>
            <a:off x="270029" y="1621438"/>
            <a:ext cx="4227991" cy="4351338"/>
          </a:xfrm>
        </p:spPr>
        <p:txBody>
          <a:bodyPr>
            <a:normAutofit/>
          </a:bodyPr>
          <a:lstStyle>
            <a:lvl1pPr>
              <a:defRPr sz="2000"/>
            </a:lvl1pPr>
            <a:lvl2pPr>
              <a:defRPr sz="1800"/>
            </a:lvl2pPr>
            <a:lvl3pPr>
              <a:defRPr sz="16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hart Placeholder 5"/>
          <p:cNvSpPr>
            <a:spLocks noGrp="1"/>
          </p:cNvSpPr>
          <p:nvPr>
            <p:ph type="chart" sz="quarter" idx="13"/>
          </p:nvPr>
        </p:nvSpPr>
        <p:spPr>
          <a:xfrm>
            <a:off x="4935986" y="1683711"/>
            <a:ext cx="6960093" cy="4042386"/>
          </a:xfrm>
          <a:solidFill>
            <a:schemeClr val="bg1">
              <a:lumMod val="75000"/>
            </a:schemeClr>
          </a:solidFill>
        </p:spPr>
        <p:txBody>
          <a:bodyPr/>
          <a:lstStyle>
            <a:lvl1pPr marL="0" indent="0">
              <a:buNone/>
              <a:defRPr/>
            </a:lvl1pPr>
          </a:lstStyle>
          <a:p>
            <a:r>
              <a:rPr lang="en-US"/>
              <a:t>Click icon to add chart</a:t>
            </a:r>
          </a:p>
        </p:txBody>
      </p:sp>
      <p:sp>
        <p:nvSpPr>
          <p:cNvPr id="15" name="Title 1"/>
          <p:cNvSpPr>
            <a:spLocks noGrp="1"/>
          </p:cNvSpPr>
          <p:nvPr>
            <p:ph type="title"/>
          </p:nvPr>
        </p:nvSpPr>
        <p:spPr>
          <a:xfrm>
            <a:off x="471256" y="186434"/>
            <a:ext cx="10515600" cy="909454"/>
          </a:xfrm>
        </p:spPr>
        <p:txBody>
          <a:bodyPr/>
          <a:lstStyle/>
          <a:p>
            <a:r>
              <a:rPr lang="en-US"/>
              <a:t>Click to edit Master title style</a:t>
            </a:r>
          </a:p>
        </p:txBody>
      </p:sp>
    </p:spTree>
    <p:extLst>
      <p:ext uri="{BB962C8B-B14F-4D97-AF65-F5344CB8AC3E}">
        <p14:creationId xmlns:p14="http://schemas.microsoft.com/office/powerpoint/2010/main" val="32960632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Divider Slide 1">
    <p:bg>
      <p:bgPr>
        <a:solidFill>
          <a:srgbClr val="006369"/>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903" y="1141875"/>
            <a:ext cx="7027607" cy="1325563"/>
          </a:xfrm>
        </p:spPr>
        <p:txBody>
          <a:bodyPr/>
          <a:lstStyle>
            <a:lvl1pPr>
              <a:defRPr>
                <a:solidFill>
                  <a:schemeClr val="bg1"/>
                </a:solidFill>
              </a:defRPr>
            </a:lvl1pPr>
          </a:lstStyle>
          <a:p>
            <a:r>
              <a:rPr lang="en-US"/>
              <a:t>Divider Slide Title</a:t>
            </a:r>
          </a:p>
        </p:txBody>
      </p:sp>
      <p:sp>
        <p:nvSpPr>
          <p:cNvPr id="6" name="Rectangle 5"/>
          <p:cNvSpPr/>
          <p:nvPr/>
        </p:nvSpPr>
        <p:spPr>
          <a:xfrm>
            <a:off x="1" y="6027939"/>
            <a:ext cx="9685537" cy="460414"/>
          </a:xfrm>
          <a:prstGeom prst="rect">
            <a:avLst/>
          </a:prstGeom>
          <a:solidFill>
            <a:srgbClr val="FFD04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9" name="Rectangle 8"/>
          <p:cNvSpPr/>
          <p:nvPr/>
        </p:nvSpPr>
        <p:spPr>
          <a:xfrm>
            <a:off x="9674939" y="-9832"/>
            <a:ext cx="2517061"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2"/>
          <a:stretch>
            <a:fillRect/>
          </a:stretch>
        </p:blipFill>
        <p:spPr>
          <a:xfrm>
            <a:off x="10114081" y="6032357"/>
            <a:ext cx="1658256" cy="457240"/>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471" y="6157445"/>
            <a:ext cx="2230211" cy="197634"/>
          </a:xfrm>
          <a:prstGeom prst="rect">
            <a:avLst/>
          </a:prstGeom>
        </p:spPr>
      </p:pic>
    </p:spTree>
    <p:extLst>
      <p:ext uri="{BB962C8B-B14F-4D97-AF65-F5344CB8AC3E}">
        <p14:creationId xmlns:p14="http://schemas.microsoft.com/office/powerpoint/2010/main" val="27302028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1_Divider Slide 2">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903" y="1141875"/>
            <a:ext cx="7027607" cy="1325563"/>
          </a:xfrm>
        </p:spPr>
        <p:txBody>
          <a:bodyPr/>
          <a:lstStyle>
            <a:lvl1pPr>
              <a:defRPr>
                <a:solidFill>
                  <a:schemeClr val="tx1"/>
                </a:solidFill>
              </a:defRPr>
            </a:lvl1pPr>
          </a:lstStyle>
          <a:p>
            <a:r>
              <a:rPr lang="en-US"/>
              <a:t>Divider Slide Title</a:t>
            </a:r>
          </a:p>
        </p:txBody>
      </p:sp>
      <p:sp>
        <p:nvSpPr>
          <p:cNvPr id="6" name="Rectangle 5"/>
          <p:cNvSpPr/>
          <p:nvPr/>
        </p:nvSpPr>
        <p:spPr>
          <a:xfrm>
            <a:off x="1" y="6027939"/>
            <a:ext cx="9685537" cy="460414"/>
          </a:xfrm>
          <a:prstGeom prst="rect">
            <a:avLst/>
          </a:prstGeom>
          <a:solidFill>
            <a:srgbClr val="FFD047"/>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sp>
        <p:nvSpPr>
          <p:cNvPr id="9" name="Rectangle 8"/>
          <p:cNvSpPr/>
          <p:nvPr/>
        </p:nvSpPr>
        <p:spPr>
          <a:xfrm>
            <a:off x="9674939" y="-9832"/>
            <a:ext cx="2517061"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p:nvPicPr>
        <p:blipFill>
          <a:blip r:embed="rId2"/>
          <a:stretch>
            <a:fillRect/>
          </a:stretch>
        </p:blipFill>
        <p:spPr>
          <a:xfrm>
            <a:off x="10114081" y="6032357"/>
            <a:ext cx="1658256" cy="457240"/>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35471" y="6157445"/>
            <a:ext cx="2230211" cy="197634"/>
          </a:xfrm>
          <a:prstGeom prst="rect">
            <a:avLst/>
          </a:prstGeom>
        </p:spPr>
      </p:pic>
    </p:spTree>
    <p:extLst>
      <p:ext uri="{BB962C8B-B14F-4D97-AF65-F5344CB8AC3E}">
        <p14:creationId xmlns:p14="http://schemas.microsoft.com/office/powerpoint/2010/main" val="39866016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368211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normAutofit/>
          </a:bodyPr>
          <a:lstStyle>
            <a:lvl1pPr>
              <a:defRPr sz="2400"/>
            </a:lvl1pPr>
            <a:lvl2pPr>
              <a:defRPr sz="2200"/>
            </a:lvl2pPr>
            <a:lvl3pPr>
              <a:defRPr sz="200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vert="horz" lIns="91440" tIns="45720" rIns="91440" bIns="45720" rtlCol="0">
            <a:normAutofit/>
          </a:bodyPr>
          <a:lstStyle>
            <a:lvl1pPr>
              <a:defRPr lang="en-US" dirty="0"/>
            </a:lvl1pPr>
            <a:lvl2pPr>
              <a:defRPr lang="en-US" dirty="0"/>
            </a:lvl2pPr>
            <a:lvl3pPr>
              <a:defRPr lang="en-US" dirty="0"/>
            </a:lvl3pPr>
            <a:lvl4pPr>
              <a:defRPr lang="en-US" dirty="0"/>
            </a:lvl4pPr>
            <a:lvl5pPr>
              <a:defRPr lang="en-US" dirty="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11960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0662911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3703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rge Photo ">
    <p:spTree>
      <p:nvGrpSpPr>
        <p:cNvPr id="1" name=""/>
        <p:cNvGrpSpPr/>
        <p:nvPr/>
      </p:nvGrpSpPr>
      <p:grpSpPr>
        <a:xfrm>
          <a:off x="0" y="0"/>
          <a:ext cx="0" cy="0"/>
          <a:chOff x="0" y="0"/>
          <a:chExt cx="0" cy="0"/>
        </a:xfrm>
      </p:grpSpPr>
      <p:sp>
        <p:nvSpPr>
          <p:cNvPr id="4" name="Picture Placeholder 2"/>
          <p:cNvSpPr>
            <a:spLocks noGrp="1" noChangeAspect="1"/>
          </p:cNvSpPr>
          <p:nvPr>
            <p:ph type="pic" idx="13"/>
          </p:nvPr>
        </p:nvSpPr>
        <p:spPr>
          <a:xfrm>
            <a:off x="0" y="1049311"/>
            <a:ext cx="12192000" cy="5811864"/>
          </a:xfrm>
          <a:prstGeom prst="rect">
            <a:avLst/>
          </a:prstGeom>
          <a:solidFill>
            <a:schemeClr val="bg2">
              <a:lumMod val="75000"/>
            </a:schemeClr>
          </a:solidFill>
          <a:ln>
            <a:no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p>
        </p:txBody>
      </p:sp>
      <p:sp>
        <p:nvSpPr>
          <p:cNvPr id="3" name="Title 1"/>
          <p:cNvSpPr>
            <a:spLocks noGrp="1"/>
          </p:cNvSpPr>
          <p:nvPr>
            <p:ph type="title"/>
          </p:nvPr>
        </p:nvSpPr>
        <p:spPr>
          <a:xfrm>
            <a:off x="471256" y="97654"/>
            <a:ext cx="10515600" cy="909454"/>
          </a:xfrm>
        </p:spPr>
        <p:txBody>
          <a:bodyPr/>
          <a:lstStyle/>
          <a:p>
            <a:r>
              <a:rPr lang="en-US"/>
              <a:t>Click to edit Master title style</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92405" y="6464424"/>
            <a:ext cx="1971862" cy="174740"/>
          </a:xfrm>
          <a:prstGeom prst="rect">
            <a:avLst/>
          </a:prstGeom>
        </p:spPr>
      </p:pic>
    </p:spTree>
    <p:extLst>
      <p:ext uri="{BB962C8B-B14F-4D97-AF65-F5344CB8AC3E}">
        <p14:creationId xmlns:p14="http://schemas.microsoft.com/office/powerpoint/2010/main" val="7257825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Full Bleed Photo ">
    <p:spTree>
      <p:nvGrpSpPr>
        <p:cNvPr id="1" name=""/>
        <p:cNvGrpSpPr/>
        <p:nvPr/>
      </p:nvGrpSpPr>
      <p:grpSpPr>
        <a:xfrm>
          <a:off x="0" y="0"/>
          <a:ext cx="0" cy="0"/>
          <a:chOff x="0" y="0"/>
          <a:chExt cx="0" cy="0"/>
        </a:xfrm>
      </p:grpSpPr>
      <p:sp>
        <p:nvSpPr>
          <p:cNvPr id="4" name="Picture Placeholder 2"/>
          <p:cNvSpPr>
            <a:spLocks noGrp="1" noChangeAspect="1"/>
          </p:cNvSpPr>
          <p:nvPr>
            <p:ph type="pic" idx="13"/>
          </p:nvPr>
        </p:nvSpPr>
        <p:spPr>
          <a:xfrm>
            <a:off x="0" y="0"/>
            <a:ext cx="12192000" cy="6861175"/>
          </a:xfrm>
          <a:prstGeom prst="rect">
            <a:avLst/>
          </a:prstGeom>
          <a:solidFill>
            <a:schemeClr val="bg2">
              <a:lumMod val="75000"/>
            </a:schemeClr>
          </a:solidFill>
          <a:ln>
            <a:noFill/>
          </a:ln>
        </p:spPr>
        <p:txBody>
          <a:bodyPr anchor="t">
            <a:normAutofit/>
          </a:bodyPr>
          <a:lstStyle>
            <a:lvl1pPr marL="0" indent="0" algn="ctr">
              <a:buNone/>
              <a:defRPr sz="1200" b="0" i="0">
                <a:solidFill>
                  <a:schemeClr val="bg1"/>
                </a:solidFill>
                <a:latin typeface="Arial" charset="0"/>
                <a:ea typeface="Arial" charset="0"/>
                <a:cs typeface="Arial" charset="0"/>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r>
              <a:rPr lang="en-US"/>
              <a:t>Click icon to add picture</a:t>
            </a:r>
          </a:p>
        </p:txBody>
      </p:sp>
      <p:sp>
        <p:nvSpPr>
          <p:cNvPr id="6" name="Title 1"/>
          <p:cNvSpPr>
            <a:spLocks noGrp="1"/>
          </p:cNvSpPr>
          <p:nvPr>
            <p:ph type="title"/>
          </p:nvPr>
        </p:nvSpPr>
        <p:spPr>
          <a:xfrm>
            <a:off x="471256" y="301848"/>
            <a:ext cx="10515600" cy="909454"/>
          </a:xfrm>
        </p:spPr>
        <p:txBody>
          <a:bodyPr/>
          <a:lstStyle/>
          <a:p>
            <a:r>
              <a:rPr lang="en-US"/>
              <a:t>Click to edit Master title style</a:t>
            </a:r>
          </a:p>
        </p:txBody>
      </p:sp>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9192405" y="6464424"/>
            <a:ext cx="1971862" cy="174740"/>
          </a:xfrm>
          <a:prstGeom prst="rect">
            <a:avLst/>
          </a:prstGeom>
        </p:spPr>
      </p:pic>
    </p:spTree>
    <p:extLst>
      <p:ext uri="{BB962C8B-B14F-4D97-AF65-F5344CB8AC3E}">
        <p14:creationId xmlns:p14="http://schemas.microsoft.com/office/powerpoint/2010/main" val="460402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9" name="Straight Connector 8"/>
          <p:cNvCxnSpPr/>
          <p:nvPr/>
        </p:nvCxnSpPr>
        <p:spPr>
          <a:xfrm>
            <a:off x="11425131" y="6383045"/>
            <a:ext cx="0" cy="325158"/>
          </a:xfrm>
          <a:prstGeom prst="line">
            <a:avLst/>
          </a:prstGeom>
          <a:ln w="12700">
            <a:solidFill>
              <a:schemeClr val="bg1">
                <a:lumMod val="65000"/>
              </a:schemeClr>
            </a:solidFill>
          </a:ln>
          <a:effectLst/>
        </p:spPr>
        <p:style>
          <a:lnRef idx="2">
            <a:schemeClr val="accent1"/>
          </a:lnRef>
          <a:fillRef idx="0">
            <a:schemeClr val="accent1"/>
          </a:fillRef>
          <a:effectRef idx="1">
            <a:schemeClr val="accent1"/>
          </a:effectRef>
          <a:fontRef idx="minor">
            <a:schemeClr val="tx1"/>
          </a:fontRef>
        </p:style>
      </p:cxnSp>
      <p:sp>
        <p:nvSpPr>
          <p:cNvPr id="7" name="Rectangle 6"/>
          <p:cNvSpPr/>
          <p:nvPr/>
        </p:nvSpPr>
        <p:spPr>
          <a:xfrm>
            <a:off x="0" y="6795856"/>
            <a:ext cx="12192000" cy="71021"/>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8" name="Slide Number Placeholder 5"/>
          <p:cNvSpPr txBox="1">
            <a:spLocks/>
          </p:cNvSpPr>
          <p:nvPr userDrawn="1"/>
        </p:nvSpPr>
        <p:spPr>
          <a:xfrm>
            <a:off x="11301984" y="6373368"/>
            <a:ext cx="688760" cy="365125"/>
          </a:xfrm>
          <a:prstGeom prst="rect">
            <a:avLst/>
          </a:prstGeom>
        </p:spPr>
        <p:txBody>
          <a:bodyPr vert="horz" lIns="91440" tIns="45720" rIns="91440" bIns="45720" rtlCol="0" anchor="ctr"/>
          <a:lstStyle>
            <a:defPPr>
              <a:defRPr lang="en-US"/>
            </a:defPPr>
            <a:lvl1pPr marL="0" algn="r" defTabSz="914400" rtl="0" eaLnBrk="1" latinLnBrk="0" hangingPunct="1">
              <a:defRPr sz="1200" b="1" i="0" kern="1200">
                <a:solidFill>
                  <a:schemeClr val="bg1">
                    <a:lumMod val="50000"/>
                  </a:schemeClr>
                </a:solidFill>
                <a:latin typeface="Open Sans"/>
                <a:ea typeface="Segoe UI" panose="020B0502040204020203" pitchFamily="34" charset="0"/>
                <a:cs typeface="Open San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0346883-6A69-4D5F-8D25-8A703C831FE6}" type="slidenum">
              <a:rPr lang="en-US" smtClean="0"/>
              <a:pPr/>
              <a:t>‹#›</a:t>
            </a:fld>
            <a:endParaRPr lang="en-US"/>
          </a:p>
        </p:txBody>
      </p:sp>
    </p:spTree>
    <p:extLst>
      <p:ext uri="{BB962C8B-B14F-4D97-AF65-F5344CB8AC3E}">
        <p14:creationId xmlns:p14="http://schemas.microsoft.com/office/powerpoint/2010/main" val="135707228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hf sldNum="0" hdr="0" ftr="0" dt="0"/>
  <p:txStyles>
    <p:titleStyle>
      <a:lvl1pPr algn="l" defTabSz="914400" rtl="0" eaLnBrk="1" latinLnBrk="0" hangingPunct="1">
        <a:lnSpc>
          <a:spcPct val="90000"/>
        </a:lnSpc>
        <a:spcBef>
          <a:spcPct val="0"/>
        </a:spcBef>
        <a:buNone/>
        <a:defRPr sz="3200" b="1" kern="1200">
          <a:solidFill>
            <a:srgbClr val="006369"/>
          </a:solidFill>
          <a:latin typeface="Segoe UI Light" panose="020B0502040204020203" pitchFamily="34" charset="0"/>
          <a:ea typeface="+mj-ea"/>
          <a:cs typeface="+mj-cs"/>
        </a:defRPr>
      </a:lvl1pPr>
    </p:titleStyle>
    <p:bodyStyle>
      <a:lvl1pPr marL="228600" indent="-228600" algn="l" defTabSz="914400" rtl="0" eaLnBrk="1" latinLnBrk="0" hangingPunct="1">
        <a:lnSpc>
          <a:spcPct val="90000"/>
        </a:lnSpc>
        <a:spcBef>
          <a:spcPts val="600"/>
        </a:spcBef>
        <a:buFont typeface="Arial" panose="020B0604020202020204" pitchFamily="34" charset="0"/>
        <a:buChar char="•"/>
        <a:defRPr sz="24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1pPr>
      <a:lvl2pPr marL="685800" indent="-228600" algn="l" defTabSz="914400" rtl="0" eaLnBrk="1" latinLnBrk="0" hangingPunct="1">
        <a:lnSpc>
          <a:spcPct val="90000"/>
        </a:lnSpc>
        <a:spcBef>
          <a:spcPts val="600"/>
        </a:spcBef>
        <a:buFont typeface="Arial" panose="020B0604020202020204" pitchFamily="34" charset="0"/>
        <a:buChar char="•"/>
        <a:defRPr sz="22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2pPr>
      <a:lvl3pPr marL="1143000" indent="-228600" algn="l" defTabSz="914400" rtl="0" eaLnBrk="1" latinLnBrk="0" hangingPunct="1">
        <a:lnSpc>
          <a:spcPct val="90000"/>
        </a:lnSpc>
        <a:spcBef>
          <a:spcPts val="600"/>
        </a:spcBef>
        <a:buFont typeface="Arial" panose="020B0604020202020204" pitchFamily="34" charset="0"/>
        <a:buChar char="•"/>
        <a:defRPr sz="20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3pPr>
      <a:lvl4pPr marL="1600200" indent="-228600" algn="l" defTabSz="914400" rtl="0" eaLnBrk="1" latinLnBrk="0" hangingPunct="1">
        <a:lnSpc>
          <a:spcPct val="90000"/>
        </a:lnSpc>
        <a:spcBef>
          <a:spcPts val="600"/>
        </a:spcBef>
        <a:buFont typeface="Arial" panose="020B0604020202020204" pitchFamily="34" charset="0"/>
        <a:buChar char="•"/>
        <a:defRPr sz="18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4pPr>
      <a:lvl5pPr marL="2057400" indent="-228600" algn="l" defTabSz="914400" rtl="0" eaLnBrk="1" latinLnBrk="0" hangingPunct="1">
        <a:lnSpc>
          <a:spcPct val="90000"/>
        </a:lnSpc>
        <a:spcBef>
          <a:spcPts val="600"/>
        </a:spcBef>
        <a:buFont typeface="Arial" panose="020B0604020202020204" pitchFamily="34" charset="0"/>
        <a:buChar char="•"/>
        <a:defRPr sz="1800" kern="1200">
          <a:solidFill>
            <a:srgbClr val="000000"/>
          </a:solidFill>
          <a:latin typeface="Segoe UI" panose="020B0502040204020203" pitchFamily="34" charset="0"/>
          <a:ea typeface="Segoe UI" panose="020B0502040204020203" pitchFamily="34" charset="0"/>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hyperlink" Target="https://edisonintl.sharepoint.com/teams/td3/TD%20Bus%20Plan/CapitalPlanningInitiative/Shared%20Documents/Internal%20Working%20Folder/Asset%20Class%20Strategy/T&amp;D%20Poles/GO%20165.pdf#search=g%2Eo%2E%20165" TargetMode="Externa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hyperlink" Target="https://edisonintl-my.sharepoint.com/personal/heriberto_guerrero_sce_com/Documents/Shared%20with%20Everyone/SPDP%20Training%20Slides/GO95%20OH%20Construction%20(Step%202%20Rev.%2012-1-17).pdf" TargetMode="External"/><Relationship Id="rId2" Type="http://schemas.openxmlformats.org/officeDocument/2006/relationships/notesSlide" Target="../notesSlides/notesSlide9.xml"/><Relationship Id="rId1" Type="http://schemas.openxmlformats.org/officeDocument/2006/relationships/slideLayout" Target="../slideLayouts/slideLayout4.xml"/><Relationship Id="rId5" Type="http://schemas.openxmlformats.org/officeDocument/2006/relationships/hyperlink" Target="https://edisonintl.sharepoint.com/sites/TD/org/Standards%20%20Publications/Distribution%20Inspection%20and%20Maintenance%20Program%20(DIMP).pdf#search=dimp" TargetMode="External"/><Relationship Id="rId4" Type="http://schemas.openxmlformats.org/officeDocument/2006/relationships/hyperlink" Target="https://edisonintl.sharepoint.com/teams/td3/TD%20Bus%20Plan/CapitalPlanningInitiative/Shared%20Documents/Internal%20Working%20Folder/Asset%20Class%20Strategy/T&amp;D%20Poles/GO%20165.pdf#search=g%2Eo%2E%20165"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vert="horz" lIns="91440" tIns="45720" rIns="91440" bIns="45720" rtlCol="0" anchor="t">
            <a:normAutofit/>
          </a:bodyPr>
          <a:lstStyle/>
          <a:p>
            <a:r>
              <a:rPr lang="en-US" dirty="0">
                <a:latin typeface="Segoe UI"/>
                <a:cs typeface="Segoe UI"/>
              </a:rPr>
              <a:t>New Electrical System Inspectors (ESI)</a:t>
            </a:r>
          </a:p>
          <a:p>
            <a:r>
              <a:rPr lang="en-US" dirty="0">
                <a:latin typeface="Segoe UI"/>
                <a:cs typeface="Segoe UI"/>
              </a:rPr>
              <a:t>Module 1: Introduction &amp; Overview</a:t>
            </a:r>
          </a:p>
        </p:txBody>
      </p:sp>
      <p:sp>
        <p:nvSpPr>
          <p:cNvPr id="2" name="Title 1"/>
          <p:cNvSpPr>
            <a:spLocks noGrp="1"/>
          </p:cNvSpPr>
          <p:nvPr>
            <p:ph type="title"/>
          </p:nvPr>
        </p:nvSpPr>
        <p:spPr/>
        <p:txBody>
          <a:bodyPr/>
          <a:lstStyle/>
          <a:p>
            <a:r>
              <a:rPr lang="en-US" dirty="0">
                <a:latin typeface="Segoe UI Light"/>
                <a:cs typeface="Segoe UI Light"/>
              </a:rPr>
              <a:t>Overhead Detail Inspection (ODI)</a:t>
            </a:r>
            <a:r>
              <a:rPr lang="en-US">
                <a:latin typeface="Segoe UI Light"/>
                <a:cs typeface="Segoe UI Light"/>
              </a:rPr>
              <a:t> Training</a:t>
            </a:r>
          </a:p>
        </p:txBody>
      </p:sp>
    </p:spTree>
    <p:extLst>
      <p:ext uri="{BB962C8B-B14F-4D97-AF65-F5344CB8AC3E}">
        <p14:creationId xmlns:p14="http://schemas.microsoft.com/office/powerpoint/2010/main" val="38630358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Detailed Inspections Overview</a:t>
            </a:r>
          </a:p>
        </p:txBody>
      </p:sp>
      <p:sp>
        <p:nvSpPr>
          <p:cNvPr id="3" name="Content Placeholder 2"/>
          <p:cNvSpPr>
            <a:spLocks noGrp="1"/>
          </p:cNvSpPr>
          <p:nvPr>
            <p:ph idx="1"/>
          </p:nvPr>
        </p:nvSpPr>
        <p:spPr/>
        <p:txBody>
          <a:bodyPr/>
          <a:lstStyle/>
          <a:p>
            <a:r>
              <a:rPr lang="en-US"/>
              <a:t>Purpose – visually evaluate SCE’s overhead electrical distribution facilities to:</a:t>
            </a:r>
          </a:p>
          <a:p>
            <a:pPr lvl="1"/>
            <a:r>
              <a:rPr lang="en-US"/>
              <a:t>Identify and document any hazardous conditions</a:t>
            </a:r>
          </a:p>
          <a:p>
            <a:pPr lvl="1"/>
            <a:r>
              <a:rPr lang="en-US"/>
              <a:t>Identify and perform maintenance tasks during inspections</a:t>
            </a:r>
          </a:p>
          <a:p>
            <a:pPr lvl="1"/>
            <a:r>
              <a:rPr lang="en-US"/>
              <a:t>Examine individual pieces of equipment and structures carefully </a:t>
            </a:r>
          </a:p>
          <a:p>
            <a:pPr lvl="1"/>
            <a:r>
              <a:rPr lang="en-US"/>
              <a:t>Rate and record the condition of each piece of equipment and structure accurately </a:t>
            </a:r>
          </a:p>
        </p:txBody>
      </p:sp>
    </p:spTree>
    <p:extLst>
      <p:ext uri="{BB962C8B-B14F-4D97-AF65-F5344CB8AC3E}">
        <p14:creationId xmlns:p14="http://schemas.microsoft.com/office/powerpoint/2010/main" val="35801618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Detailed Inspections Overview (cont.)</a:t>
            </a:r>
          </a:p>
        </p:txBody>
      </p:sp>
      <p:sp>
        <p:nvSpPr>
          <p:cNvPr id="3" name="Content Placeholder 2"/>
          <p:cNvSpPr>
            <a:spLocks noGrp="1"/>
          </p:cNvSpPr>
          <p:nvPr>
            <p:ph idx="1"/>
          </p:nvPr>
        </p:nvSpPr>
        <p:spPr/>
        <p:txBody>
          <a:bodyPr/>
          <a:lstStyle/>
          <a:p>
            <a:r>
              <a:rPr lang="en-US" dirty="0"/>
              <a:t>Process – ESIs perform duties assigned by the ODI Supervisors, to include: </a:t>
            </a:r>
          </a:p>
          <a:p>
            <a:pPr marL="914400" lvl="1" indent="-457200">
              <a:buFont typeface="+mj-lt"/>
              <a:buAutoNum type="arabicPeriod"/>
            </a:pPr>
            <a:r>
              <a:rPr lang="en-US" dirty="0"/>
              <a:t>Approach the pole for inspection identified in the field tool (laptop)</a:t>
            </a:r>
          </a:p>
          <a:p>
            <a:pPr marL="914400" lvl="1" indent="-457200">
              <a:buFont typeface="+mj-lt"/>
              <a:buAutoNum type="arabicPeriod"/>
            </a:pPr>
            <a:r>
              <a:rPr lang="en-US" dirty="0"/>
              <a:t>Check the field tool records for any previous conditions for the pole</a:t>
            </a:r>
          </a:p>
          <a:p>
            <a:pPr marL="914400" lvl="1" indent="-457200">
              <a:buFont typeface="+mj-lt"/>
              <a:buAutoNum type="arabicPeriod"/>
            </a:pPr>
            <a:r>
              <a:rPr lang="en-US" dirty="0"/>
              <a:t>Confirm and correct any existing conditions</a:t>
            </a:r>
          </a:p>
          <a:p>
            <a:pPr marL="914400" lvl="1" indent="-457200">
              <a:buFont typeface="+mj-lt"/>
              <a:buAutoNum type="arabicPeriod"/>
            </a:pPr>
            <a:r>
              <a:rPr lang="en-US" dirty="0"/>
              <a:t>Inspect the pole and identifies any nonconforming conditions</a:t>
            </a:r>
          </a:p>
          <a:p>
            <a:pPr marL="914400" lvl="1" indent="-457200">
              <a:buFont typeface="+mj-lt"/>
              <a:buAutoNum type="arabicPeriod"/>
            </a:pPr>
            <a:r>
              <a:rPr lang="en-US" dirty="0"/>
              <a:t>Input findings into the field tool</a:t>
            </a:r>
          </a:p>
          <a:p>
            <a:pPr marL="914400" lvl="1" indent="-457200">
              <a:buFont typeface="+mj-lt"/>
              <a:buAutoNum type="arabicPeriod"/>
            </a:pPr>
            <a:r>
              <a:rPr lang="en-US" dirty="0"/>
              <a:t>Make repairs at the public level</a:t>
            </a:r>
          </a:p>
        </p:txBody>
      </p:sp>
    </p:spTree>
    <p:extLst>
      <p:ext uri="{BB962C8B-B14F-4D97-AF65-F5344CB8AC3E}">
        <p14:creationId xmlns:p14="http://schemas.microsoft.com/office/powerpoint/2010/main" val="154641865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Detailed Inspections Overview (cont.)</a:t>
            </a:r>
          </a:p>
        </p:txBody>
      </p:sp>
      <p:sp>
        <p:nvSpPr>
          <p:cNvPr id="3" name="Content Placeholder 2"/>
          <p:cNvSpPr>
            <a:spLocks noGrp="1"/>
          </p:cNvSpPr>
          <p:nvPr>
            <p:ph idx="1"/>
          </p:nvPr>
        </p:nvSpPr>
        <p:spPr/>
        <p:txBody>
          <a:bodyPr/>
          <a:lstStyle/>
          <a:p>
            <a:r>
              <a:rPr lang="en-US"/>
              <a:t>Priorities – set for each condition:</a:t>
            </a:r>
          </a:p>
          <a:p>
            <a:pPr lvl="1"/>
            <a:r>
              <a:rPr lang="en-US"/>
              <a:t>Priority 1 – Immediate</a:t>
            </a:r>
          </a:p>
          <a:p>
            <a:pPr lvl="2"/>
            <a:r>
              <a:rPr lang="en-US"/>
              <a:t>Hazardous condition exists</a:t>
            </a:r>
          </a:p>
          <a:p>
            <a:pPr lvl="2"/>
            <a:r>
              <a:rPr lang="en-US"/>
              <a:t>Immediate need to take corrective action to eliminate hazardous conditions.</a:t>
            </a:r>
          </a:p>
          <a:p>
            <a:pPr lvl="1"/>
            <a:r>
              <a:rPr lang="en-US"/>
              <a:t>Priority 2 – Actionable Work</a:t>
            </a:r>
          </a:p>
          <a:p>
            <a:pPr lvl="2"/>
            <a:r>
              <a:rPr lang="en-US"/>
              <a:t>Safety and/or Reliability Condition</a:t>
            </a:r>
          </a:p>
          <a:p>
            <a:pPr lvl="2"/>
            <a:r>
              <a:rPr lang="en-US"/>
              <a:t>Requires action within 24 months</a:t>
            </a:r>
          </a:p>
          <a:p>
            <a:pPr lvl="2"/>
            <a:r>
              <a:rPr lang="en-US"/>
              <a:t>High Fire areas requires action within 6 months for Extreme High Fire areas; 1 year in Elevated High Fire areas</a:t>
            </a:r>
          </a:p>
          <a:p>
            <a:pPr lvl="1"/>
            <a:r>
              <a:rPr lang="en-US"/>
              <a:t>Priority 3 – General Order (G.O.) Infractions</a:t>
            </a:r>
          </a:p>
          <a:p>
            <a:pPr lvl="2"/>
            <a:r>
              <a:rPr lang="en-US"/>
              <a:t>Infractions are noted</a:t>
            </a:r>
          </a:p>
          <a:p>
            <a:pPr lvl="2"/>
            <a:r>
              <a:rPr lang="en-US"/>
              <a:t>Requires action within 5 years for opportunity maintenance</a:t>
            </a:r>
          </a:p>
        </p:txBody>
      </p:sp>
    </p:spTree>
    <p:extLst>
      <p:ext uri="{BB962C8B-B14F-4D97-AF65-F5344CB8AC3E}">
        <p14:creationId xmlns:p14="http://schemas.microsoft.com/office/powerpoint/2010/main" val="29974472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General Orders (G.O.)</a:t>
            </a:r>
          </a:p>
        </p:txBody>
      </p:sp>
      <p:sp>
        <p:nvSpPr>
          <p:cNvPr id="3" name="Content Placeholder 2"/>
          <p:cNvSpPr>
            <a:spLocks noGrp="1"/>
          </p:cNvSpPr>
          <p:nvPr>
            <p:ph idx="1"/>
          </p:nvPr>
        </p:nvSpPr>
        <p:spPr/>
        <p:txBody>
          <a:bodyPr/>
          <a:lstStyle/>
          <a:p>
            <a:r>
              <a:rPr lang="en-US" dirty="0"/>
              <a:t>California Public Utilities Commission (CPUC) G.O.s:</a:t>
            </a:r>
          </a:p>
          <a:p>
            <a:pPr lvl="1"/>
            <a:r>
              <a:rPr lang="en-US" dirty="0"/>
              <a:t>G.O. 95 – Overhead Construction</a:t>
            </a:r>
          </a:p>
          <a:p>
            <a:pPr lvl="2"/>
            <a:r>
              <a:rPr lang="en-US" dirty="0"/>
              <a:t>Poles</a:t>
            </a:r>
          </a:p>
          <a:p>
            <a:pPr lvl="2"/>
            <a:r>
              <a:rPr lang="en-US" dirty="0"/>
              <a:t>Conductors</a:t>
            </a:r>
          </a:p>
          <a:p>
            <a:pPr lvl="2"/>
            <a:r>
              <a:rPr lang="en-US" dirty="0"/>
              <a:t>Equipment</a:t>
            </a:r>
          </a:p>
          <a:p>
            <a:pPr lvl="1"/>
            <a:r>
              <a:rPr lang="en-US" dirty="0"/>
              <a:t>G.O. 165 – M&amp;I Reporting</a:t>
            </a:r>
          </a:p>
          <a:p>
            <a:pPr lvl="2"/>
            <a:r>
              <a:rPr lang="en-US" dirty="0"/>
              <a:t>Inspection Cycles</a:t>
            </a:r>
          </a:p>
          <a:p>
            <a:pPr lvl="2"/>
            <a:r>
              <a:rPr lang="en-US" dirty="0"/>
              <a:t>Record Keeping</a:t>
            </a:r>
          </a:p>
          <a:p>
            <a:pPr lvl="2"/>
            <a:r>
              <a:rPr lang="en-US" dirty="0"/>
              <a:t>Corrective Action</a:t>
            </a:r>
          </a:p>
        </p:txBody>
      </p:sp>
    </p:spTree>
    <p:extLst>
      <p:ext uri="{BB962C8B-B14F-4D97-AF65-F5344CB8AC3E}">
        <p14:creationId xmlns:p14="http://schemas.microsoft.com/office/powerpoint/2010/main" val="670827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General Orders (G.O.) (cont.)</a:t>
            </a:r>
          </a:p>
        </p:txBody>
      </p:sp>
      <p:sp>
        <p:nvSpPr>
          <p:cNvPr id="3" name="Content Placeholder 2"/>
          <p:cNvSpPr>
            <a:spLocks noGrp="1"/>
          </p:cNvSpPr>
          <p:nvPr>
            <p:ph idx="1"/>
          </p:nvPr>
        </p:nvSpPr>
        <p:spPr/>
        <p:txBody>
          <a:bodyPr/>
          <a:lstStyle/>
          <a:p>
            <a:r>
              <a:rPr lang="en-US" dirty="0"/>
              <a:t>CPUC (cont.)</a:t>
            </a:r>
          </a:p>
          <a:p>
            <a:pPr lvl="1"/>
            <a:r>
              <a:rPr lang="en-US" dirty="0"/>
              <a:t>G.O. 95:</a:t>
            </a:r>
          </a:p>
          <a:p>
            <a:pPr lvl="2"/>
            <a:r>
              <a:rPr lang="en-US" dirty="0"/>
              <a:t>Dictates requirements for overhead construction.  Planning is required to follow these directives when designing the electrical system.</a:t>
            </a:r>
          </a:p>
          <a:p>
            <a:pPr lvl="2"/>
            <a:r>
              <a:rPr lang="en-US" dirty="0"/>
              <a:t>Looks for instances where systems or equipment no longer meet requirements   </a:t>
            </a:r>
          </a:p>
          <a:p>
            <a:pPr lvl="1"/>
            <a:r>
              <a:rPr lang="en-US" dirty="0"/>
              <a:t>G.O. 165:</a:t>
            </a:r>
          </a:p>
          <a:p>
            <a:pPr lvl="2"/>
            <a:r>
              <a:rPr lang="en-US" dirty="0"/>
              <a:t>Each utility subject to this General Order shall conduct inspections of its distribution facilities, as necessary, to ensure reliable, high quality, and safe operation, but in no case may the period between inspections (measured in years) exceed the time specified in Table 1 (on next page).</a:t>
            </a:r>
          </a:p>
        </p:txBody>
      </p:sp>
    </p:spTree>
    <p:extLst>
      <p:ext uri="{BB962C8B-B14F-4D97-AF65-F5344CB8AC3E}">
        <p14:creationId xmlns:p14="http://schemas.microsoft.com/office/powerpoint/2010/main" val="24994142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prstGeom prst="rect">
            <a:avLst/>
          </a:prstGeom>
        </p:spPr>
        <p:txBody>
          <a:bodyPr anchor="ctr">
            <a:normAutofit/>
          </a:bodyPr>
          <a:lstStyle/>
          <a:p>
            <a:r>
              <a:rPr lang="en-US"/>
              <a:t>General Order (G.O.) 165</a:t>
            </a:r>
          </a:p>
        </p:txBody>
      </p:sp>
      <p:pic>
        <p:nvPicPr>
          <p:cNvPr id="6" name="Picture 5"/>
          <p:cNvPicPr>
            <a:picLocks noChangeAspect="1"/>
          </p:cNvPicPr>
          <p:nvPr/>
        </p:nvPicPr>
        <p:blipFill rotWithShape="1">
          <a:blip r:embed="rId3">
            <a:clrChange>
              <a:clrFrom>
                <a:srgbClr val="FFFFFF"/>
              </a:clrFrom>
              <a:clrTo>
                <a:srgbClr val="FFFFFF">
                  <a:alpha val="0"/>
                </a:srgbClr>
              </a:clrTo>
            </a:clrChange>
          </a:blip>
          <a:srcRect t="8049"/>
          <a:stretch/>
        </p:blipFill>
        <p:spPr>
          <a:xfrm>
            <a:off x="4432078" y="1321904"/>
            <a:ext cx="6921722" cy="5458336"/>
          </a:xfrm>
          <a:prstGeom prst="rect">
            <a:avLst/>
          </a:prstGeom>
        </p:spPr>
      </p:pic>
      <p:sp>
        <p:nvSpPr>
          <p:cNvPr id="7" name="TextBox 6"/>
          <p:cNvSpPr txBox="1"/>
          <p:nvPr/>
        </p:nvSpPr>
        <p:spPr>
          <a:xfrm>
            <a:off x="838200" y="5337897"/>
            <a:ext cx="3192349" cy="923330"/>
          </a:xfrm>
          <a:prstGeom prst="rect">
            <a:avLst/>
          </a:prstGeom>
          <a:noFill/>
        </p:spPr>
        <p:txBody>
          <a:bodyPr wrap="none" rtlCol="0">
            <a:spAutoFit/>
          </a:bodyPr>
          <a:lstStyle/>
          <a:p>
            <a:r>
              <a:rPr lang="en-US" dirty="0">
                <a:hlinkClick r:id="rId4"/>
              </a:rPr>
              <a:t>Table 1.</a:t>
            </a:r>
            <a:r>
              <a:rPr lang="en-US" dirty="0"/>
              <a:t/>
            </a:r>
            <a:br>
              <a:rPr lang="en-US" dirty="0"/>
            </a:br>
            <a:r>
              <a:rPr lang="en-US" dirty="0"/>
              <a:t>Distribution Inspection Cycles</a:t>
            </a:r>
            <a:br>
              <a:rPr lang="en-US" dirty="0"/>
            </a:br>
            <a:r>
              <a:rPr lang="en-US" dirty="0"/>
              <a:t>(Maximum Intervals in Years)</a:t>
            </a:r>
          </a:p>
        </p:txBody>
      </p:sp>
    </p:spTree>
    <p:extLst>
      <p:ext uri="{BB962C8B-B14F-4D97-AF65-F5344CB8AC3E}">
        <p14:creationId xmlns:p14="http://schemas.microsoft.com/office/powerpoint/2010/main" val="26777377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2"/>
          <p:cNvSpPr>
            <a:spLocks noGrp="1" noChangeArrowheads="1"/>
          </p:cNvSpPr>
          <p:nvPr>
            <p:ph type="title"/>
          </p:nvPr>
        </p:nvSpPr>
        <p:spPr/>
        <p:txBody>
          <a:bodyPr/>
          <a:lstStyle/>
          <a:p>
            <a:r>
              <a:rPr lang="en-US"/>
              <a:t>Joint Pole Organization</a:t>
            </a:r>
          </a:p>
        </p:txBody>
      </p:sp>
      <p:sp>
        <p:nvSpPr>
          <p:cNvPr id="26627" name="Rectangle 3"/>
          <p:cNvSpPr>
            <a:spLocks noGrp="1" noChangeArrowheads="1"/>
          </p:cNvSpPr>
          <p:nvPr>
            <p:ph idx="1"/>
          </p:nvPr>
        </p:nvSpPr>
        <p:spPr/>
        <p:txBody>
          <a:bodyPr/>
          <a:lstStyle/>
          <a:p>
            <a:r>
              <a:rPr lang="en-US" dirty="0"/>
              <a:t>Edison is a member of the Southern California Joint Pole Organization</a:t>
            </a:r>
          </a:p>
          <a:p>
            <a:r>
              <a:rPr lang="en-US" dirty="0"/>
              <a:t>This organization consists of 26 members, which are primarily city municipalities, incumbent local exchange carriers, competitive local exchange telecommunication carriers, electric utilities, and railroads</a:t>
            </a:r>
          </a:p>
        </p:txBody>
      </p:sp>
    </p:spTree>
    <p:extLst>
      <p:ext uri="{BB962C8B-B14F-4D97-AF65-F5344CB8AC3E}">
        <p14:creationId xmlns:p14="http://schemas.microsoft.com/office/powerpoint/2010/main" val="35956821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p:txBody>
          <a:bodyPr/>
          <a:lstStyle/>
          <a:p>
            <a:r>
              <a:rPr lang="en-US"/>
              <a:t>Joint Pole Committee</a:t>
            </a:r>
            <a:endParaRPr lang="en-US" dirty="0"/>
          </a:p>
        </p:txBody>
      </p:sp>
      <p:sp>
        <p:nvSpPr>
          <p:cNvPr id="27651" name="Rectangle 3"/>
          <p:cNvSpPr>
            <a:spLocks noGrp="1" noChangeArrowheads="1"/>
          </p:cNvSpPr>
          <p:nvPr>
            <p:ph idx="1"/>
          </p:nvPr>
        </p:nvSpPr>
        <p:spPr/>
        <p:txBody>
          <a:bodyPr/>
          <a:lstStyle/>
          <a:p>
            <a:r>
              <a:rPr lang="en-US" dirty="0"/>
              <a:t>3</a:t>
            </a:r>
            <a:r>
              <a:rPr lang="en-US" baseline="30000" dirty="0"/>
              <a:t>rd</a:t>
            </a:r>
            <a:r>
              <a:rPr lang="en-US" dirty="0"/>
              <a:t> parties can apply to attach their facilities to Edison-owned space on Edison structures.  Edison administers 3</a:t>
            </a:r>
            <a:r>
              <a:rPr lang="en-US" baseline="30000" dirty="0"/>
              <a:t>rd</a:t>
            </a:r>
            <a:r>
              <a:rPr lang="en-US" dirty="0"/>
              <a:t>-party renter agreements.</a:t>
            </a:r>
          </a:p>
          <a:p>
            <a:r>
              <a:rPr lang="en-US" dirty="0"/>
              <a:t>ESIs need to know how this type of pole (joint pole*) can affect our role in inspections.  For example, this additional equipment can affect pole steps or climbing-space compliance.</a:t>
            </a:r>
          </a:p>
          <a:p>
            <a:pPr lvl="1"/>
            <a:endParaRPr lang="en-US" dirty="0"/>
          </a:p>
          <a:p>
            <a:pPr marL="231775" lvl="2" indent="0">
              <a:buNone/>
            </a:pPr>
            <a:r>
              <a:rPr lang="en-US" dirty="0"/>
              <a:t>*A pole is defined as joint if a 2</a:t>
            </a:r>
            <a:r>
              <a:rPr lang="en-US" baseline="30000" dirty="0"/>
              <a:t>nd</a:t>
            </a:r>
            <a:r>
              <a:rPr lang="en-US" dirty="0"/>
              <a:t> or 3</a:t>
            </a:r>
            <a:r>
              <a:rPr lang="en-US" baseline="30000" dirty="0"/>
              <a:t>rd</a:t>
            </a:r>
            <a:r>
              <a:rPr lang="en-US" dirty="0"/>
              <a:t> party like Communications (telephone, cable TV, cells) attaches equipment to it</a:t>
            </a:r>
          </a:p>
          <a:p>
            <a:pPr lvl="1"/>
            <a:endParaRPr lang="en-US" dirty="0"/>
          </a:p>
        </p:txBody>
      </p:sp>
    </p:spTree>
    <p:extLst>
      <p:ext uri="{BB962C8B-B14F-4D97-AF65-F5344CB8AC3E}">
        <p14:creationId xmlns:p14="http://schemas.microsoft.com/office/powerpoint/2010/main" val="3328417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ODI Organizational Regions</a:t>
            </a:r>
          </a:p>
        </p:txBody>
      </p:sp>
      <p:sp>
        <p:nvSpPr>
          <p:cNvPr id="3" name="Content Placeholder 2"/>
          <p:cNvSpPr>
            <a:spLocks noGrp="1"/>
          </p:cNvSpPr>
          <p:nvPr>
            <p:ph idx="1"/>
          </p:nvPr>
        </p:nvSpPr>
        <p:spPr/>
        <p:txBody>
          <a:bodyPr/>
          <a:lstStyle/>
          <a:p>
            <a:r>
              <a:rPr lang="en-US" dirty="0"/>
              <a:t>The following charts detail the ODI organizational regions with supervisor, area, current, and proposed pole counts as well as totals for each region</a:t>
            </a: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14035" r="1886"/>
          <a:stretch/>
        </p:blipFill>
        <p:spPr bwMode="auto">
          <a:xfrm>
            <a:off x="176504" y="3056020"/>
            <a:ext cx="11838992" cy="290922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420349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a:t>DIMP Background</a:t>
            </a:r>
          </a:p>
        </p:txBody>
      </p:sp>
      <p:sp>
        <p:nvSpPr>
          <p:cNvPr id="3" name="Content Placeholder 2"/>
          <p:cNvSpPr>
            <a:spLocks noGrp="1"/>
          </p:cNvSpPr>
          <p:nvPr>
            <p:ph idx="1"/>
          </p:nvPr>
        </p:nvSpPr>
        <p:spPr/>
        <p:txBody>
          <a:bodyPr>
            <a:normAutofit/>
          </a:bodyPr>
          <a:lstStyle/>
          <a:p>
            <a:r>
              <a:rPr lang="en-US" sz="2000" dirty="0"/>
              <a:t>The Distribution Inspection &amp; Maintenance Program (DIMP) organization was established in 2008 in response to an audit by the CPUC.  DIMP is an ongoing company-wide program to </a:t>
            </a:r>
            <a:r>
              <a:rPr lang="en-US" sz="2000" b="1" dirty="0">
                <a:solidFill>
                  <a:srgbClr val="C00000"/>
                </a:solidFill>
              </a:rPr>
              <a:t>safely</a:t>
            </a:r>
            <a:r>
              <a:rPr lang="en-US" sz="2000" dirty="0"/>
              <a:t>, </a:t>
            </a:r>
            <a:r>
              <a:rPr lang="en-US" sz="2000" b="1" dirty="0">
                <a:solidFill>
                  <a:srgbClr val="C00000"/>
                </a:solidFill>
              </a:rPr>
              <a:t>reliably</a:t>
            </a:r>
            <a:r>
              <a:rPr lang="en-US" sz="2000" dirty="0"/>
              <a:t>, and </a:t>
            </a:r>
            <a:r>
              <a:rPr lang="en-US" sz="2000" b="1" dirty="0">
                <a:solidFill>
                  <a:srgbClr val="C00000"/>
                </a:solidFill>
              </a:rPr>
              <a:t>accurately</a:t>
            </a:r>
            <a:r>
              <a:rPr lang="en-US" sz="2000" dirty="0">
                <a:solidFill>
                  <a:srgbClr val="C00000"/>
                </a:solidFill>
              </a:rPr>
              <a:t> </a:t>
            </a:r>
            <a:r>
              <a:rPr lang="en-US" sz="2000" dirty="0"/>
              <a:t>record the inspection and maintenance of SCE’s distribution system that provides electricity to SCE’s 4.9 million customers.</a:t>
            </a:r>
          </a:p>
          <a:p>
            <a:r>
              <a:rPr lang="en-US" sz="2000" dirty="0"/>
              <a:t>The Maintenance &amp; Inspection (M&amp;I) Group manages the DIMP program and DIMP is chartered with the responsibility of providing governance and oversight to the various organizations involved in performing inspection and maintenance work on overhead poles, underground structures, conductors, cables, and associated equipment in accordance with good utility practices and the CPUC’s General Orders 95, 128, and 165. </a:t>
            </a:r>
          </a:p>
          <a:p>
            <a:r>
              <a:rPr lang="en-US" sz="2000" dirty="0"/>
              <a:t>DIMP establishes the strategic direction for inspection and maintenance programs to meet corporate objectives, new technologies, or new regulations.</a:t>
            </a:r>
          </a:p>
          <a:p>
            <a:endParaRPr lang="en-US" sz="2000" dirty="0"/>
          </a:p>
        </p:txBody>
      </p:sp>
      <p:sp>
        <p:nvSpPr>
          <p:cNvPr id="5" name="Rectangle 4"/>
          <p:cNvSpPr/>
          <p:nvPr/>
        </p:nvSpPr>
        <p:spPr>
          <a:xfrm>
            <a:off x="2209801" y="5558136"/>
            <a:ext cx="7772399" cy="830997"/>
          </a:xfrm>
          <a:prstGeom prst="rect">
            <a:avLst/>
          </a:prstGeom>
          <a:noFill/>
        </p:spPr>
        <p:txBody>
          <a:bodyPr wrap="square" lIns="91440" tIns="45720" rIns="91440" bIns="45720">
            <a:spAutoFit/>
          </a:bodyPr>
          <a:lstStyle/>
          <a:p>
            <a:pPr algn="ctr"/>
            <a:r>
              <a:rPr lang="en-US" sz="2400" b="1">
                <a:ln w="18000">
                  <a:noFill/>
                  <a:prstDash val="solid"/>
                  <a:miter lim="800000"/>
                </a:ln>
                <a:solidFill>
                  <a:srgbClr val="006369"/>
                </a:solidFill>
              </a:rPr>
              <a:t>"Right Repair, Right Time, Right Reason, </a:t>
            </a:r>
            <a:br>
              <a:rPr lang="en-US" sz="2400" b="1">
                <a:ln w="18000">
                  <a:noFill/>
                  <a:prstDash val="solid"/>
                  <a:miter lim="800000"/>
                </a:ln>
                <a:solidFill>
                  <a:srgbClr val="006369"/>
                </a:solidFill>
              </a:rPr>
            </a:br>
            <a:r>
              <a:rPr lang="en-US" sz="2400" b="1">
                <a:ln w="18000">
                  <a:noFill/>
                  <a:prstDash val="solid"/>
                  <a:miter lim="800000"/>
                </a:ln>
                <a:solidFill>
                  <a:srgbClr val="006369"/>
                </a:solidFill>
              </a:rPr>
              <a:t>and Right Documentation"</a:t>
            </a:r>
          </a:p>
        </p:txBody>
      </p:sp>
    </p:spTree>
    <p:extLst>
      <p:ext uri="{BB962C8B-B14F-4D97-AF65-F5344CB8AC3E}">
        <p14:creationId xmlns:p14="http://schemas.microsoft.com/office/powerpoint/2010/main" val="669172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Welcome &amp; Introductions</a:t>
            </a:r>
          </a:p>
        </p:txBody>
      </p:sp>
      <p:pic>
        <p:nvPicPr>
          <p:cNvPr id="5" name="Content Placeholder 4"/>
          <p:cNvPicPr>
            <a:picLocks noGrp="1" noChangeAspect="1"/>
          </p:cNvPicPr>
          <p:nvPr>
            <p:ph idx="1"/>
          </p:nvPr>
        </p:nvPicPr>
        <p:blipFill>
          <a:blip r:embed="rId3"/>
          <a:stretch>
            <a:fillRect/>
          </a:stretch>
        </p:blipFill>
        <p:spPr>
          <a:xfrm>
            <a:off x="3770174" y="2297314"/>
            <a:ext cx="4651651" cy="3407959"/>
          </a:xfrm>
          <a:prstGeom prst="rect">
            <a:avLst/>
          </a:prstGeom>
        </p:spPr>
      </p:pic>
    </p:spTree>
    <p:extLst>
      <p:ext uri="{BB962C8B-B14F-4D97-AF65-F5344CB8AC3E}">
        <p14:creationId xmlns:p14="http://schemas.microsoft.com/office/powerpoint/2010/main" val="1735964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Professionalism</a:t>
            </a:r>
            <a:endParaRPr lang="en-US" dirty="0"/>
          </a:p>
        </p:txBody>
      </p:sp>
      <p:sp>
        <p:nvSpPr>
          <p:cNvPr id="4" name="Content Placeholder 3"/>
          <p:cNvSpPr>
            <a:spLocks noGrp="1"/>
          </p:cNvSpPr>
          <p:nvPr>
            <p:ph sz="half" idx="1"/>
          </p:nvPr>
        </p:nvSpPr>
        <p:spPr/>
        <p:txBody>
          <a:bodyPr/>
          <a:lstStyle/>
          <a:p>
            <a:r>
              <a:rPr lang="en-US" dirty="0"/>
              <a:t>Always exhibit professional behavior </a:t>
            </a:r>
          </a:p>
          <a:p>
            <a:pPr lvl="1"/>
            <a:r>
              <a:rPr lang="en-US" dirty="0"/>
              <a:t>The public is always watching</a:t>
            </a:r>
          </a:p>
          <a:p>
            <a:pPr lvl="1"/>
            <a:r>
              <a:rPr lang="en-US" dirty="0"/>
              <a:t>Camera phones and social media can spread information rapidly</a:t>
            </a:r>
          </a:p>
          <a:p>
            <a:endParaRPr lang="en-US" dirty="0"/>
          </a:p>
          <a:p>
            <a:pPr marL="0" indent="0">
              <a:buNone/>
            </a:pPr>
            <a:r>
              <a:rPr lang="en-US" sz="2000" dirty="0"/>
              <a:t>*More about PPE in Module 2: ODI Safety</a:t>
            </a:r>
          </a:p>
        </p:txBody>
      </p:sp>
      <p:pic>
        <p:nvPicPr>
          <p:cNvPr id="8" name="Content Placeholder 7"/>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7131768" y="1825625"/>
            <a:ext cx="3262463" cy="4351338"/>
          </a:xfrm>
        </p:spPr>
      </p:pic>
    </p:spTree>
    <p:extLst>
      <p:ext uri="{BB962C8B-B14F-4D97-AF65-F5344CB8AC3E}">
        <p14:creationId xmlns:p14="http://schemas.microsoft.com/office/powerpoint/2010/main" val="34170172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Module Wrap Up</a:t>
            </a:r>
          </a:p>
        </p:txBody>
      </p:sp>
      <p:sp>
        <p:nvSpPr>
          <p:cNvPr id="3" name="Content Placeholder 2"/>
          <p:cNvSpPr>
            <a:spLocks noGrp="1"/>
          </p:cNvSpPr>
          <p:nvPr>
            <p:ph idx="1"/>
          </p:nvPr>
        </p:nvSpPr>
        <p:spPr>
          <a:xfrm>
            <a:off x="838199" y="1825625"/>
            <a:ext cx="10853057" cy="4351338"/>
          </a:xfrm>
        </p:spPr>
        <p:txBody>
          <a:bodyPr/>
          <a:lstStyle/>
          <a:p>
            <a:r>
              <a:rPr lang="en-US" dirty="0"/>
              <a:t>Explain the purpose of ODIs</a:t>
            </a:r>
          </a:p>
          <a:p>
            <a:r>
              <a:rPr lang="en-US" dirty="0"/>
              <a:t>Explain process of completing ODIs</a:t>
            </a:r>
          </a:p>
          <a:p>
            <a:r>
              <a:rPr lang="en-US" dirty="0"/>
              <a:t>Describe the priority levels used to describe the urgency of repairs needing to be made</a:t>
            </a:r>
          </a:p>
          <a:p>
            <a:r>
              <a:rPr lang="en-US" dirty="0"/>
              <a:t>Describe G.O. 95 and G.O. 165 and infractions on or near Distribution facilities</a:t>
            </a:r>
          </a:p>
          <a:p>
            <a:r>
              <a:rPr lang="en-US" dirty="0"/>
              <a:t>Explain the purpose of the Joint Pole Committee and its goal </a:t>
            </a:r>
          </a:p>
          <a:p>
            <a:r>
              <a:rPr lang="en-US" dirty="0"/>
              <a:t>Identify the ODI Organizational Regions</a:t>
            </a:r>
          </a:p>
          <a:p>
            <a:r>
              <a:rPr lang="en-US" dirty="0"/>
              <a:t>Explain the background of DIMP</a:t>
            </a:r>
          </a:p>
          <a:p>
            <a:r>
              <a:rPr lang="en-US" dirty="0"/>
              <a:t>Explain why they must always exhibit professional behavior </a:t>
            </a:r>
          </a:p>
        </p:txBody>
      </p:sp>
    </p:spTree>
    <p:extLst>
      <p:ext uri="{BB962C8B-B14F-4D97-AF65-F5344CB8AC3E}">
        <p14:creationId xmlns:p14="http://schemas.microsoft.com/office/powerpoint/2010/main" val="20655041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1981200" y="1308395"/>
            <a:ext cx="8382000" cy="461665"/>
          </a:xfrm>
          <a:prstGeom prst="rect">
            <a:avLst/>
          </a:prstGeom>
        </p:spPr>
        <p:txBody>
          <a:bodyPr wrap="square">
            <a:spAutoFit/>
          </a:bodyPr>
          <a:lstStyle/>
          <a:p>
            <a:pPr marL="514350" indent="-514350">
              <a:buFont typeface="+mj-lt"/>
              <a:buAutoNum type="arabicPeriod"/>
            </a:pPr>
            <a:endParaRPr lang="en-US" sz="2400"/>
          </a:p>
        </p:txBody>
      </p:sp>
      <p:sp>
        <p:nvSpPr>
          <p:cNvPr id="3" name="Title 2"/>
          <p:cNvSpPr>
            <a:spLocks noGrp="1"/>
          </p:cNvSpPr>
          <p:nvPr>
            <p:ph type="title"/>
          </p:nvPr>
        </p:nvSpPr>
        <p:spPr/>
        <p:txBody>
          <a:bodyPr/>
          <a:lstStyle/>
          <a:p>
            <a:r>
              <a:rPr lang="en-US"/>
              <a:t>Check Your Knowledge</a:t>
            </a:r>
          </a:p>
        </p:txBody>
      </p:sp>
      <p:sp>
        <p:nvSpPr>
          <p:cNvPr id="4" name="Content Placeholder 3"/>
          <p:cNvSpPr>
            <a:spLocks noGrp="1"/>
          </p:cNvSpPr>
          <p:nvPr>
            <p:ph idx="1"/>
          </p:nvPr>
        </p:nvSpPr>
        <p:spPr>
          <a:xfrm>
            <a:off x="838200" y="1825624"/>
            <a:ext cx="10515600" cy="4956175"/>
          </a:xfrm>
        </p:spPr>
        <p:txBody>
          <a:bodyPr vert="horz" lIns="91440" tIns="45720" rIns="91440" bIns="45720" rtlCol="0" anchor="t">
            <a:normAutofit/>
          </a:bodyPr>
          <a:lstStyle/>
          <a:p>
            <a:pPr marL="457200" indent="-457200">
              <a:buFont typeface="+mj-lt"/>
              <a:buAutoNum type="arabicPeriod"/>
            </a:pPr>
            <a:r>
              <a:rPr lang="en-US" dirty="0"/>
              <a:t>What is the purpose of the ODI?</a:t>
            </a:r>
          </a:p>
          <a:p>
            <a:pPr marL="457200" indent="-457200">
              <a:buFont typeface="+mj-lt"/>
              <a:buAutoNum type="arabicPeriod"/>
            </a:pPr>
            <a:r>
              <a:rPr lang="en-US" dirty="0"/>
              <a:t>What do these acronyms mean?</a:t>
            </a:r>
          </a:p>
          <a:p>
            <a:pPr marL="914400" lvl="1" indent="-457200">
              <a:buFont typeface="+mj-lt"/>
              <a:buAutoNum type="alphaLcParenR"/>
            </a:pPr>
            <a:r>
              <a:rPr lang="en-US" dirty="0"/>
              <a:t>ODI</a:t>
            </a:r>
          </a:p>
          <a:p>
            <a:pPr marL="914400" lvl="1" indent="-457200">
              <a:buFont typeface="+mj-lt"/>
              <a:buAutoNum type="alphaLcParenR"/>
            </a:pPr>
            <a:r>
              <a:rPr lang="en-US" dirty="0"/>
              <a:t>ESI</a:t>
            </a:r>
          </a:p>
          <a:p>
            <a:pPr marL="914400" lvl="1" indent="-457200">
              <a:buFont typeface="+mj-lt"/>
              <a:buAutoNum type="alphaLcParenR"/>
            </a:pPr>
            <a:r>
              <a:rPr lang="en-US" dirty="0"/>
              <a:t>G.O.</a:t>
            </a:r>
          </a:p>
          <a:p>
            <a:pPr marL="914400" lvl="1" indent="-457200">
              <a:buFont typeface="+mj-lt"/>
              <a:buAutoNum type="alphaLcParenR"/>
            </a:pPr>
            <a:r>
              <a:rPr lang="en-US" dirty="0"/>
              <a:t>DIMP</a:t>
            </a:r>
          </a:p>
          <a:p>
            <a:pPr marL="457200" indent="-457200">
              <a:buFont typeface="+mj-lt"/>
              <a:buAutoNum type="arabicPeriod"/>
            </a:pPr>
            <a:r>
              <a:rPr lang="en-US" dirty="0"/>
              <a:t>Name two G.O.s and how they apply to ODI.</a:t>
            </a:r>
          </a:p>
          <a:p>
            <a:pPr marL="457200" indent="-457200">
              <a:buFont typeface="+mj-lt"/>
              <a:buAutoNum type="arabicPeriod"/>
            </a:pPr>
            <a:r>
              <a:rPr lang="en-US" dirty="0">
                <a:latin typeface="Segoe UI"/>
                <a:cs typeface="Segoe UI"/>
              </a:rPr>
              <a:t>Name 3 of the 5 ESI duties you learned of in this training.</a:t>
            </a:r>
          </a:p>
          <a:p>
            <a:pPr marL="457200" indent="-457200">
              <a:buFont typeface="+mj-lt"/>
              <a:buAutoNum type="arabicPeriod"/>
            </a:pPr>
            <a:r>
              <a:rPr lang="en-US" dirty="0"/>
              <a:t>What is a joint pole?</a:t>
            </a:r>
          </a:p>
          <a:p>
            <a:pPr marL="457200" indent="-457200">
              <a:buFont typeface="+mj-lt"/>
              <a:buAutoNum type="arabicPeriod"/>
            </a:pPr>
            <a:r>
              <a:rPr lang="en-US" dirty="0"/>
              <a:t>What are the three priority levels used by ESIs?</a:t>
            </a:r>
          </a:p>
          <a:p>
            <a:pPr marL="457200" indent="-457200">
              <a:buFont typeface="+mj-lt"/>
              <a:buAutoNum type="arabicPeriod"/>
            </a:pPr>
            <a:r>
              <a:rPr lang="en-US" dirty="0"/>
              <a:t>Why is it necessary to always be professional in the field?</a:t>
            </a:r>
          </a:p>
        </p:txBody>
      </p:sp>
    </p:spTree>
    <p:extLst>
      <p:ext uri="{BB962C8B-B14F-4D97-AF65-F5344CB8AC3E}">
        <p14:creationId xmlns:p14="http://schemas.microsoft.com/office/powerpoint/2010/main" val="180943519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End of Introduction Module</a:t>
            </a:r>
          </a:p>
        </p:txBody>
      </p:sp>
    </p:spTree>
    <p:extLst>
      <p:ext uri="{BB962C8B-B14F-4D97-AF65-F5344CB8AC3E}">
        <p14:creationId xmlns:p14="http://schemas.microsoft.com/office/powerpoint/2010/main" val="2155661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Safety First!</a:t>
            </a:r>
          </a:p>
        </p:txBody>
      </p:sp>
      <p:sp>
        <p:nvSpPr>
          <p:cNvPr id="5" name="Content Placeholder 4"/>
          <p:cNvSpPr>
            <a:spLocks noGrp="1"/>
          </p:cNvSpPr>
          <p:nvPr>
            <p:ph idx="1"/>
          </p:nvPr>
        </p:nvSpPr>
        <p:spPr/>
        <p:txBody>
          <a:bodyPr/>
          <a:lstStyle/>
          <a:p>
            <a:r>
              <a:rPr lang="en-US"/>
              <a:t>First Aid kit</a:t>
            </a:r>
          </a:p>
          <a:p>
            <a:r>
              <a:rPr lang="en-US"/>
              <a:t>Volunteers</a:t>
            </a:r>
          </a:p>
          <a:p>
            <a:r>
              <a:rPr lang="en-US"/>
              <a:t>Earthquake procedures</a:t>
            </a:r>
          </a:p>
          <a:p>
            <a:r>
              <a:rPr lang="en-US"/>
              <a:t>In case of fire</a:t>
            </a:r>
          </a:p>
          <a:p>
            <a:r>
              <a:rPr lang="en-US"/>
              <a:t>Emergency exits</a:t>
            </a:r>
          </a:p>
          <a:p>
            <a:r>
              <a:rPr lang="en-US"/>
              <a:t>Where to gather outside</a:t>
            </a:r>
          </a:p>
        </p:txBody>
      </p:sp>
    </p:spTree>
    <p:extLst>
      <p:ext uri="{BB962C8B-B14F-4D97-AF65-F5344CB8AC3E}">
        <p14:creationId xmlns:p14="http://schemas.microsoft.com/office/powerpoint/2010/main" val="6485041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Logistics &amp; Guidelines</a:t>
            </a:r>
          </a:p>
        </p:txBody>
      </p:sp>
      <p:sp>
        <p:nvSpPr>
          <p:cNvPr id="3" name="Content Placeholder 2"/>
          <p:cNvSpPr>
            <a:spLocks noGrp="1"/>
          </p:cNvSpPr>
          <p:nvPr>
            <p:ph idx="1"/>
          </p:nvPr>
        </p:nvSpPr>
        <p:spPr/>
        <p:txBody>
          <a:bodyPr/>
          <a:lstStyle/>
          <a:p>
            <a:r>
              <a:rPr lang="en-US"/>
              <a:t>Cell phones/pagers off or silent</a:t>
            </a:r>
          </a:p>
          <a:p>
            <a:r>
              <a:rPr lang="en-US"/>
              <a:t>Restroom locations</a:t>
            </a:r>
          </a:p>
          <a:p>
            <a:r>
              <a:rPr lang="en-US"/>
              <a:t>Scheduled breaks and meals</a:t>
            </a:r>
          </a:p>
          <a:p>
            <a:r>
              <a:rPr lang="en-US"/>
              <a:t>Length of training</a:t>
            </a:r>
          </a:p>
          <a:p>
            <a:r>
              <a:rPr lang="en-US"/>
              <a:t>Class rules and guidelines</a:t>
            </a:r>
          </a:p>
        </p:txBody>
      </p:sp>
    </p:spTree>
    <p:extLst>
      <p:ext uri="{BB962C8B-B14F-4D97-AF65-F5344CB8AC3E}">
        <p14:creationId xmlns:p14="http://schemas.microsoft.com/office/powerpoint/2010/main" val="1331162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Course Goal</a:t>
            </a:r>
            <a:endParaRPr lang="en-US" dirty="0"/>
          </a:p>
        </p:txBody>
      </p:sp>
      <p:sp>
        <p:nvSpPr>
          <p:cNvPr id="3" name="Content Placeholder 2"/>
          <p:cNvSpPr>
            <a:spLocks noGrp="1"/>
          </p:cNvSpPr>
          <p:nvPr>
            <p:ph idx="1"/>
          </p:nvPr>
        </p:nvSpPr>
        <p:spPr/>
        <p:txBody>
          <a:bodyPr/>
          <a:lstStyle/>
          <a:p>
            <a:r>
              <a:rPr lang="en-US"/>
              <a:t>At the end of this course, students will be able to:</a:t>
            </a:r>
          </a:p>
          <a:p>
            <a:pPr lvl="1"/>
            <a:r>
              <a:rPr lang="en-US"/>
              <a:t>Discuss general information about SCE’s electrical systems</a:t>
            </a:r>
          </a:p>
          <a:p>
            <a:pPr lvl="1"/>
            <a:r>
              <a:rPr lang="en-US"/>
              <a:t>Explain their part in the inspection, repair, and reporting of overhead structures</a:t>
            </a:r>
            <a:endParaRPr lang="en-US" dirty="0"/>
          </a:p>
        </p:txBody>
      </p:sp>
      <p:pic>
        <p:nvPicPr>
          <p:cNvPr id="4" name="Picture 3"/>
          <p:cNvPicPr>
            <a:picLocks noChangeAspect="1"/>
          </p:cNvPicPr>
          <p:nvPr/>
        </p:nvPicPr>
        <p:blipFill>
          <a:blip r:embed="rId3">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tretch>
            <a:fillRect/>
          </a:stretch>
        </p:blipFill>
        <p:spPr>
          <a:xfrm>
            <a:off x="8625931" y="457724"/>
            <a:ext cx="1903900" cy="1000686"/>
          </a:xfrm>
          <a:prstGeom prst="rect">
            <a:avLst/>
          </a:prstGeom>
          <a:effectLst>
            <a:softEdge rad="63500"/>
          </a:effectLst>
        </p:spPr>
      </p:pic>
    </p:spTree>
    <p:extLst>
      <p:ext uri="{BB962C8B-B14F-4D97-AF65-F5344CB8AC3E}">
        <p14:creationId xmlns:p14="http://schemas.microsoft.com/office/powerpoint/2010/main" val="271961341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Course Overview</a:t>
            </a:r>
          </a:p>
        </p:txBody>
      </p:sp>
      <p:sp>
        <p:nvSpPr>
          <p:cNvPr id="19459" name="Content Placeholder 2"/>
          <p:cNvSpPr>
            <a:spLocks noGrp="1"/>
          </p:cNvSpPr>
          <p:nvPr>
            <p:ph sz="half" idx="1"/>
          </p:nvPr>
        </p:nvSpPr>
        <p:spPr/>
        <p:txBody>
          <a:bodyPr vert="horz" lIns="91440" tIns="45720" rIns="91440" bIns="45720" rtlCol="0" anchor="t">
            <a:normAutofit/>
          </a:bodyPr>
          <a:lstStyle/>
          <a:p>
            <a:pPr marL="457200" indent="-457200">
              <a:buFont typeface="+mj-lt"/>
              <a:buAutoNum type="arabicPeriod"/>
            </a:pPr>
            <a:r>
              <a:rPr lang="en-US" dirty="0">
                <a:latin typeface="Segoe UI"/>
                <a:cs typeface="Segoe UI"/>
              </a:rPr>
              <a:t>Introduction</a:t>
            </a:r>
          </a:p>
          <a:p>
            <a:pPr marL="457200" indent="-457200">
              <a:buFont typeface="+mj-lt"/>
              <a:buAutoNum type="arabicPeriod"/>
            </a:pPr>
            <a:r>
              <a:rPr lang="en-US" dirty="0"/>
              <a:t>ODI Safety</a:t>
            </a:r>
          </a:p>
          <a:p>
            <a:pPr marL="457200" indent="-457200">
              <a:buFont typeface="+mj-lt"/>
              <a:buAutoNum type="arabicPeriod"/>
            </a:pPr>
            <a:r>
              <a:rPr lang="en-US" dirty="0"/>
              <a:t>Tools</a:t>
            </a:r>
          </a:p>
          <a:p>
            <a:pPr marL="457200" indent="-457200">
              <a:buFont typeface="+mj-lt"/>
              <a:buAutoNum type="arabicPeriod"/>
            </a:pPr>
            <a:r>
              <a:rPr lang="en-US" dirty="0"/>
              <a:t>Equipment</a:t>
            </a:r>
          </a:p>
          <a:p>
            <a:pPr marL="457200" indent="-457200">
              <a:buFont typeface="+mj-lt"/>
              <a:buAutoNum type="arabicPeriod"/>
            </a:pPr>
            <a:r>
              <a:rPr lang="en-US" dirty="0"/>
              <a:t>Clearances</a:t>
            </a:r>
          </a:p>
          <a:p>
            <a:pPr marL="457200" indent="-457200">
              <a:buFont typeface="+mj-lt"/>
              <a:buAutoNum type="arabicPeriod"/>
            </a:pPr>
            <a:r>
              <a:rPr lang="en-US" dirty="0"/>
              <a:t>Detail Inspection</a:t>
            </a:r>
          </a:p>
        </p:txBody>
      </p:sp>
      <p:sp>
        <p:nvSpPr>
          <p:cNvPr id="3" name="Content Placeholder 2">
            <a:extLst>
              <a:ext uri="{FF2B5EF4-FFF2-40B4-BE49-F238E27FC236}">
                <a16:creationId xmlns:a16="http://schemas.microsoft.com/office/drawing/2014/main" xmlns="" id="{245D6BE2-A46A-4AC6-9BA2-434F70277F00}"/>
              </a:ext>
            </a:extLst>
          </p:cNvPr>
          <p:cNvSpPr>
            <a:spLocks noGrp="1"/>
          </p:cNvSpPr>
          <p:nvPr>
            <p:ph sz="half" idx="2"/>
          </p:nvPr>
        </p:nvSpPr>
        <p:spPr/>
        <p:txBody>
          <a:bodyPr vert="horz" lIns="91440" tIns="45720" rIns="91440" bIns="45720" rtlCol="0" anchor="t">
            <a:normAutofit/>
          </a:bodyPr>
          <a:lstStyle/>
          <a:p>
            <a:pPr marL="514350" indent="-514350">
              <a:buFont typeface="+mj-lt"/>
              <a:buAutoNum type="arabicPeriod" startAt="7"/>
            </a:pPr>
            <a:r>
              <a:rPr lang="en-US" dirty="0">
                <a:latin typeface="Segoe UI"/>
                <a:cs typeface="Segoe UI"/>
              </a:rPr>
              <a:t>Inspect </a:t>
            </a:r>
            <a:r>
              <a:rPr lang="en-US" dirty="0" smtClean="0">
                <a:latin typeface="Segoe UI"/>
                <a:cs typeface="Segoe UI"/>
              </a:rPr>
              <a:t>App</a:t>
            </a:r>
            <a:endParaRPr lang="en-US" dirty="0"/>
          </a:p>
          <a:p>
            <a:pPr marL="514350" indent="-514350">
              <a:buAutoNum type="arabicPeriod" startAt="7"/>
            </a:pPr>
            <a:r>
              <a:rPr lang="en-US" dirty="0">
                <a:latin typeface="Segoe UI"/>
                <a:cs typeface="Segoe UI"/>
              </a:rPr>
              <a:t>Notifications</a:t>
            </a:r>
            <a:endParaRPr lang="en-US" dirty="0">
              <a:cs typeface="Segoe UI"/>
            </a:endParaRPr>
          </a:p>
          <a:p>
            <a:pPr marL="514350" indent="-514350">
              <a:buAutoNum type="arabicPeriod" startAt="7"/>
            </a:pPr>
            <a:r>
              <a:rPr lang="en-US" dirty="0">
                <a:latin typeface="Segoe UI"/>
                <a:cs typeface="Segoe UI"/>
              </a:rPr>
              <a:t>Repairs</a:t>
            </a:r>
            <a:endParaRPr lang="en-US" dirty="0">
              <a:cs typeface="Segoe UI"/>
            </a:endParaRPr>
          </a:p>
          <a:p>
            <a:pPr marL="514350" indent="-514350">
              <a:buAutoNum type="arabicPeriod" startAt="7"/>
            </a:pPr>
            <a:r>
              <a:rPr lang="en-US" dirty="0">
                <a:latin typeface="Segoe UI"/>
                <a:cs typeface="Segoe UI"/>
              </a:rPr>
              <a:t>Private Property</a:t>
            </a:r>
            <a:endParaRPr lang="en-US" dirty="0">
              <a:cs typeface="Segoe UI"/>
            </a:endParaRPr>
          </a:p>
          <a:p>
            <a:pPr marL="514350" indent="-514350">
              <a:buAutoNum type="arabicPeriod" startAt="7"/>
            </a:pPr>
            <a:r>
              <a:rPr lang="en-US" dirty="0">
                <a:latin typeface="Segoe UI"/>
                <a:cs typeface="Segoe UI"/>
              </a:rPr>
              <a:t>Quality Assurance</a:t>
            </a:r>
            <a:endParaRPr lang="en-US" dirty="0">
              <a:cs typeface="Segoe UI"/>
            </a:endParaRPr>
          </a:p>
          <a:p>
            <a:pPr marL="514350" indent="-514350">
              <a:buAutoNum type="arabicPeriod" startAt="7"/>
            </a:pPr>
            <a:r>
              <a:rPr lang="en-US" dirty="0">
                <a:latin typeface="Segoe UI"/>
                <a:cs typeface="Segoe UI"/>
              </a:rPr>
              <a:t>Wrap Up</a:t>
            </a:r>
            <a:endParaRPr lang="en-US" dirty="0">
              <a:cs typeface="Segoe UI"/>
            </a:endParaRPr>
          </a:p>
        </p:txBody>
      </p:sp>
    </p:spTree>
    <p:extLst>
      <p:ext uri="{BB962C8B-B14F-4D97-AF65-F5344CB8AC3E}">
        <p14:creationId xmlns:p14="http://schemas.microsoft.com/office/powerpoint/2010/main" val="39961082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atin typeface="Segoe UI Light"/>
                <a:cs typeface="Segoe UI Light"/>
              </a:rPr>
              <a:t>Introduction</a:t>
            </a:r>
            <a:endParaRPr lang="en-US">
              <a:cs typeface="Segoe UI Light"/>
            </a:endParaRPr>
          </a:p>
        </p:txBody>
      </p:sp>
    </p:spTree>
    <p:extLst>
      <p:ext uri="{BB962C8B-B14F-4D97-AF65-F5344CB8AC3E}">
        <p14:creationId xmlns:p14="http://schemas.microsoft.com/office/powerpoint/2010/main" val="13228885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Learning Objectives</a:t>
            </a:r>
          </a:p>
        </p:txBody>
      </p:sp>
      <p:sp>
        <p:nvSpPr>
          <p:cNvPr id="3" name="Content Placeholder 2"/>
          <p:cNvSpPr>
            <a:spLocks noGrp="1"/>
          </p:cNvSpPr>
          <p:nvPr>
            <p:ph idx="1"/>
          </p:nvPr>
        </p:nvSpPr>
        <p:spPr/>
        <p:txBody>
          <a:bodyPr>
            <a:normAutofit/>
          </a:bodyPr>
          <a:lstStyle/>
          <a:p>
            <a:r>
              <a:rPr lang="en-US" dirty="0"/>
              <a:t>At the end of this module, regarding inspecting, repairing, and reporting a pole, students will be able to do the following accurately:</a:t>
            </a:r>
          </a:p>
          <a:p>
            <a:pPr lvl="1"/>
            <a:r>
              <a:rPr lang="en-US" dirty="0"/>
              <a:t>Explain the purpose of ODIs</a:t>
            </a:r>
          </a:p>
          <a:p>
            <a:pPr lvl="1"/>
            <a:r>
              <a:rPr lang="en-US" dirty="0"/>
              <a:t>Explain process of completing ODIs</a:t>
            </a:r>
          </a:p>
          <a:p>
            <a:pPr lvl="1"/>
            <a:r>
              <a:rPr lang="en-US" dirty="0"/>
              <a:t>Describe the priority levels used to describe the urgency of repairs needing to be made</a:t>
            </a:r>
          </a:p>
          <a:p>
            <a:pPr lvl="1"/>
            <a:r>
              <a:rPr lang="en-US" dirty="0"/>
              <a:t>Describe </a:t>
            </a:r>
            <a:r>
              <a:rPr lang="en-US" dirty="0" smtClean="0"/>
              <a:t>G.O.s </a:t>
            </a:r>
            <a:r>
              <a:rPr lang="en-US" dirty="0"/>
              <a:t>95 </a:t>
            </a:r>
            <a:r>
              <a:rPr lang="en-US" dirty="0" smtClean="0"/>
              <a:t>&amp; 1</a:t>
            </a:r>
            <a:r>
              <a:rPr lang="en-US" dirty="0" smtClean="0"/>
              <a:t>65 </a:t>
            </a:r>
            <a:r>
              <a:rPr lang="en-US" dirty="0"/>
              <a:t>and infractions on or near Distribution facilities</a:t>
            </a:r>
          </a:p>
          <a:p>
            <a:pPr lvl="1"/>
            <a:r>
              <a:rPr lang="en-US" dirty="0"/>
              <a:t>Explain the purpose of the Joint Pole Committee and its goal </a:t>
            </a:r>
          </a:p>
          <a:p>
            <a:pPr lvl="1"/>
            <a:r>
              <a:rPr lang="en-US" dirty="0"/>
              <a:t>Identify the ODI Organizational Regions</a:t>
            </a:r>
          </a:p>
          <a:p>
            <a:pPr lvl="1"/>
            <a:r>
              <a:rPr lang="en-US" dirty="0"/>
              <a:t>Explain the background of DIMP</a:t>
            </a:r>
          </a:p>
          <a:p>
            <a:pPr lvl="1"/>
            <a:r>
              <a:rPr lang="en-US" dirty="0"/>
              <a:t>Explain why they must always exhibit professional behavior </a:t>
            </a:r>
          </a:p>
        </p:txBody>
      </p:sp>
      <p:pic>
        <p:nvPicPr>
          <p:cNvPr id="4" name="Picture 3"/>
          <p:cNvPicPr>
            <a:picLocks noChangeAspect="1"/>
          </p:cNvPicPr>
          <p:nvPr/>
        </p:nvPicPr>
        <p:blipFill>
          <a:blip r:embed="rId3">
            <a:extLst>
              <a:ext uri="{BEBA8EAE-BF5A-486C-A8C5-ECC9F3942E4B}">
                <a14:imgProps xmlns:a14="http://schemas.microsoft.com/office/drawing/2010/main">
                  <a14:imgLayer r:embed="rId4">
                    <a14:imgEffect>
                      <a14:saturation sat="66000"/>
                    </a14:imgEffect>
                  </a14:imgLayer>
                </a14:imgProps>
              </a:ext>
              <a:ext uri="{28A0092B-C50C-407E-A947-70E740481C1C}">
                <a14:useLocalDpi xmlns:a14="http://schemas.microsoft.com/office/drawing/2010/main" val="0"/>
              </a:ext>
            </a:extLst>
          </a:blip>
          <a:stretch>
            <a:fillRect/>
          </a:stretch>
        </p:blipFill>
        <p:spPr>
          <a:xfrm>
            <a:off x="8625931" y="457724"/>
            <a:ext cx="1903900" cy="1000686"/>
          </a:xfrm>
          <a:prstGeom prst="rect">
            <a:avLst/>
          </a:prstGeom>
          <a:effectLst>
            <a:softEdge rad="63500"/>
          </a:effectLst>
        </p:spPr>
      </p:pic>
    </p:spTree>
    <p:extLst>
      <p:ext uri="{BB962C8B-B14F-4D97-AF65-F5344CB8AC3E}">
        <p14:creationId xmlns:p14="http://schemas.microsoft.com/office/powerpoint/2010/main" val="130856261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Module Overview</a:t>
            </a:r>
            <a:endParaRPr lang="en-US" dirty="0"/>
          </a:p>
        </p:txBody>
      </p:sp>
      <p:sp>
        <p:nvSpPr>
          <p:cNvPr id="5" name="Content Placeholder 4"/>
          <p:cNvSpPr>
            <a:spLocks noGrp="1"/>
          </p:cNvSpPr>
          <p:nvPr>
            <p:ph idx="1"/>
          </p:nvPr>
        </p:nvSpPr>
        <p:spPr/>
        <p:txBody>
          <a:bodyPr/>
          <a:lstStyle/>
          <a:p>
            <a:r>
              <a:rPr lang="en-US" dirty="0"/>
              <a:t>This module gives an overview of the:</a:t>
            </a:r>
          </a:p>
          <a:p>
            <a:pPr lvl="1"/>
            <a:r>
              <a:rPr lang="en-US" dirty="0"/>
              <a:t>Electrical System Inspector (ESI) job</a:t>
            </a:r>
          </a:p>
          <a:p>
            <a:pPr lvl="1"/>
            <a:r>
              <a:rPr lang="en-US" dirty="0"/>
              <a:t>Overhead detail inspection (ODI)</a:t>
            </a:r>
          </a:p>
          <a:p>
            <a:pPr lvl="1"/>
            <a:r>
              <a:rPr lang="en-US" dirty="0">
                <a:hlinkClick r:id="rId3"/>
              </a:rPr>
              <a:t>General Order (G.O.) 95</a:t>
            </a:r>
            <a:endParaRPr lang="en-US" dirty="0"/>
          </a:p>
          <a:p>
            <a:pPr lvl="1"/>
            <a:r>
              <a:rPr lang="en-US" dirty="0">
                <a:hlinkClick r:id="rId4"/>
              </a:rPr>
              <a:t>General Order (G.O.) 165</a:t>
            </a:r>
            <a:endParaRPr lang="en-US" dirty="0"/>
          </a:p>
          <a:p>
            <a:pPr lvl="1"/>
            <a:r>
              <a:rPr lang="en-US" dirty="0"/>
              <a:t>Organizational regions that ODI covers</a:t>
            </a:r>
          </a:p>
          <a:p>
            <a:pPr lvl="1"/>
            <a:r>
              <a:rPr lang="en-US" dirty="0">
                <a:hlinkClick r:id="rId5"/>
              </a:rPr>
              <a:t>Distribution Inspection Maintenance Program (DIMP)</a:t>
            </a:r>
            <a:endParaRPr lang="en-US" dirty="0"/>
          </a:p>
        </p:txBody>
      </p:sp>
    </p:spTree>
    <p:extLst>
      <p:ext uri="{BB962C8B-B14F-4D97-AF65-F5344CB8AC3E}">
        <p14:creationId xmlns:p14="http://schemas.microsoft.com/office/powerpoint/2010/main" val="1240338894"/>
      </p:ext>
    </p:extLst>
  </p:cSld>
  <p:clrMapOvr>
    <a:masterClrMapping/>
  </p:clrMapOvr>
</p:sld>
</file>

<file path=ppt/theme/theme1.xml><?xml version="1.0" encoding="utf-8"?>
<a:theme xmlns:a="http://schemas.openxmlformats.org/drawingml/2006/main" name="Theme_T&amp;D_PPTDesign">
  <a:themeElements>
    <a:clrScheme name="Custom 1">
      <a:dk1>
        <a:srgbClr val="000000"/>
      </a:dk1>
      <a:lt1>
        <a:sysClr val="window" lastClr="FFFFFF"/>
      </a:lt1>
      <a:dk2>
        <a:srgbClr val="FED141"/>
      </a:dk2>
      <a:lt2>
        <a:srgbClr val="B1B3B3"/>
      </a:lt2>
      <a:accent1>
        <a:srgbClr val="00A9E0"/>
      </a:accent1>
      <a:accent2>
        <a:srgbClr val="3CDBC0"/>
      </a:accent2>
      <a:accent3>
        <a:srgbClr val="658D1B"/>
      </a:accent3>
      <a:accent4>
        <a:srgbClr val="722257"/>
      </a:accent4>
      <a:accent5>
        <a:srgbClr val="F0B323"/>
      </a:accent5>
      <a:accent6>
        <a:srgbClr val="D2D755"/>
      </a:accent6>
      <a:hlink>
        <a:srgbClr val="0563C1"/>
      </a:hlink>
      <a:folHlink>
        <a:srgbClr val="FF0000"/>
      </a:folHlink>
    </a:clrScheme>
    <a:fontScheme name="Segoe UI">
      <a:majorFont>
        <a:latin typeface="Segoe UI"/>
        <a:ea typeface=""/>
        <a:cs typeface=""/>
      </a:majorFont>
      <a:minorFont>
        <a:latin typeface="Segoe U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_T&amp;D_PPTDesign" id="{48C3847E-36C7-4605-9845-A5967312A25A}" vid="{49254DBF-146A-409B-9749-8F67B6048441}"/>
    </a:ext>
  </a:extLst>
</a:theme>
</file>

<file path=ppt/theme/theme2.xml><?xml version="1.0" encoding="utf-8"?>
<a:theme xmlns:a="http://schemas.openxmlformats.org/drawingml/2006/main" name="Office Theme">
  <a:themeElements>
    <a:clrScheme name="Custom 1">
      <a:dk1>
        <a:srgbClr val="000000"/>
      </a:dk1>
      <a:lt1>
        <a:sysClr val="window" lastClr="FFFFFF"/>
      </a:lt1>
      <a:dk2>
        <a:srgbClr val="FED141"/>
      </a:dk2>
      <a:lt2>
        <a:srgbClr val="B1B3B3"/>
      </a:lt2>
      <a:accent1>
        <a:srgbClr val="00A9E0"/>
      </a:accent1>
      <a:accent2>
        <a:srgbClr val="3CDBC0"/>
      </a:accent2>
      <a:accent3>
        <a:srgbClr val="658D1B"/>
      </a:accent3>
      <a:accent4>
        <a:srgbClr val="722257"/>
      </a:accent4>
      <a:accent5>
        <a:srgbClr val="F0B323"/>
      </a:accent5>
      <a:accent6>
        <a:srgbClr val="D2D755"/>
      </a:accent6>
      <a:hlink>
        <a:srgbClr val="0563C1"/>
      </a:hlink>
      <a:folHlink>
        <a:srgbClr val="FF0000"/>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287e4302-86cf-4944-a309-ab111957c492">
      <UserInfo>
        <DisplayName/>
        <AccountId xsi:nil="true"/>
        <AccountType/>
      </UserInfo>
    </SharedWithUsers>
    <fi7y xmlns="470f3cb9-6190-467f-98b3-13287c8881c8"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3BDCAA064B24A498CFD3DF224C73A0E" ma:contentTypeVersion="7" ma:contentTypeDescription="Create a new document." ma:contentTypeScope="" ma:versionID="76e8f06a99eee6bf361b61571d2ab681">
  <xsd:schema xmlns:xsd="http://www.w3.org/2001/XMLSchema" xmlns:xs="http://www.w3.org/2001/XMLSchema" xmlns:p="http://schemas.microsoft.com/office/2006/metadata/properties" xmlns:ns2="470f3cb9-6190-467f-98b3-13287c8881c8" xmlns:ns3="287e4302-86cf-4944-a309-ab111957c492" targetNamespace="http://schemas.microsoft.com/office/2006/metadata/properties" ma:root="true" ma:fieldsID="99812758fcad5f90009c75bb3d0ceb16" ns2:_="" ns3:_="">
    <xsd:import namespace="470f3cb9-6190-467f-98b3-13287c8881c8"/>
    <xsd:import namespace="287e4302-86cf-4944-a309-ab111957c492"/>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element ref="ns2:fi7y"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70f3cb9-6190-467f-98b3-13287c8881c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fi7y" ma:index="14" nillable="true" ma:displayName="Number" ma:internalName="fi7y">
      <xsd:simpleType>
        <xsd:restriction base="dms:Number"/>
      </xsd:simpleType>
    </xsd:element>
  </xsd:schema>
  <xsd:schema xmlns:xsd="http://www.w3.org/2001/XMLSchema" xmlns:xs="http://www.w3.org/2001/XMLSchema" xmlns:dms="http://schemas.microsoft.com/office/2006/documentManagement/types" xmlns:pc="http://schemas.microsoft.com/office/infopath/2007/PartnerControls" targetNamespace="287e4302-86cf-4944-a309-ab111957c492"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FC868ED8-9CE4-47C2-8D56-2EEFD1EDFE0E}">
  <ds:schemaRefs>
    <ds:schemaRef ds:uri="http://www.w3.org/XML/1998/namespace"/>
    <ds:schemaRef ds:uri="http://schemas.microsoft.com/office/infopath/2007/PartnerControls"/>
    <ds:schemaRef ds:uri="e45da448-bf9c-43e8-8676-7e88d583ded9"/>
    <ds:schemaRef ds:uri="4322eebd-698e-40ce-bdb1-eddec9f2aa4d"/>
    <ds:schemaRef ds:uri="http://schemas.microsoft.com/office/2006/documentManagement/types"/>
    <ds:schemaRef ds:uri="http://purl.org/dc/elements/1.1/"/>
    <ds:schemaRef ds:uri="http://purl.org/dc/dcmitype/"/>
    <ds:schemaRef ds:uri="456953c6-33af-4e07-972f-532cc91f388b"/>
    <ds:schemaRef ds:uri="http://schemas.microsoft.com/office/2006/metadata/properties"/>
    <ds:schemaRef ds:uri="http://schemas.openxmlformats.org/package/2006/metadata/core-properties"/>
    <ds:schemaRef ds:uri="http://purl.org/dc/terms/"/>
  </ds:schemaRefs>
</ds:datastoreItem>
</file>

<file path=customXml/itemProps2.xml><?xml version="1.0" encoding="utf-8"?>
<ds:datastoreItem xmlns:ds="http://schemas.openxmlformats.org/officeDocument/2006/customXml" ds:itemID="{77C13906-21F4-4F6B-B119-1E8E2ED23D97}">
  <ds:schemaRefs>
    <ds:schemaRef ds:uri="http://schemas.microsoft.com/sharepoint/v3/contenttype/forms"/>
  </ds:schemaRefs>
</ds:datastoreItem>
</file>

<file path=customXml/itemProps3.xml><?xml version="1.0" encoding="utf-8"?>
<ds:datastoreItem xmlns:ds="http://schemas.openxmlformats.org/officeDocument/2006/customXml" ds:itemID="{2C35F1F2-8316-4CEE-8176-2A30B72B6269}"/>
</file>

<file path=customXml/itemProps4.xml><?xml version="1.0" encoding="utf-8"?>
<ds:datastoreItem xmlns:ds="http://schemas.openxmlformats.org/officeDocument/2006/customXml" ds:itemID="{F66A76A3-20EE-4B40-A3C7-C9362AC303E5}"/>
</file>

<file path=docProps/app.xml><?xml version="1.0" encoding="utf-8"?>
<Properties xmlns="http://schemas.openxmlformats.org/officeDocument/2006/extended-properties" xmlns:vt="http://schemas.openxmlformats.org/officeDocument/2006/docPropsVTypes">
  <Template/>
  <TotalTime>318</TotalTime>
  <Words>1136</Words>
  <Application>Microsoft Office PowerPoint</Application>
  <PresentationFormat>Widescreen</PresentationFormat>
  <Paragraphs>285</Paragraphs>
  <Slides>23</Slides>
  <Notes>23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Arial</vt:lpstr>
      <vt:lpstr>Arial,Sans-Serif</vt:lpstr>
      <vt:lpstr>Calibri</vt:lpstr>
      <vt:lpstr>Open Sans</vt:lpstr>
      <vt:lpstr>Segoe UI</vt:lpstr>
      <vt:lpstr>Segoe UI Light</vt:lpstr>
      <vt:lpstr>Theme_T&amp;D_PPTDesign</vt:lpstr>
      <vt:lpstr>Overhead Detail Inspection (ODI) Training</vt:lpstr>
      <vt:lpstr>Welcome &amp; Introductions</vt:lpstr>
      <vt:lpstr>Safety First!</vt:lpstr>
      <vt:lpstr>Logistics &amp; Guidelines</vt:lpstr>
      <vt:lpstr>Course Goal</vt:lpstr>
      <vt:lpstr>Course Overview</vt:lpstr>
      <vt:lpstr>Introduction</vt:lpstr>
      <vt:lpstr>Learning Objectives</vt:lpstr>
      <vt:lpstr>Module Overview</vt:lpstr>
      <vt:lpstr>Detailed Inspections Overview</vt:lpstr>
      <vt:lpstr>Detailed Inspections Overview (cont.)</vt:lpstr>
      <vt:lpstr>Detailed Inspections Overview (cont.)</vt:lpstr>
      <vt:lpstr>General Orders (G.O.)</vt:lpstr>
      <vt:lpstr>General Orders (G.O.) (cont.)</vt:lpstr>
      <vt:lpstr>General Order (G.O.) 165</vt:lpstr>
      <vt:lpstr>Joint Pole Organization</vt:lpstr>
      <vt:lpstr>Joint Pole Committee</vt:lpstr>
      <vt:lpstr>ODI Organizational Regions</vt:lpstr>
      <vt:lpstr>DIMP Background</vt:lpstr>
      <vt:lpstr>Professionalism</vt:lpstr>
      <vt:lpstr>Module Wrap Up</vt:lpstr>
      <vt:lpstr>Check Your Knowledge</vt:lpstr>
      <vt:lpstr>End of Introduction Module</vt:lpstr>
    </vt:vector>
  </TitlesOfParts>
  <Company>Southern California Edison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01_Introduction_New ESI Training</dc:title>
  <dc:creator>Standard Configuration;George, Marsha Ellen</dc:creator>
  <cp:keywords/>
  <cp:lastModifiedBy>Mary Anne Schad</cp:lastModifiedBy>
  <cp:revision>473</cp:revision>
  <cp:lastPrinted>2014-10-21T15:29:22Z</cp:lastPrinted>
  <dcterms:created xsi:type="dcterms:W3CDTF">2012-09-17T21:25:10Z</dcterms:created>
  <dcterms:modified xsi:type="dcterms:W3CDTF">2019-12-14T00:24:18Z</dcterms:modified>
  <cp:contentStatus>(6) Complete</cp:contentStatus>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0x01010093BDCAA064B24A498CFD3DF224C73A0E</vt:lpwstr>
  </property>
  <property fmtid="{D5CDD505-2E9C-101B-9397-08002B2CF9AE}" pid="3" name="SCEDocumentType">
    <vt:lpwstr>6;#Reference Document|9acbe064-480e-464c-8c5a-e66312fce4d0</vt:lpwstr>
  </property>
  <property fmtid="{D5CDD505-2E9C-101B-9397-08002B2CF9AE}" pid="4" name="SCE Handling Classifications">
    <vt:lpwstr>2;#FERC SOC|30fe3395-6548-46f9-8f65-142900e30b52</vt:lpwstr>
  </property>
  <property fmtid="{D5CDD505-2E9C-101B-9397-08002B2CF9AE}" pid="5" name="SCE Access Classification">
    <vt:lpwstr>5;#Internal|0f615b6b-96b2-4de4-8805-5eb688dc7257</vt:lpwstr>
  </property>
  <property fmtid="{D5CDD505-2E9C-101B-9397-08002B2CF9AE}" pid="6" name="SCE Reference Materials">
    <vt:lpwstr>4;#Reference|d5d6855c-40cf-4fde-b486-dbdb7551d2bd</vt:lpwstr>
  </property>
  <property fmtid="{D5CDD505-2E9C-101B-9397-08002B2CF9AE}" pid="7" name="SCE Owner">
    <vt:lpwstr>3;#Transmission ＆ Distribution|189d5c17-6cae-4a6d-a986-13e6a6a54d3e</vt:lpwstr>
  </property>
  <property fmtid="{D5CDD505-2E9C-101B-9397-08002B2CF9AE}" pid="8" name="TaxKeyword">
    <vt:lpwstr/>
  </property>
  <property fmtid="{D5CDD505-2E9C-101B-9397-08002B2CF9AE}" pid="9" name="Order">
    <vt:r8>43900</vt:r8>
  </property>
  <property fmtid="{D5CDD505-2E9C-101B-9397-08002B2CF9AE}" pid="10" name="xd_Signature">
    <vt:bool>false</vt:bool>
  </property>
  <property fmtid="{D5CDD505-2E9C-101B-9397-08002B2CF9AE}" pid="11" name="xd_ProgID">
    <vt:lpwstr/>
  </property>
  <property fmtid="{D5CDD505-2E9C-101B-9397-08002B2CF9AE}" pid="12" name="_SourceUrl">
    <vt:lpwstr/>
  </property>
  <property fmtid="{D5CDD505-2E9C-101B-9397-08002B2CF9AE}" pid="13" name="_SharedFileIndex">
    <vt:lpwstr/>
  </property>
  <property fmtid="{D5CDD505-2E9C-101B-9397-08002B2CF9AE}" pid="14" name="ComplianceAssetId">
    <vt:lpwstr/>
  </property>
  <property fmtid="{D5CDD505-2E9C-101B-9397-08002B2CF9AE}" pid="15" name="TemplateUrl">
    <vt:lpwstr/>
  </property>
  <property fmtid="{D5CDD505-2E9C-101B-9397-08002B2CF9AE}" pid="16" name="_dlc_DocIdItemGuid">
    <vt:lpwstr>8b555669-5edc-4d3c-9c00-6a56dc8a27db</vt:lpwstr>
  </property>
  <property fmtid="{D5CDD505-2E9C-101B-9397-08002B2CF9AE}" pid="17" name="_docset_NoMedatataSyncRequired">
    <vt:lpwstr>False</vt:lpwstr>
  </property>
  <property fmtid="{D5CDD505-2E9C-101B-9397-08002B2CF9AE}" pid="18" name="Review Status">
    <vt:lpwstr>https://edisonintl.sharepoint.com/teams/rcms365/_layouts/15/wrkstat.aspx?List=21149cbb-4f61-4bd7-8a64-8d38b2a0e31c&amp;WorkflowInstanceName=e01747e2-3109-4937-9987-2c91c7df47cf, Completed</vt:lpwstr>
  </property>
  <property fmtid="{D5CDD505-2E9C-101B-9397-08002B2CF9AE}" pid="19" name="Reassignment">
    <vt:lpwstr>, </vt:lpwstr>
  </property>
  <property fmtid="{D5CDD505-2E9C-101B-9397-08002B2CF9AE}" pid="20" name="Start Security WF">
    <vt:lpwstr>, </vt:lpwstr>
  </property>
  <property fmtid="{D5CDD505-2E9C-101B-9397-08002B2CF9AE}" pid="22" name="Data Request Set Name1">
    <vt:lpwstr>CalAdvocates-SCE-2021WMP-09</vt:lpwstr>
  </property>
  <property fmtid="{D5CDD505-2E9C-101B-9397-08002B2CF9AE}" pid="23" name="Manual Handling">
    <vt:lpwstr>https://edisonintl.sharepoint.com/teams/rcms365/_layouts/15/wrkstat.aspx?List=d1269d0e-3d21-492c-95ee-c4f1a377396e&amp;WorkflowInstanceName=9772cd64-4a03-4137-a015-f5a706c26e3b, Completed</vt:lpwstr>
  </property>
  <property fmtid="{D5CDD505-2E9C-101B-9397-08002B2CF9AE}" pid="26" name="Test WF">
    <vt:lpwstr>, </vt:lpwstr>
  </property>
  <property fmtid="{D5CDD505-2E9C-101B-9397-08002B2CF9AE}" pid="27" name="Document Review Status">
    <vt:lpwstr>Pending for Case Admin</vt:lpwstr>
  </property>
  <property fmtid="{D5CDD505-2E9C-101B-9397-08002B2CF9AE}" pid="28" name="Modified Date">
    <vt:filetime>2021-03-09T08:00:00Z</vt:filetime>
  </property>
</Properties>
</file>