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slides/slide28.xml" ContentType="application/vnd.openxmlformats-officedocument.presentationml.slide+xml"/>
  <Override PartName="/ppt/slides/slide29.xml" ContentType="application/vnd.openxmlformats-officedocument.presentationml.slide+xml"/>
  <Override PartName="/ppt/presentation.xml" ContentType="application/vnd.openxmlformats-officedocument.presentationml.presentation.main+xml"/>
  <Override PartName="/ppt/slides/slide27.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6.xml" ContentType="application/vnd.openxmlformats-officedocument.presentationml.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slideMasters/slideMaster1.xml" ContentType="application/vnd.openxmlformats-officedocument.presentationml.slideMaster+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9.xml" ContentType="application/vnd.openxmlformats-officedocument.presentationml.notesSlide+xml"/>
  <Override PartName="/ppt/notesSlides/notesSlide16.xml" ContentType="application/vnd.openxmlformats-officedocument.presentationml.notesSlide+xml"/>
  <Override PartName="/ppt/notesSlides/notesSlide8.xml" ContentType="application/vnd.openxmlformats-officedocument.presentationml.notesSlide+xml"/>
  <Override PartName="/ppt/notesSlides/notesSlide17.xml" ContentType="application/vnd.openxmlformats-officedocument.presentationml.notesSlide+xml"/>
  <Override PartName="/ppt/slideLayouts/slideLayout13.xml" ContentType="application/vnd.openxmlformats-officedocument.presentationml.slideLayout+xml"/>
  <Override PartName="/ppt/notesSlides/notesSlide18.xml" ContentType="application/vnd.openxmlformats-officedocument.presentationml.notesSlide+xml"/>
  <Override PartName="/ppt/slideLayouts/slideLayout12.xml" ContentType="application/vnd.openxmlformats-officedocument.presentationml.slideLayout+xml"/>
  <Override PartName="/ppt/notesSlides/notesSlide15.xml" ContentType="application/vnd.openxmlformats-officedocument.presentationml.notesSlide+xml"/>
  <Override PartName="/ppt/notesSlides/notesSlide10.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notesSlides/notesSlide3.xml" ContentType="application/vnd.openxmlformats-officedocument.presentationml.notes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notesSlide13.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19.xml" ContentType="application/vnd.openxmlformats-officedocument.presentationml.notesSlide+xml"/>
  <Override PartName="/ppt/slideLayouts/slideLayout10.xml" ContentType="application/vnd.openxmlformats-officedocument.presentationml.slideLayout+xml"/>
  <Override PartName="/ppt/notesSlides/notesSlide23.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24.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notesSlides/notesSlide22.xml" ContentType="application/vnd.openxmlformats-officedocument.presentationml.notesSlide+xml"/>
  <Override PartName="/ppt/slideLayouts/slideLayout9.xml" ContentType="application/vnd.openxmlformats-officedocument.presentationml.slideLayout+xml"/>
  <Override PartName="/ppt/notesSlides/notesSlide20.xml" ContentType="application/vnd.openxmlformats-officedocument.presentationml.notesSlide+xml"/>
  <Override PartName="/ppt/slideLayouts/slideLayout5.xml" ContentType="application/vnd.openxmlformats-officedocument.presentationml.slideLayout+xml"/>
  <Override PartName="/ppt/slideLayouts/slideLayout8.xml" ContentType="application/vnd.openxmlformats-officedocument.presentationml.slideLayout+xml"/>
  <Override PartName="/ppt/notesSlides/notesSlide21.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changesInfos/changesInfo1.xml" ContentType="application/vnd.ms-powerpoint.changesinfo+xml"/>
  <Override PartName="/ppt/revisionInfo.xml" ContentType="application/vnd.ms-powerpoint.revisioninfo+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Lst>
  <p:notesMasterIdLst>
    <p:notesMasterId r:id="rId34"/>
  </p:notesMasterIdLst>
  <p:sldIdLst>
    <p:sldId id="820" r:id="rId5"/>
    <p:sldId id="1116" r:id="rId6"/>
    <p:sldId id="1117" r:id="rId7"/>
    <p:sldId id="1118" r:id="rId8"/>
    <p:sldId id="1151" r:id="rId9"/>
    <p:sldId id="1105" r:id="rId10"/>
    <p:sldId id="1152" r:id="rId11"/>
    <p:sldId id="773" r:id="rId12"/>
    <p:sldId id="1149" r:id="rId13"/>
    <p:sldId id="1126" r:id="rId14"/>
    <p:sldId id="1131" r:id="rId15"/>
    <p:sldId id="1135" r:id="rId16"/>
    <p:sldId id="1132" r:id="rId17"/>
    <p:sldId id="1143" r:id="rId18"/>
    <p:sldId id="1141" r:id="rId19"/>
    <p:sldId id="1133" r:id="rId20"/>
    <p:sldId id="1140" r:id="rId21"/>
    <p:sldId id="1130" r:id="rId22"/>
    <p:sldId id="1136" r:id="rId23"/>
    <p:sldId id="1127" r:id="rId24"/>
    <p:sldId id="1129" r:id="rId25"/>
    <p:sldId id="1139" r:id="rId26"/>
    <p:sldId id="1134" r:id="rId27"/>
    <p:sldId id="1147" r:id="rId28"/>
    <p:sldId id="1144" r:id="rId29"/>
    <p:sldId id="1146" r:id="rId30"/>
    <p:sldId id="1153" r:id="rId31"/>
    <p:sldId id="1124" r:id="rId32"/>
    <p:sldId id="1150" r:id="rId33"/>
  </p:sldIdLst>
  <p:sldSz cx="12192000" cy="6858000"/>
  <p:notesSz cx="6858000" cy="2562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369"/>
    <a:srgbClr val="9B129E"/>
    <a:srgbClr val="D4ECBA"/>
    <a:srgbClr val="ADDB7B"/>
    <a:srgbClr val="C0FD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7DDD10-B77B-B1FD-34F5-CD2DAC82ABC2}" v="5" dt="2019-12-06T19:11:18.366"/>
    <p1510:client id="{5D8FD874-6667-EE07-9EE4-7D9DCB92D126}" v="41" dt="2019-11-25T03:00:58.057"/>
    <p1510:client id="{5EAB1427-8FC2-4FE6-B759-1EB53943F559}" v="3" dt="2019-11-21T02:28:49.739"/>
    <p1510:client id="{ECF3DE55-9894-6324-B756-F1DD3B53927C}" v="7" dt="2019-11-20T16:35:46.4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935" autoAdjust="0"/>
    <p:restoredTop sz="67826" autoAdjust="0"/>
  </p:normalViewPr>
  <p:slideViewPr>
    <p:cSldViewPr>
      <p:cViewPr varScale="1">
        <p:scale>
          <a:sx n="57" d="100"/>
          <a:sy n="57" d="100"/>
        </p:scale>
        <p:origin x="1147" y="48"/>
      </p:cViewPr>
      <p:guideLst>
        <p:guide orient="horz" pos="2160"/>
        <p:guide pos="3840"/>
      </p:guideLst>
    </p:cSldViewPr>
  </p:slideViewPr>
  <p:notesTextViewPr>
    <p:cViewPr>
      <p:scale>
        <a:sx n="1" d="1"/>
        <a:sy n="1" d="1"/>
      </p:scale>
      <p:origin x="0" y="0"/>
    </p:cViewPr>
  </p:notesTextViewPr>
  <p:sorterViewPr>
    <p:cViewPr>
      <p:scale>
        <a:sx n="100" d="100"/>
        <a:sy n="100" d="100"/>
      </p:scale>
      <p:origin x="0" y="3906"/>
    </p:cViewPr>
  </p:sorterViewPr>
  <p:notesViewPr>
    <p:cSldViewPr>
      <p:cViewPr>
        <p:scale>
          <a:sx n="100" d="100"/>
          <a:sy n="100" d="100"/>
        </p:scale>
        <p:origin x="-1380" y="30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en N Colgan" userId="56b75781-b95b-4358-8bcf-274c68695ecf" providerId="ADAL" clId="{2B81B37D-A57D-40A9-9254-908CEDF8C791}"/>
    <pc:docChg chg="undo custSel addSld delSld modSld sldOrd">
      <pc:chgData name="Stephen N Colgan" userId="56b75781-b95b-4358-8bcf-274c68695ecf" providerId="ADAL" clId="{2B81B37D-A57D-40A9-9254-908CEDF8C791}" dt="2019-11-19T16:22:47.538" v="1355" actId="1076"/>
      <pc:docMkLst>
        <pc:docMk/>
      </pc:docMkLst>
      <pc:sldChg chg="addSp delSp modSp ord modNotesTx">
        <pc:chgData name="Stephen N Colgan" userId="56b75781-b95b-4358-8bcf-274c68695ecf" providerId="ADAL" clId="{2B81B37D-A57D-40A9-9254-908CEDF8C791}" dt="2019-11-15T23:55:07.582" v="892"/>
        <pc:sldMkLst>
          <pc:docMk/>
          <pc:sldMk cId="650203169" sldId="773"/>
        </pc:sldMkLst>
        <pc:spChg chg="mod">
          <ac:chgData name="Stephen N Colgan" userId="56b75781-b95b-4358-8bcf-274c68695ecf" providerId="ADAL" clId="{2B81B37D-A57D-40A9-9254-908CEDF8C791}" dt="2019-11-15T23:47:02.757" v="577" actId="20577"/>
          <ac:spMkLst>
            <pc:docMk/>
            <pc:sldMk cId="650203169" sldId="773"/>
            <ac:spMk id="2" creationId="{00000000-0000-0000-0000-000000000000}"/>
          </ac:spMkLst>
        </pc:spChg>
        <pc:spChg chg="del">
          <ac:chgData name="Stephen N Colgan" userId="56b75781-b95b-4358-8bcf-274c68695ecf" providerId="ADAL" clId="{2B81B37D-A57D-40A9-9254-908CEDF8C791}" dt="2019-11-15T23:21:52.122" v="150" actId="478"/>
          <ac:spMkLst>
            <pc:docMk/>
            <pc:sldMk cId="650203169" sldId="773"/>
            <ac:spMk id="3" creationId="{00000000-0000-0000-0000-000000000000}"/>
          </ac:spMkLst>
        </pc:spChg>
        <pc:spChg chg="add del mod">
          <ac:chgData name="Stephen N Colgan" userId="56b75781-b95b-4358-8bcf-274c68695ecf" providerId="ADAL" clId="{2B81B37D-A57D-40A9-9254-908CEDF8C791}" dt="2019-11-15T23:21:54.148" v="151" actId="478"/>
          <ac:spMkLst>
            <pc:docMk/>
            <pc:sldMk cId="650203169" sldId="773"/>
            <ac:spMk id="5" creationId="{45541D16-0CC0-426B-A212-7958250CA636}"/>
          </ac:spMkLst>
        </pc:spChg>
        <pc:spChg chg="del">
          <ac:chgData name="Stephen N Colgan" userId="56b75781-b95b-4358-8bcf-274c68695ecf" providerId="ADAL" clId="{2B81B37D-A57D-40A9-9254-908CEDF8C791}" dt="2019-11-15T23:20:37.902" v="149" actId="478"/>
          <ac:spMkLst>
            <pc:docMk/>
            <pc:sldMk cId="650203169" sldId="773"/>
            <ac:spMk id="8" creationId="{F19C3A49-EA5A-46CE-B7E8-E805F95DA864}"/>
          </ac:spMkLst>
        </pc:spChg>
        <pc:spChg chg="add mod">
          <ac:chgData name="Stephen N Colgan" userId="56b75781-b95b-4358-8bcf-274c68695ecf" providerId="ADAL" clId="{2B81B37D-A57D-40A9-9254-908CEDF8C791}" dt="2019-11-15T23:25:12.076" v="203" actId="164"/>
          <ac:spMkLst>
            <pc:docMk/>
            <pc:sldMk cId="650203169" sldId="773"/>
            <ac:spMk id="16" creationId="{D7867F77-1111-460C-ABF9-5A001011072C}"/>
          </ac:spMkLst>
        </pc:spChg>
        <pc:spChg chg="add mod">
          <ac:chgData name="Stephen N Colgan" userId="56b75781-b95b-4358-8bcf-274c68695ecf" providerId="ADAL" clId="{2B81B37D-A57D-40A9-9254-908CEDF8C791}" dt="2019-11-15T23:35:30.594" v="443" actId="14100"/>
          <ac:spMkLst>
            <pc:docMk/>
            <pc:sldMk cId="650203169" sldId="773"/>
            <ac:spMk id="23" creationId="{69FBB76D-16EF-4C40-B0EB-602D93341566}"/>
          </ac:spMkLst>
        </pc:spChg>
        <pc:spChg chg="add del mod">
          <ac:chgData name="Stephen N Colgan" userId="56b75781-b95b-4358-8bcf-274c68695ecf" providerId="ADAL" clId="{2B81B37D-A57D-40A9-9254-908CEDF8C791}" dt="2019-11-15T23:35:20.893" v="434" actId="478"/>
          <ac:spMkLst>
            <pc:docMk/>
            <pc:sldMk cId="650203169" sldId="773"/>
            <ac:spMk id="24" creationId="{FBAECA7C-6C21-4EC2-BA17-6FBDCE75B030}"/>
          </ac:spMkLst>
        </pc:spChg>
        <pc:grpChg chg="add del mod">
          <ac:chgData name="Stephen N Colgan" userId="56b75781-b95b-4358-8bcf-274c68695ecf" providerId="ADAL" clId="{2B81B37D-A57D-40A9-9254-908CEDF8C791}" dt="2019-11-15T23:26:25.211" v="208" actId="478"/>
          <ac:grpSpMkLst>
            <pc:docMk/>
            <pc:sldMk cId="650203169" sldId="773"/>
            <ac:grpSpMk id="17" creationId="{7B6B2CE9-E3B0-4243-814D-AAA563AA306E}"/>
          </ac:grpSpMkLst>
        </pc:grpChg>
        <pc:grpChg chg="add mod">
          <ac:chgData name="Stephen N Colgan" userId="56b75781-b95b-4358-8bcf-274c68695ecf" providerId="ADAL" clId="{2B81B37D-A57D-40A9-9254-908CEDF8C791}" dt="2019-11-15T23:30:00.527" v="379" actId="1076"/>
          <ac:grpSpMkLst>
            <pc:docMk/>
            <pc:sldMk cId="650203169" sldId="773"/>
            <ac:grpSpMk id="18" creationId="{253291F8-41D7-4AF2-A003-5F9477E01F55}"/>
          </ac:grpSpMkLst>
        </pc:grpChg>
        <pc:grpChg chg="add del mod">
          <ac:chgData name="Stephen N Colgan" userId="56b75781-b95b-4358-8bcf-274c68695ecf" providerId="ADAL" clId="{2B81B37D-A57D-40A9-9254-908CEDF8C791}" dt="2019-11-15T23:43:38.264" v="492" actId="478"/>
          <ac:grpSpMkLst>
            <pc:docMk/>
            <pc:sldMk cId="650203169" sldId="773"/>
            <ac:grpSpMk id="22" creationId="{89BFAD3F-2189-4692-B1A8-7AD03AC26595}"/>
          </ac:grpSpMkLst>
        </pc:grpChg>
        <pc:picChg chg="add mod">
          <ac:chgData name="Stephen N Colgan" userId="56b75781-b95b-4358-8bcf-274c68695ecf" providerId="ADAL" clId="{2B81B37D-A57D-40A9-9254-908CEDF8C791}" dt="2019-11-15T23:25:06.288" v="202" actId="164"/>
          <ac:picMkLst>
            <pc:docMk/>
            <pc:sldMk cId="650203169" sldId="773"/>
            <ac:picMk id="10" creationId="{4232A118-2EB5-47A2-8E19-5C64212F556F}"/>
          </ac:picMkLst>
        </pc:picChg>
        <pc:picChg chg="add mod">
          <ac:chgData name="Stephen N Colgan" userId="56b75781-b95b-4358-8bcf-274c68695ecf" providerId="ADAL" clId="{2B81B37D-A57D-40A9-9254-908CEDF8C791}" dt="2019-11-15T23:25:06.288" v="202" actId="164"/>
          <ac:picMkLst>
            <pc:docMk/>
            <pc:sldMk cId="650203169" sldId="773"/>
            <ac:picMk id="12" creationId="{F0C52F1A-FA9E-477A-B591-55FB5E6EB555}"/>
          </ac:picMkLst>
        </pc:picChg>
        <pc:picChg chg="add mod">
          <ac:chgData name="Stephen N Colgan" userId="56b75781-b95b-4358-8bcf-274c68695ecf" providerId="ADAL" clId="{2B81B37D-A57D-40A9-9254-908CEDF8C791}" dt="2019-11-15T23:25:12.076" v="203" actId="164"/>
          <ac:picMkLst>
            <pc:docMk/>
            <pc:sldMk cId="650203169" sldId="773"/>
            <ac:picMk id="14" creationId="{57F7EAAB-4BBC-45CC-BBA9-DF342BCA451E}"/>
          </ac:picMkLst>
        </pc:picChg>
        <pc:picChg chg="add del mod ord">
          <ac:chgData name="Stephen N Colgan" userId="56b75781-b95b-4358-8bcf-274c68695ecf" providerId="ADAL" clId="{2B81B37D-A57D-40A9-9254-908CEDF8C791}" dt="2019-11-15T23:43:27.963" v="488" actId="478"/>
          <ac:picMkLst>
            <pc:docMk/>
            <pc:sldMk cId="650203169" sldId="773"/>
            <ac:picMk id="15" creationId="{57F0200E-F8A4-44A8-A2D6-743F32F59D75}"/>
          </ac:picMkLst>
        </pc:picChg>
        <pc:picChg chg="add mod topLvl modCrop">
          <ac:chgData name="Stephen N Colgan" userId="56b75781-b95b-4358-8bcf-274c68695ecf" providerId="ADAL" clId="{2B81B37D-A57D-40A9-9254-908CEDF8C791}" dt="2019-11-15T23:43:38.264" v="492" actId="478"/>
          <ac:picMkLst>
            <pc:docMk/>
            <pc:sldMk cId="650203169" sldId="773"/>
            <ac:picMk id="20" creationId="{409F69E7-E41E-42F7-81B0-6FEA84198A0B}"/>
          </ac:picMkLst>
        </pc:picChg>
        <pc:picChg chg="add del mod topLvl">
          <ac:chgData name="Stephen N Colgan" userId="56b75781-b95b-4358-8bcf-274c68695ecf" providerId="ADAL" clId="{2B81B37D-A57D-40A9-9254-908CEDF8C791}" dt="2019-11-15T23:43:38.264" v="492" actId="478"/>
          <ac:picMkLst>
            <pc:docMk/>
            <pc:sldMk cId="650203169" sldId="773"/>
            <ac:picMk id="21" creationId="{6EF5DF53-0E21-42CD-A730-B4C00B760501}"/>
          </ac:picMkLst>
        </pc:picChg>
        <pc:picChg chg="add del mod">
          <ac:chgData name="Stephen N Colgan" userId="56b75781-b95b-4358-8bcf-274c68695ecf" providerId="ADAL" clId="{2B81B37D-A57D-40A9-9254-908CEDF8C791}" dt="2019-11-15T23:43:49.049" v="498" actId="478"/>
          <ac:picMkLst>
            <pc:docMk/>
            <pc:sldMk cId="650203169" sldId="773"/>
            <ac:picMk id="25" creationId="{F46D0480-1141-4E98-AFDB-2044C4A887C6}"/>
          </ac:picMkLst>
        </pc:picChg>
        <pc:picChg chg="add mod ord">
          <ac:chgData name="Stephen N Colgan" userId="56b75781-b95b-4358-8bcf-274c68695ecf" providerId="ADAL" clId="{2B81B37D-A57D-40A9-9254-908CEDF8C791}" dt="2019-11-15T23:43:34.982" v="491" actId="1076"/>
          <ac:picMkLst>
            <pc:docMk/>
            <pc:sldMk cId="650203169" sldId="773"/>
            <ac:picMk id="27" creationId="{DA5F953B-C25A-48C7-A65A-744551E8E7AE}"/>
          </ac:picMkLst>
        </pc:picChg>
        <pc:picChg chg="add mod ord">
          <ac:chgData name="Stephen N Colgan" userId="56b75781-b95b-4358-8bcf-274c68695ecf" providerId="ADAL" clId="{2B81B37D-A57D-40A9-9254-908CEDF8C791}" dt="2019-11-15T23:43:46.482" v="496" actId="1076"/>
          <ac:picMkLst>
            <pc:docMk/>
            <pc:sldMk cId="650203169" sldId="773"/>
            <ac:picMk id="28" creationId="{755831AD-240E-4A5A-AEE4-A76C8EDB5F9F}"/>
          </ac:picMkLst>
        </pc:picChg>
        <pc:picChg chg="add mod">
          <ac:chgData name="Stephen N Colgan" userId="56b75781-b95b-4358-8bcf-274c68695ecf" providerId="ADAL" clId="{2B81B37D-A57D-40A9-9254-908CEDF8C791}" dt="2019-11-15T23:44:07.575" v="502"/>
          <ac:picMkLst>
            <pc:docMk/>
            <pc:sldMk cId="650203169" sldId="773"/>
            <ac:picMk id="29" creationId="{B7880591-0F4B-4AC4-B439-BD4CAD641511}"/>
          </ac:picMkLst>
        </pc:picChg>
      </pc:sldChg>
      <pc:sldChg chg="modSp">
        <pc:chgData name="Stephen N Colgan" userId="56b75781-b95b-4358-8bcf-274c68695ecf" providerId="ADAL" clId="{2B81B37D-A57D-40A9-9254-908CEDF8C791}" dt="2019-11-15T23:46:36.731" v="559" actId="20577"/>
        <pc:sldMkLst>
          <pc:docMk/>
          <pc:sldMk cId="2095017050" sldId="820"/>
        </pc:sldMkLst>
        <pc:spChg chg="mod">
          <ac:chgData name="Stephen N Colgan" userId="56b75781-b95b-4358-8bcf-274c68695ecf" providerId="ADAL" clId="{2B81B37D-A57D-40A9-9254-908CEDF8C791}" dt="2019-11-15T23:46:36.731" v="559" actId="20577"/>
          <ac:spMkLst>
            <pc:docMk/>
            <pc:sldMk cId="2095017050" sldId="820"/>
            <ac:spMk id="4" creationId="{00000000-0000-0000-0000-000000000000}"/>
          </ac:spMkLst>
        </pc:spChg>
      </pc:sldChg>
      <pc:sldChg chg="modSp modNotesTx">
        <pc:chgData name="Stephen N Colgan" userId="56b75781-b95b-4358-8bcf-274c68695ecf" providerId="ADAL" clId="{2B81B37D-A57D-40A9-9254-908CEDF8C791}" dt="2019-11-19T16:20:33.169" v="1351" actId="313"/>
        <pc:sldMkLst>
          <pc:docMk/>
          <pc:sldMk cId="1308562618" sldId="1105"/>
        </pc:sldMkLst>
        <pc:spChg chg="mod">
          <ac:chgData name="Stephen N Colgan" userId="56b75781-b95b-4358-8bcf-274c68695ecf" providerId="ADAL" clId="{2B81B37D-A57D-40A9-9254-908CEDF8C791}" dt="2019-11-19T16:20:33.169" v="1351" actId="313"/>
          <ac:spMkLst>
            <pc:docMk/>
            <pc:sldMk cId="1308562618" sldId="1105"/>
            <ac:spMk id="3" creationId="{00000000-0000-0000-0000-000000000000}"/>
          </ac:spMkLst>
        </pc:spChg>
      </pc:sldChg>
      <pc:sldChg chg="addSp delSp modSp modNotesTx">
        <pc:chgData name="Stephen N Colgan" userId="56b75781-b95b-4358-8bcf-274c68695ecf" providerId="ADAL" clId="{2B81B37D-A57D-40A9-9254-908CEDF8C791}" dt="2019-11-19T00:40:10.095" v="1294" actId="20577"/>
        <pc:sldMkLst>
          <pc:docMk/>
          <pc:sldMk cId="4018320549" sldId="1124"/>
        </pc:sldMkLst>
        <pc:spChg chg="del mod">
          <ac:chgData name="Stephen N Colgan" userId="56b75781-b95b-4358-8bcf-274c68695ecf" providerId="ADAL" clId="{2B81B37D-A57D-40A9-9254-908CEDF8C791}" dt="2019-11-19T00:34:53.496" v="969"/>
          <ac:spMkLst>
            <pc:docMk/>
            <pc:sldMk cId="4018320549" sldId="1124"/>
            <ac:spMk id="2" creationId="{00000000-0000-0000-0000-000000000000}"/>
          </ac:spMkLst>
        </pc:spChg>
        <pc:spChg chg="del">
          <ac:chgData name="Stephen N Colgan" userId="56b75781-b95b-4358-8bcf-274c68695ecf" providerId="ADAL" clId="{2B81B37D-A57D-40A9-9254-908CEDF8C791}" dt="2019-11-15T23:55:23.418" v="893" actId="478"/>
          <ac:spMkLst>
            <pc:docMk/>
            <pc:sldMk cId="4018320549" sldId="1124"/>
            <ac:spMk id="4" creationId="{00000000-0000-0000-0000-000000000000}"/>
          </ac:spMkLst>
        </pc:spChg>
        <pc:spChg chg="add del mod">
          <ac:chgData name="Stephen N Colgan" userId="56b75781-b95b-4358-8bcf-274c68695ecf" providerId="ADAL" clId="{2B81B37D-A57D-40A9-9254-908CEDF8C791}" dt="2019-11-19T00:34:04.940" v="936"/>
          <ac:spMkLst>
            <pc:docMk/>
            <pc:sldMk cId="4018320549" sldId="1124"/>
            <ac:spMk id="4" creationId="{DD803813-D917-42F8-BC1B-5B498352BFA5}"/>
          </ac:spMkLst>
        </pc:spChg>
        <pc:spChg chg="del">
          <ac:chgData name="Stephen N Colgan" userId="56b75781-b95b-4358-8bcf-274c68695ecf" providerId="ADAL" clId="{2B81B37D-A57D-40A9-9254-908CEDF8C791}" dt="2019-11-15T23:55:26.217" v="894" actId="478"/>
          <ac:spMkLst>
            <pc:docMk/>
            <pc:sldMk cId="4018320549" sldId="1124"/>
            <ac:spMk id="5" creationId="{00000000-0000-0000-0000-000000000000}"/>
          </ac:spMkLst>
        </pc:spChg>
        <pc:spChg chg="add mod">
          <ac:chgData name="Stephen N Colgan" userId="56b75781-b95b-4358-8bcf-274c68695ecf" providerId="ADAL" clId="{2B81B37D-A57D-40A9-9254-908CEDF8C791}" dt="2019-11-19T00:34:39.166" v="961" actId="20577"/>
          <ac:spMkLst>
            <pc:docMk/>
            <pc:sldMk cId="4018320549" sldId="1124"/>
            <ac:spMk id="5" creationId="{D2CEAF13-1957-4122-87C8-67FA28D48863}"/>
          </ac:spMkLst>
        </pc:spChg>
        <pc:spChg chg="add mod">
          <ac:chgData name="Stephen N Colgan" userId="56b75781-b95b-4358-8bcf-274c68695ecf" providerId="ADAL" clId="{2B81B37D-A57D-40A9-9254-908CEDF8C791}" dt="2019-11-19T00:40:10.095" v="1294" actId="20577"/>
          <ac:spMkLst>
            <pc:docMk/>
            <pc:sldMk cId="4018320549" sldId="1124"/>
            <ac:spMk id="6" creationId="{907CD1C3-58A1-4FB8-8840-582E0ECDCFD0}"/>
          </ac:spMkLst>
        </pc:spChg>
        <pc:spChg chg="del">
          <ac:chgData name="Stephen N Colgan" userId="56b75781-b95b-4358-8bcf-274c68695ecf" providerId="ADAL" clId="{2B81B37D-A57D-40A9-9254-908CEDF8C791}" dt="2019-11-19T00:34:34.235" v="937" actId="478"/>
          <ac:spMkLst>
            <pc:docMk/>
            <pc:sldMk cId="4018320549" sldId="1124"/>
            <ac:spMk id="8" creationId="{00000000-0000-0000-0000-000000000000}"/>
          </ac:spMkLst>
        </pc:spChg>
      </pc:sldChg>
      <pc:sldChg chg="ord">
        <pc:chgData name="Stephen N Colgan" userId="56b75781-b95b-4358-8bcf-274c68695ecf" providerId="ADAL" clId="{2B81B37D-A57D-40A9-9254-908CEDF8C791}" dt="2019-11-18T23:53:15.295" v="930"/>
        <pc:sldMkLst>
          <pc:docMk/>
          <pc:sldMk cId="1972297781" sldId="1127"/>
        </pc:sldMkLst>
      </pc:sldChg>
      <pc:sldChg chg="ord">
        <pc:chgData name="Stephen N Colgan" userId="56b75781-b95b-4358-8bcf-274c68695ecf" providerId="ADAL" clId="{2B81B37D-A57D-40A9-9254-908CEDF8C791}" dt="2019-11-18T23:53:15.295" v="930"/>
        <pc:sldMkLst>
          <pc:docMk/>
          <pc:sldMk cId="3215996816" sldId="1128"/>
        </pc:sldMkLst>
      </pc:sldChg>
      <pc:sldChg chg="ord">
        <pc:chgData name="Stephen N Colgan" userId="56b75781-b95b-4358-8bcf-274c68695ecf" providerId="ADAL" clId="{2B81B37D-A57D-40A9-9254-908CEDF8C791}" dt="2019-11-18T23:53:15.295" v="930"/>
        <pc:sldMkLst>
          <pc:docMk/>
          <pc:sldMk cId="3544185032" sldId="1129"/>
        </pc:sldMkLst>
      </pc:sldChg>
      <pc:sldChg chg="ord">
        <pc:chgData name="Stephen N Colgan" userId="56b75781-b95b-4358-8bcf-274c68695ecf" providerId="ADAL" clId="{2B81B37D-A57D-40A9-9254-908CEDF8C791}" dt="2019-11-18T23:52:05.803" v="924"/>
        <pc:sldMkLst>
          <pc:docMk/>
          <pc:sldMk cId="2788096354" sldId="1131"/>
        </pc:sldMkLst>
      </pc:sldChg>
      <pc:sldChg chg="ord">
        <pc:chgData name="Stephen N Colgan" userId="56b75781-b95b-4358-8bcf-274c68695ecf" providerId="ADAL" clId="{2B81B37D-A57D-40A9-9254-908CEDF8C791}" dt="2019-11-18T23:52:13.942" v="925"/>
        <pc:sldMkLst>
          <pc:docMk/>
          <pc:sldMk cId="2130728253" sldId="1132"/>
        </pc:sldMkLst>
      </pc:sldChg>
      <pc:sldChg chg="ord">
        <pc:chgData name="Stephen N Colgan" userId="56b75781-b95b-4358-8bcf-274c68695ecf" providerId="ADAL" clId="{2B81B37D-A57D-40A9-9254-908CEDF8C791}" dt="2019-11-18T23:52:43.310" v="928"/>
        <pc:sldMkLst>
          <pc:docMk/>
          <pc:sldMk cId="1819547321" sldId="1133"/>
        </pc:sldMkLst>
      </pc:sldChg>
      <pc:sldChg chg="ord">
        <pc:chgData name="Stephen N Colgan" userId="56b75781-b95b-4358-8bcf-274c68695ecf" providerId="ADAL" clId="{2B81B37D-A57D-40A9-9254-908CEDF8C791}" dt="2019-11-18T23:52:04.435" v="923"/>
        <pc:sldMkLst>
          <pc:docMk/>
          <pc:sldMk cId="3583826912" sldId="1135"/>
        </pc:sldMkLst>
      </pc:sldChg>
      <pc:sldChg chg="addSp delSp modSp ord">
        <pc:chgData name="Stephen N Colgan" userId="56b75781-b95b-4358-8bcf-274c68695ecf" providerId="ADAL" clId="{2B81B37D-A57D-40A9-9254-908CEDF8C791}" dt="2019-11-19T16:22:47.538" v="1355" actId="1076"/>
        <pc:sldMkLst>
          <pc:docMk/>
          <pc:sldMk cId="2457751195" sldId="1140"/>
        </pc:sldMkLst>
        <pc:spChg chg="del">
          <ac:chgData name="Stephen N Colgan" userId="56b75781-b95b-4358-8bcf-274c68695ecf" providerId="ADAL" clId="{2B81B37D-A57D-40A9-9254-908CEDF8C791}" dt="2019-11-15T23:04:46.448" v="1" actId="478"/>
          <ac:spMkLst>
            <pc:docMk/>
            <pc:sldMk cId="2457751195" sldId="1140"/>
            <ac:spMk id="3" creationId="{8FDB7C06-738F-44E0-9730-01F4034D8FC6}"/>
          </ac:spMkLst>
        </pc:spChg>
        <pc:spChg chg="del">
          <ac:chgData name="Stephen N Colgan" userId="56b75781-b95b-4358-8bcf-274c68695ecf" providerId="ADAL" clId="{2B81B37D-A57D-40A9-9254-908CEDF8C791}" dt="2019-11-15T23:04:47.612" v="2" actId="478"/>
          <ac:spMkLst>
            <pc:docMk/>
            <pc:sldMk cId="2457751195" sldId="1140"/>
            <ac:spMk id="4" creationId="{5992FB55-DBF0-49D2-924B-B12923A713A3}"/>
          </ac:spMkLst>
        </pc:spChg>
        <pc:picChg chg="add mod modCrop">
          <ac:chgData name="Stephen N Colgan" userId="56b75781-b95b-4358-8bcf-274c68695ecf" providerId="ADAL" clId="{2B81B37D-A57D-40A9-9254-908CEDF8C791}" dt="2019-11-19T16:22:47.538" v="1355" actId="1076"/>
          <ac:picMkLst>
            <pc:docMk/>
            <pc:sldMk cId="2457751195" sldId="1140"/>
            <ac:picMk id="6" creationId="{BC317F83-EC33-4723-8B8A-A78970ED7DDB}"/>
          </ac:picMkLst>
        </pc:picChg>
      </pc:sldChg>
      <pc:sldChg chg="ord">
        <pc:chgData name="Stephen N Colgan" userId="56b75781-b95b-4358-8bcf-274c68695ecf" providerId="ADAL" clId="{2B81B37D-A57D-40A9-9254-908CEDF8C791}" dt="2019-11-18T23:52:22.893" v="927"/>
        <pc:sldMkLst>
          <pc:docMk/>
          <pc:sldMk cId="1445274528" sldId="1141"/>
        </pc:sldMkLst>
      </pc:sldChg>
      <pc:sldChg chg="ord">
        <pc:chgData name="Stephen N Colgan" userId="56b75781-b95b-4358-8bcf-274c68695ecf" providerId="ADAL" clId="{2B81B37D-A57D-40A9-9254-908CEDF8C791}" dt="2019-11-18T23:52:19.209" v="926"/>
        <pc:sldMkLst>
          <pc:docMk/>
          <pc:sldMk cId="3262852305" sldId="1143"/>
        </pc:sldMkLst>
      </pc:sldChg>
      <pc:sldChg chg="ord">
        <pc:chgData name="Stephen N Colgan" userId="56b75781-b95b-4358-8bcf-274c68695ecf" providerId="ADAL" clId="{2B81B37D-A57D-40A9-9254-908CEDF8C791}" dt="2019-11-18T23:53:21.233" v="932"/>
        <pc:sldMkLst>
          <pc:docMk/>
          <pc:sldMk cId="1375068987" sldId="1145"/>
        </pc:sldMkLst>
      </pc:sldChg>
      <pc:sldChg chg="addSp delSp modSp ord">
        <pc:chgData name="Stephen N Colgan" userId="56b75781-b95b-4358-8bcf-274c68695ecf" providerId="ADAL" clId="{2B81B37D-A57D-40A9-9254-908CEDF8C791}" dt="2019-11-19T00:04:04.647" v="935" actId="1076"/>
        <pc:sldMkLst>
          <pc:docMk/>
          <pc:sldMk cId="4112705361" sldId="1147"/>
        </pc:sldMkLst>
        <pc:spChg chg="mod">
          <ac:chgData name="Stephen N Colgan" userId="56b75781-b95b-4358-8bcf-274c68695ecf" providerId="ADAL" clId="{2B81B37D-A57D-40A9-9254-908CEDF8C791}" dt="2019-11-15T23:52:30.357" v="774" actId="20577"/>
          <ac:spMkLst>
            <pc:docMk/>
            <pc:sldMk cId="4112705361" sldId="1147"/>
            <ac:spMk id="3" creationId="{C7B7764D-D05C-4235-842F-F2281B340901}"/>
          </ac:spMkLst>
        </pc:spChg>
        <pc:spChg chg="del">
          <ac:chgData name="Stephen N Colgan" userId="56b75781-b95b-4358-8bcf-274c68695ecf" providerId="ADAL" clId="{2B81B37D-A57D-40A9-9254-908CEDF8C791}" dt="2019-11-15T23:49:45.338" v="616" actId="478"/>
          <ac:spMkLst>
            <pc:docMk/>
            <pc:sldMk cId="4112705361" sldId="1147"/>
            <ac:spMk id="4" creationId="{D21F1511-1CA1-49F8-8F53-5C0E8FA563FC}"/>
          </ac:spMkLst>
        </pc:spChg>
        <pc:picChg chg="add mod">
          <ac:chgData name="Stephen N Colgan" userId="56b75781-b95b-4358-8bcf-274c68695ecf" providerId="ADAL" clId="{2B81B37D-A57D-40A9-9254-908CEDF8C791}" dt="2019-11-19T00:04:04.647" v="935" actId="1076"/>
          <ac:picMkLst>
            <pc:docMk/>
            <pc:sldMk cId="4112705361" sldId="1147"/>
            <ac:picMk id="6" creationId="{195782C3-D801-4723-9246-621175209CA1}"/>
          </ac:picMkLst>
        </pc:picChg>
        <pc:picChg chg="del mod">
          <ac:chgData name="Stephen N Colgan" userId="56b75781-b95b-4358-8bcf-274c68695ecf" providerId="ADAL" clId="{2B81B37D-A57D-40A9-9254-908CEDF8C791}" dt="2019-11-15T23:50:46.840" v="709" actId="478"/>
          <ac:picMkLst>
            <pc:docMk/>
            <pc:sldMk cId="4112705361" sldId="1147"/>
            <ac:picMk id="6" creationId="{B28ACE3E-DF6B-49A6-A547-EB0B77CA6E58}"/>
          </ac:picMkLst>
        </pc:picChg>
        <pc:picChg chg="add del mod">
          <ac:chgData name="Stephen N Colgan" userId="56b75781-b95b-4358-8bcf-274c68695ecf" providerId="ADAL" clId="{2B81B37D-A57D-40A9-9254-908CEDF8C791}" dt="2019-11-19T00:03:59.756" v="933" actId="478"/>
          <ac:picMkLst>
            <pc:docMk/>
            <pc:sldMk cId="4112705361" sldId="1147"/>
            <ac:picMk id="7" creationId="{9CC31C9D-47C0-4995-BE7D-6FB12B969CF3}"/>
          </ac:picMkLst>
        </pc:picChg>
      </pc:sldChg>
      <pc:sldChg chg="addSp delSp modSp add ord modNotesTx">
        <pc:chgData name="Stephen N Colgan" userId="56b75781-b95b-4358-8bcf-274c68695ecf" providerId="ADAL" clId="{2B81B37D-A57D-40A9-9254-908CEDF8C791}" dt="2019-11-15T23:55:07.582" v="892"/>
        <pc:sldMkLst>
          <pc:docMk/>
          <pc:sldMk cId="424646201" sldId="1149"/>
        </pc:sldMkLst>
        <pc:spChg chg="mod">
          <ac:chgData name="Stephen N Colgan" userId="56b75781-b95b-4358-8bcf-274c68695ecf" providerId="ADAL" clId="{2B81B37D-A57D-40A9-9254-908CEDF8C791}" dt="2019-11-15T23:26:17.663" v="206" actId="20577"/>
          <ac:spMkLst>
            <pc:docMk/>
            <pc:sldMk cId="424646201" sldId="1149"/>
            <ac:spMk id="2" creationId="{00000000-0000-0000-0000-000000000000}"/>
          </ac:spMkLst>
        </pc:spChg>
        <pc:spChg chg="add mod">
          <ac:chgData name="Stephen N Colgan" userId="56b75781-b95b-4358-8bcf-274c68695ecf" providerId="ADAL" clId="{2B81B37D-A57D-40A9-9254-908CEDF8C791}" dt="2019-11-15T23:39:14.692" v="461" actId="164"/>
          <ac:spMkLst>
            <pc:docMk/>
            <pc:sldMk cId="424646201" sldId="1149"/>
            <ac:spMk id="13" creationId="{C7BEFFDB-0162-4836-9070-2A0E6F8E4EEF}"/>
          </ac:spMkLst>
        </pc:spChg>
        <pc:spChg chg="add mod">
          <ac:chgData name="Stephen N Colgan" userId="56b75781-b95b-4358-8bcf-274c68695ecf" providerId="ADAL" clId="{2B81B37D-A57D-40A9-9254-908CEDF8C791}" dt="2019-11-15T23:49:21.332" v="614" actId="12789"/>
          <ac:spMkLst>
            <pc:docMk/>
            <pc:sldMk cId="424646201" sldId="1149"/>
            <ac:spMk id="23" creationId="{1C93E508-4E8F-47AF-8D78-7A5DB16D9505}"/>
          </ac:spMkLst>
        </pc:spChg>
        <pc:grpChg chg="add mod">
          <ac:chgData name="Stephen N Colgan" userId="56b75781-b95b-4358-8bcf-274c68695ecf" providerId="ADAL" clId="{2B81B37D-A57D-40A9-9254-908CEDF8C791}" dt="2019-11-15T23:39:14.692" v="461" actId="164"/>
          <ac:grpSpMkLst>
            <pc:docMk/>
            <pc:sldMk cId="424646201" sldId="1149"/>
            <ac:grpSpMk id="4" creationId="{6B8815C1-6D10-4FBD-A301-0F5CAC367D4E}"/>
          </ac:grpSpMkLst>
        </pc:grpChg>
        <pc:grpChg chg="del">
          <ac:chgData name="Stephen N Colgan" userId="56b75781-b95b-4358-8bcf-274c68695ecf" providerId="ADAL" clId="{2B81B37D-A57D-40A9-9254-908CEDF8C791}" dt="2019-11-15T23:44:15.372" v="503" actId="478"/>
          <ac:grpSpMkLst>
            <pc:docMk/>
            <pc:sldMk cId="424646201" sldId="1149"/>
            <ac:grpSpMk id="17" creationId="{7B6B2CE9-E3B0-4243-814D-AAA563AA306E}"/>
          </ac:grpSpMkLst>
        </pc:grpChg>
        <pc:grpChg chg="del">
          <ac:chgData name="Stephen N Colgan" userId="56b75781-b95b-4358-8bcf-274c68695ecf" providerId="ADAL" clId="{2B81B37D-A57D-40A9-9254-908CEDF8C791}" dt="2019-11-15T23:26:21.459" v="207" actId="478"/>
          <ac:grpSpMkLst>
            <pc:docMk/>
            <pc:sldMk cId="424646201" sldId="1149"/>
            <ac:grpSpMk id="18" creationId="{253291F8-41D7-4AF2-A003-5F9477E01F55}"/>
          </ac:grpSpMkLst>
        </pc:grpChg>
        <pc:picChg chg="add mod">
          <ac:chgData name="Stephen N Colgan" userId="56b75781-b95b-4358-8bcf-274c68695ecf" providerId="ADAL" clId="{2B81B37D-A57D-40A9-9254-908CEDF8C791}" dt="2019-11-15T23:39:14.692" v="461" actId="164"/>
          <ac:picMkLst>
            <pc:docMk/>
            <pc:sldMk cId="424646201" sldId="1149"/>
            <ac:picMk id="3" creationId="{86EEF4A1-9B43-45CE-B693-0D44C13FD534}"/>
          </ac:picMkLst>
        </pc:picChg>
        <pc:picChg chg="add del mod">
          <ac:chgData name="Stephen N Colgan" userId="56b75781-b95b-4358-8bcf-274c68695ecf" providerId="ADAL" clId="{2B81B37D-A57D-40A9-9254-908CEDF8C791}" dt="2019-11-15T23:45:47.618" v="517" actId="478"/>
          <ac:picMkLst>
            <pc:docMk/>
            <pc:sldMk cId="424646201" sldId="1149"/>
            <ac:picMk id="8" creationId="{3A6F5F89-0BDC-4E46-801C-2C7BC4DBB3DC}"/>
          </ac:picMkLst>
        </pc:picChg>
        <pc:picChg chg="topLvl">
          <ac:chgData name="Stephen N Colgan" userId="56b75781-b95b-4358-8bcf-274c68695ecf" providerId="ADAL" clId="{2B81B37D-A57D-40A9-9254-908CEDF8C791}" dt="2019-11-15T23:44:15.372" v="503" actId="478"/>
          <ac:picMkLst>
            <pc:docMk/>
            <pc:sldMk cId="424646201" sldId="1149"/>
            <ac:picMk id="10" creationId="{4232A118-2EB5-47A2-8E19-5C64212F556F}"/>
          </ac:picMkLst>
        </pc:picChg>
        <pc:picChg chg="add mod">
          <ac:chgData name="Stephen N Colgan" userId="56b75781-b95b-4358-8bcf-274c68695ecf" providerId="ADAL" clId="{2B81B37D-A57D-40A9-9254-908CEDF8C791}" dt="2019-11-15T23:49:21.332" v="614" actId="12789"/>
          <ac:picMkLst>
            <pc:docMk/>
            <pc:sldMk cId="424646201" sldId="1149"/>
            <ac:picMk id="11" creationId="{BAE043F9-BF3F-4DDE-AD41-C15E5F01F744}"/>
          </ac:picMkLst>
        </pc:picChg>
        <pc:picChg chg="del topLvl">
          <ac:chgData name="Stephen N Colgan" userId="56b75781-b95b-4358-8bcf-274c68695ecf" providerId="ADAL" clId="{2B81B37D-A57D-40A9-9254-908CEDF8C791}" dt="2019-11-15T23:44:15.372" v="503" actId="478"/>
          <ac:picMkLst>
            <pc:docMk/>
            <pc:sldMk cId="424646201" sldId="1149"/>
            <ac:picMk id="12" creationId="{F0C52F1A-FA9E-477A-B591-55FB5E6EB555}"/>
          </ac:picMkLst>
        </pc:picChg>
        <pc:picChg chg="add del mod">
          <ac:chgData name="Stephen N Colgan" userId="56b75781-b95b-4358-8bcf-274c68695ecf" providerId="ADAL" clId="{2B81B37D-A57D-40A9-9254-908CEDF8C791}" dt="2019-11-15T23:42:29.211" v="485" actId="478"/>
          <ac:picMkLst>
            <pc:docMk/>
            <pc:sldMk cId="424646201" sldId="1149"/>
            <ac:picMk id="19" creationId="{4EEB6448-9DDE-4039-843B-3C2F9D20F6B8}"/>
          </ac:picMkLst>
        </pc:picChg>
        <pc:picChg chg="add mod">
          <ac:chgData name="Stephen N Colgan" userId="56b75781-b95b-4358-8bcf-274c68695ecf" providerId="ADAL" clId="{2B81B37D-A57D-40A9-9254-908CEDF8C791}" dt="2019-11-15T23:44:20.700" v="507" actId="1076"/>
          <ac:picMkLst>
            <pc:docMk/>
            <pc:sldMk cId="424646201" sldId="1149"/>
            <ac:picMk id="20" creationId="{4ABA3147-AEDC-4674-A308-2F27C39FB639}"/>
          </ac:picMkLst>
        </pc:picChg>
        <pc:picChg chg="add mod">
          <ac:chgData name="Stephen N Colgan" userId="56b75781-b95b-4358-8bcf-274c68695ecf" providerId="ADAL" clId="{2B81B37D-A57D-40A9-9254-908CEDF8C791}" dt="2019-11-15T23:49:21.332" v="614" actId="12789"/>
          <ac:picMkLst>
            <pc:docMk/>
            <pc:sldMk cId="424646201" sldId="1149"/>
            <ac:picMk id="22" creationId="{78A93389-5774-43F8-ACE7-5CCEEE72F391}"/>
          </ac:picMkLst>
        </pc:picChg>
      </pc:sldChg>
      <pc:sldChg chg="modSp add">
        <pc:chgData name="Stephen N Colgan" userId="56b75781-b95b-4358-8bcf-274c68695ecf" providerId="ADAL" clId="{2B81B37D-A57D-40A9-9254-908CEDF8C791}" dt="2019-11-19T00:41:03.515" v="1350" actId="20577"/>
        <pc:sldMkLst>
          <pc:docMk/>
          <pc:sldMk cId="2420315987" sldId="1150"/>
        </pc:sldMkLst>
        <pc:spChg chg="mod">
          <ac:chgData name="Stephen N Colgan" userId="56b75781-b95b-4358-8bcf-274c68695ecf" providerId="ADAL" clId="{2B81B37D-A57D-40A9-9254-908CEDF8C791}" dt="2019-11-19T00:41:03.515" v="1350" actId="20577"/>
          <ac:spMkLst>
            <pc:docMk/>
            <pc:sldMk cId="2420315987" sldId="1150"/>
            <ac:spMk id="2" creationId="{01805745-CBBC-4CC9-8713-E4B9C4FC8D21}"/>
          </ac:spMkLst>
        </pc:spChg>
      </pc:sldChg>
    </pc:docChg>
  </pc:docChgLst>
  <pc:docChgLst>
    <pc:chgData name="Mary Anne Schad" userId="S::maryanne.schad@sce.com::b94b3f52-3aa6-41bc-a193-acd2cb623e3e" providerId="AD" clId="Web-{5D8FD874-6667-EE07-9EE4-7D9DCB92D126}"/>
    <pc:docChg chg="modSld">
      <pc:chgData name="Mary Anne Schad" userId="S::maryanne.schad@sce.com::b94b3f52-3aa6-41bc-a193-acd2cb623e3e" providerId="AD" clId="Web-{5D8FD874-6667-EE07-9EE4-7D9DCB92D126}" dt="2019-11-25T03:00:58.057" v="39"/>
      <pc:docMkLst>
        <pc:docMk/>
      </pc:docMkLst>
      <pc:sldChg chg="modNotes">
        <pc:chgData name="Mary Anne Schad" userId="S::maryanne.schad@sce.com::b94b3f52-3aa6-41bc-a193-acd2cb623e3e" providerId="AD" clId="Web-{5D8FD874-6667-EE07-9EE4-7D9DCB92D126}" dt="2019-11-25T03:00:58.057" v="39"/>
        <pc:sldMkLst>
          <pc:docMk/>
          <pc:sldMk cId="2095017050" sldId="820"/>
        </pc:sldMkLst>
      </pc:sldChg>
    </pc:docChg>
  </pc:docChgLst>
  <pc:docChgLst>
    <pc:chgData name="Stephen N Colgan" userId="56b75781-b95b-4358-8bcf-274c68695ecf" providerId="ADAL" clId="{F4F5C06A-9007-4D8B-A9C5-A1FE94063613}"/>
    <pc:docChg chg="undo custSel addSld delSld modSld sldOrd modMainMaster">
      <pc:chgData name="Stephen N Colgan" userId="56b75781-b95b-4358-8bcf-274c68695ecf" providerId="ADAL" clId="{F4F5C06A-9007-4D8B-A9C5-A1FE94063613}" dt="2019-11-15T22:43:44.278" v="1642"/>
      <pc:docMkLst>
        <pc:docMk/>
      </pc:docMkLst>
      <pc:sldChg chg="addSp modSp">
        <pc:chgData name="Stephen N Colgan" userId="56b75781-b95b-4358-8bcf-274c68695ecf" providerId="ADAL" clId="{F4F5C06A-9007-4D8B-A9C5-A1FE94063613}" dt="2019-11-15T22:40:52.899" v="1639" actId="1076"/>
        <pc:sldMkLst>
          <pc:docMk/>
          <pc:sldMk cId="650203169" sldId="773"/>
        </pc:sldMkLst>
        <pc:spChg chg="add mod">
          <ac:chgData name="Stephen N Colgan" userId="56b75781-b95b-4358-8bcf-274c68695ecf" providerId="ADAL" clId="{F4F5C06A-9007-4D8B-A9C5-A1FE94063613}" dt="2019-11-15T22:40:52.899" v="1639" actId="1076"/>
          <ac:spMkLst>
            <pc:docMk/>
            <pc:sldMk cId="650203169" sldId="773"/>
            <ac:spMk id="8" creationId="{F19C3A49-EA5A-46CE-B7E8-E805F95DA864}"/>
          </ac:spMkLst>
        </pc:spChg>
      </pc:sldChg>
      <pc:sldChg chg="add">
        <pc:chgData name="Stephen N Colgan" userId="56b75781-b95b-4358-8bcf-274c68695ecf" providerId="ADAL" clId="{F4F5C06A-9007-4D8B-A9C5-A1FE94063613}" dt="2019-11-15T22:43:44.278" v="1642"/>
        <pc:sldMkLst>
          <pc:docMk/>
          <pc:sldMk cId="1308562618" sldId="1105"/>
        </pc:sldMkLst>
      </pc:sldChg>
      <pc:sldChg chg="add">
        <pc:chgData name="Stephen N Colgan" userId="56b75781-b95b-4358-8bcf-274c68695ecf" providerId="ADAL" clId="{F4F5C06A-9007-4D8B-A9C5-A1FE94063613}" dt="2019-11-15T22:43:44.278" v="1642"/>
        <pc:sldMkLst>
          <pc:docMk/>
          <pc:sldMk cId="173596467" sldId="1116"/>
        </pc:sldMkLst>
      </pc:sldChg>
      <pc:sldChg chg="add">
        <pc:chgData name="Stephen N Colgan" userId="56b75781-b95b-4358-8bcf-274c68695ecf" providerId="ADAL" clId="{F4F5C06A-9007-4D8B-A9C5-A1FE94063613}" dt="2019-11-15T22:43:44.278" v="1642"/>
        <pc:sldMkLst>
          <pc:docMk/>
          <pc:sldMk cId="648504198" sldId="1117"/>
        </pc:sldMkLst>
      </pc:sldChg>
      <pc:sldChg chg="add">
        <pc:chgData name="Stephen N Colgan" userId="56b75781-b95b-4358-8bcf-274c68695ecf" providerId="ADAL" clId="{F4F5C06A-9007-4D8B-A9C5-A1FE94063613}" dt="2019-11-15T22:43:44.278" v="1642"/>
        <pc:sldMkLst>
          <pc:docMk/>
          <pc:sldMk cId="1331162497" sldId="1118"/>
        </pc:sldMkLst>
      </pc:sldChg>
      <pc:sldChg chg="addSp delSp modSp add modNotesTx">
        <pc:chgData name="Stephen N Colgan" userId="56b75781-b95b-4358-8bcf-274c68695ecf" providerId="ADAL" clId="{F4F5C06A-9007-4D8B-A9C5-A1FE94063613}" dt="2019-11-15T22:40:10.712" v="1635" actId="20577"/>
        <pc:sldMkLst>
          <pc:docMk/>
          <pc:sldMk cId="204343224" sldId="1126"/>
        </pc:sldMkLst>
        <pc:spChg chg="mod">
          <ac:chgData name="Stephen N Colgan" userId="56b75781-b95b-4358-8bcf-274c68695ecf" providerId="ADAL" clId="{F4F5C06A-9007-4D8B-A9C5-A1FE94063613}" dt="2019-11-15T22:36:52.623" v="1530" actId="20577"/>
          <ac:spMkLst>
            <pc:docMk/>
            <pc:sldMk cId="204343224" sldId="1126"/>
            <ac:spMk id="2" creationId="{5F0FCA73-9D41-4CD0-916E-56B0E46F654B}"/>
          </ac:spMkLst>
        </pc:spChg>
        <pc:spChg chg="del">
          <ac:chgData name="Stephen N Colgan" userId="56b75781-b95b-4358-8bcf-274c68695ecf" providerId="ADAL" clId="{F4F5C06A-9007-4D8B-A9C5-A1FE94063613}" dt="2019-11-15T20:26:30.473" v="107"/>
          <ac:spMkLst>
            <pc:docMk/>
            <pc:sldMk cId="204343224" sldId="1126"/>
            <ac:spMk id="3" creationId="{57FF460C-76AE-48CD-8618-B05E7E88D85F}"/>
          </ac:spMkLst>
        </pc:spChg>
        <pc:spChg chg="add mod">
          <ac:chgData name="Stephen N Colgan" userId="56b75781-b95b-4358-8bcf-274c68695ecf" providerId="ADAL" clId="{F4F5C06A-9007-4D8B-A9C5-A1FE94063613}" dt="2019-11-15T22:38:08.549" v="1586" actId="122"/>
          <ac:spMkLst>
            <pc:docMk/>
            <pc:sldMk cId="204343224" sldId="1126"/>
            <ac:spMk id="5" creationId="{05FAFCC4-BE1D-49C6-9A09-E9B3DFDDD776}"/>
          </ac:spMkLst>
        </pc:spChg>
        <pc:spChg chg="add mod">
          <ac:chgData name="Stephen N Colgan" userId="56b75781-b95b-4358-8bcf-274c68695ecf" providerId="ADAL" clId="{F4F5C06A-9007-4D8B-A9C5-A1FE94063613}" dt="2019-11-15T22:38:05.518" v="1583" actId="122"/>
          <ac:spMkLst>
            <pc:docMk/>
            <pc:sldMk cId="204343224" sldId="1126"/>
            <ac:spMk id="6" creationId="{0019983C-929B-435C-9536-879913230196}"/>
          </ac:spMkLst>
        </pc:spChg>
        <pc:picChg chg="add del mod">
          <ac:chgData name="Stephen N Colgan" userId="56b75781-b95b-4358-8bcf-274c68695ecf" providerId="ADAL" clId="{F4F5C06A-9007-4D8B-A9C5-A1FE94063613}" dt="2019-11-15T20:37:54.465" v="584" actId="478"/>
          <ac:picMkLst>
            <pc:docMk/>
            <pc:sldMk cId="204343224" sldId="1126"/>
            <ac:picMk id="7" creationId="{EC8A5E52-0039-4103-8D87-F7222CF3260A}"/>
          </ac:picMkLst>
        </pc:picChg>
        <pc:picChg chg="add del mod">
          <ac:chgData name="Stephen N Colgan" userId="56b75781-b95b-4358-8bcf-274c68695ecf" providerId="ADAL" clId="{F4F5C06A-9007-4D8B-A9C5-A1FE94063613}" dt="2019-11-15T21:00:07.146" v="677" actId="478"/>
          <ac:picMkLst>
            <pc:docMk/>
            <pc:sldMk cId="204343224" sldId="1126"/>
            <ac:picMk id="8" creationId="{3DE4ABD0-20E1-40F5-9420-AB353D1C7DE2}"/>
          </ac:picMkLst>
        </pc:picChg>
        <pc:picChg chg="add del mod">
          <ac:chgData name="Stephen N Colgan" userId="56b75781-b95b-4358-8bcf-274c68695ecf" providerId="ADAL" clId="{F4F5C06A-9007-4D8B-A9C5-A1FE94063613}" dt="2019-11-15T20:59:35.537" v="673" actId="478"/>
          <ac:picMkLst>
            <pc:docMk/>
            <pc:sldMk cId="204343224" sldId="1126"/>
            <ac:picMk id="9" creationId="{AAF19E4D-D7E8-4F95-8EE6-0DCCD224C176}"/>
          </ac:picMkLst>
        </pc:picChg>
        <pc:picChg chg="add del mod">
          <ac:chgData name="Stephen N Colgan" userId="56b75781-b95b-4358-8bcf-274c68695ecf" providerId="ADAL" clId="{F4F5C06A-9007-4D8B-A9C5-A1FE94063613}" dt="2019-11-15T22:37:01.345" v="1546" actId="478"/>
          <ac:picMkLst>
            <pc:docMk/>
            <pc:sldMk cId="204343224" sldId="1126"/>
            <ac:picMk id="10" creationId="{3D802301-E941-434F-8D39-F555D8424798}"/>
          </ac:picMkLst>
        </pc:picChg>
        <pc:picChg chg="add del mod">
          <ac:chgData name="Stephen N Colgan" userId="56b75781-b95b-4358-8bcf-274c68695ecf" providerId="ADAL" clId="{F4F5C06A-9007-4D8B-A9C5-A1FE94063613}" dt="2019-11-15T22:37:19.653" v="1563" actId="478"/>
          <ac:picMkLst>
            <pc:docMk/>
            <pc:sldMk cId="204343224" sldId="1126"/>
            <ac:picMk id="11" creationId="{E4460381-D4FF-4639-BEF4-CC4652189A01}"/>
          </ac:picMkLst>
        </pc:picChg>
        <pc:picChg chg="add mod modCrop">
          <ac:chgData name="Stephen N Colgan" userId="56b75781-b95b-4358-8bcf-274c68695ecf" providerId="ADAL" clId="{F4F5C06A-9007-4D8B-A9C5-A1FE94063613}" dt="2019-11-15T22:37:54.755" v="1578" actId="1076"/>
          <ac:picMkLst>
            <pc:docMk/>
            <pc:sldMk cId="204343224" sldId="1126"/>
            <ac:picMk id="12" creationId="{2DE694DF-495C-40F6-94CC-AA554B2B0CBE}"/>
          </ac:picMkLst>
        </pc:picChg>
        <pc:picChg chg="add mod modCrop">
          <ac:chgData name="Stephen N Colgan" userId="56b75781-b95b-4358-8bcf-274c68695ecf" providerId="ADAL" clId="{F4F5C06A-9007-4D8B-A9C5-A1FE94063613}" dt="2019-11-15T22:37:50.506" v="1575" actId="1076"/>
          <ac:picMkLst>
            <pc:docMk/>
            <pc:sldMk cId="204343224" sldId="1126"/>
            <ac:picMk id="13" creationId="{D99E8AA8-41BA-4715-BCB5-A02575434EAC}"/>
          </ac:picMkLst>
        </pc:picChg>
        <pc:picChg chg="add mod modCrop">
          <ac:chgData name="Stephen N Colgan" userId="56b75781-b95b-4358-8bcf-274c68695ecf" providerId="ADAL" clId="{F4F5C06A-9007-4D8B-A9C5-A1FE94063613}" dt="2019-11-15T22:37:50.506" v="1575" actId="1076"/>
          <ac:picMkLst>
            <pc:docMk/>
            <pc:sldMk cId="204343224" sldId="1126"/>
            <ac:picMk id="1026" creationId="{9A08C132-019C-49AD-9A83-0677866C2275}"/>
          </ac:picMkLst>
        </pc:picChg>
      </pc:sldChg>
      <pc:sldChg chg="addSp delSp modSp add">
        <pc:chgData name="Stephen N Colgan" userId="56b75781-b95b-4358-8bcf-274c68695ecf" providerId="ADAL" clId="{F4F5C06A-9007-4D8B-A9C5-A1FE94063613}" dt="2019-11-15T22:36:35.260" v="1528" actId="14100"/>
        <pc:sldMkLst>
          <pc:docMk/>
          <pc:sldMk cId="1972297781" sldId="1127"/>
        </pc:sldMkLst>
        <pc:spChg chg="mod">
          <ac:chgData name="Stephen N Colgan" userId="56b75781-b95b-4358-8bcf-274c68695ecf" providerId="ADAL" clId="{F4F5C06A-9007-4D8B-A9C5-A1FE94063613}" dt="2019-11-15T20:26:54.967" v="159" actId="20577"/>
          <ac:spMkLst>
            <pc:docMk/>
            <pc:sldMk cId="1972297781" sldId="1127"/>
            <ac:spMk id="2" creationId="{11A22901-D490-4390-8D53-2FF59EDACE5F}"/>
          </ac:spMkLst>
        </pc:spChg>
        <pc:spChg chg="mod">
          <ac:chgData name="Stephen N Colgan" userId="56b75781-b95b-4358-8bcf-274c68695ecf" providerId="ADAL" clId="{F4F5C06A-9007-4D8B-A9C5-A1FE94063613}" dt="2019-11-15T22:36:31.777" v="1526" actId="20577"/>
          <ac:spMkLst>
            <pc:docMk/>
            <pc:sldMk cId="1972297781" sldId="1127"/>
            <ac:spMk id="3" creationId="{F29B671A-CDE0-4942-A1D2-EB3416091D30}"/>
          </ac:spMkLst>
        </pc:spChg>
        <pc:spChg chg="del mod">
          <ac:chgData name="Stephen N Colgan" userId="56b75781-b95b-4358-8bcf-274c68695ecf" providerId="ADAL" clId="{F4F5C06A-9007-4D8B-A9C5-A1FE94063613}" dt="2019-11-15T22:36:26.540" v="1524" actId="478"/>
          <ac:spMkLst>
            <pc:docMk/>
            <pc:sldMk cId="1972297781" sldId="1127"/>
            <ac:spMk id="4" creationId="{67AD294F-E3EC-4584-8C40-A64BDE58E8EC}"/>
          </ac:spMkLst>
        </pc:spChg>
        <pc:spChg chg="add del mod">
          <ac:chgData name="Stephen N Colgan" userId="56b75781-b95b-4358-8bcf-274c68695ecf" providerId="ADAL" clId="{F4F5C06A-9007-4D8B-A9C5-A1FE94063613}" dt="2019-11-15T22:36:29.577" v="1525" actId="478"/>
          <ac:spMkLst>
            <pc:docMk/>
            <pc:sldMk cId="1972297781" sldId="1127"/>
            <ac:spMk id="14" creationId="{65F55E1B-743E-4D38-975E-98789B3067D8}"/>
          </ac:spMkLst>
        </pc:spChg>
        <pc:picChg chg="add del mod">
          <ac:chgData name="Stephen N Colgan" userId="56b75781-b95b-4358-8bcf-274c68695ecf" providerId="ADAL" clId="{F4F5C06A-9007-4D8B-A9C5-A1FE94063613}" dt="2019-11-15T21:01:05.592" v="681" actId="478"/>
          <ac:picMkLst>
            <pc:docMk/>
            <pc:sldMk cId="1972297781" sldId="1127"/>
            <ac:picMk id="6" creationId="{3472066C-0150-47B4-A5ED-A786E637FB8B}"/>
          </ac:picMkLst>
        </pc:picChg>
        <pc:picChg chg="add del mod">
          <ac:chgData name="Stephen N Colgan" userId="56b75781-b95b-4358-8bcf-274c68695ecf" providerId="ADAL" clId="{F4F5C06A-9007-4D8B-A9C5-A1FE94063613}" dt="2019-11-15T22:36:12.501" v="1507" actId="478"/>
          <ac:picMkLst>
            <pc:docMk/>
            <pc:sldMk cId="1972297781" sldId="1127"/>
            <ac:picMk id="7" creationId="{57A465FF-4417-4B36-B7A8-5963F3BE396B}"/>
          </ac:picMkLst>
        </pc:picChg>
        <pc:picChg chg="add del mod">
          <ac:chgData name="Stephen N Colgan" userId="56b75781-b95b-4358-8bcf-274c68695ecf" providerId="ADAL" clId="{F4F5C06A-9007-4D8B-A9C5-A1FE94063613}" dt="2019-11-15T21:13:00.657" v="723" actId="478"/>
          <ac:picMkLst>
            <pc:docMk/>
            <pc:sldMk cId="1972297781" sldId="1127"/>
            <ac:picMk id="8" creationId="{59C822AE-C48B-4AD7-8B8A-61F485E9B550}"/>
          </ac:picMkLst>
        </pc:picChg>
        <pc:picChg chg="add del mod">
          <ac:chgData name="Stephen N Colgan" userId="56b75781-b95b-4358-8bcf-274c68695ecf" providerId="ADAL" clId="{F4F5C06A-9007-4D8B-A9C5-A1FE94063613}" dt="2019-11-15T21:12:33.480" v="719" actId="478"/>
          <ac:picMkLst>
            <pc:docMk/>
            <pc:sldMk cId="1972297781" sldId="1127"/>
            <ac:picMk id="9" creationId="{B6C42A08-2C9E-4803-91FA-64830884DC36}"/>
          </ac:picMkLst>
        </pc:picChg>
        <pc:picChg chg="add del mod">
          <ac:chgData name="Stephen N Colgan" userId="56b75781-b95b-4358-8bcf-274c68695ecf" providerId="ADAL" clId="{F4F5C06A-9007-4D8B-A9C5-A1FE94063613}" dt="2019-11-15T22:11:37.776" v="965" actId="478"/>
          <ac:picMkLst>
            <pc:docMk/>
            <pc:sldMk cId="1972297781" sldId="1127"/>
            <ac:picMk id="10" creationId="{616EC746-8E6B-4888-9249-032640217BEF}"/>
          </ac:picMkLst>
        </pc:picChg>
        <pc:picChg chg="add del mod">
          <ac:chgData name="Stephen N Colgan" userId="56b75781-b95b-4358-8bcf-274c68695ecf" providerId="ADAL" clId="{F4F5C06A-9007-4D8B-A9C5-A1FE94063613}" dt="2019-11-15T22:12:36.951" v="971" actId="478"/>
          <ac:picMkLst>
            <pc:docMk/>
            <pc:sldMk cId="1972297781" sldId="1127"/>
            <ac:picMk id="11" creationId="{4C189BE0-2B10-4C9A-AECC-8BEB7EFE1AA0}"/>
          </ac:picMkLst>
        </pc:picChg>
        <pc:picChg chg="add mod modCrop">
          <ac:chgData name="Stephen N Colgan" userId="56b75781-b95b-4358-8bcf-274c68695ecf" providerId="ADAL" clId="{F4F5C06A-9007-4D8B-A9C5-A1FE94063613}" dt="2019-11-15T22:36:35.260" v="1528" actId="14100"/>
          <ac:picMkLst>
            <pc:docMk/>
            <pc:sldMk cId="1972297781" sldId="1127"/>
            <ac:picMk id="12" creationId="{F8852492-2989-481B-A32B-D049751116DE}"/>
          </ac:picMkLst>
        </pc:picChg>
        <pc:picChg chg="add del mod">
          <ac:chgData name="Stephen N Colgan" userId="56b75781-b95b-4358-8bcf-274c68695ecf" providerId="ADAL" clId="{F4F5C06A-9007-4D8B-A9C5-A1FE94063613}" dt="2019-11-15T22:11:44.085" v="968" actId="478"/>
          <ac:picMkLst>
            <pc:docMk/>
            <pc:sldMk cId="1972297781" sldId="1127"/>
            <ac:picMk id="15362" creationId="{A87DECD5-B441-494F-8E4C-7F4FA5741C97}"/>
          </ac:picMkLst>
        </pc:picChg>
      </pc:sldChg>
      <pc:sldChg chg="addSp delSp modSp add">
        <pc:chgData name="Stephen N Colgan" userId="56b75781-b95b-4358-8bcf-274c68695ecf" providerId="ADAL" clId="{F4F5C06A-9007-4D8B-A9C5-A1FE94063613}" dt="2019-11-15T22:35:49.992" v="1506" actId="1076"/>
        <pc:sldMkLst>
          <pc:docMk/>
          <pc:sldMk cId="3215996816" sldId="1128"/>
        </pc:sldMkLst>
        <pc:spChg chg="mod">
          <ac:chgData name="Stephen N Colgan" userId="56b75781-b95b-4358-8bcf-274c68695ecf" providerId="ADAL" clId="{F4F5C06A-9007-4D8B-A9C5-A1FE94063613}" dt="2019-11-15T20:27:07.401" v="179" actId="20577"/>
          <ac:spMkLst>
            <pc:docMk/>
            <pc:sldMk cId="3215996816" sldId="1128"/>
            <ac:spMk id="2" creationId="{231F324C-740E-4A9D-9CE0-368D67DF5112}"/>
          </ac:spMkLst>
        </pc:spChg>
        <pc:spChg chg="del">
          <ac:chgData name="Stephen N Colgan" userId="56b75781-b95b-4358-8bcf-274c68695ecf" providerId="ADAL" clId="{F4F5C06A-9007-4D8B-A9C5-A1FE94063613}" dt="2019-11-15T21:16:23.696" v="751" actId="478"/>
          <ac:spMkLst>
            <pc:docMk/>
            <pc:sldMk cId="3215996816" sldId="1128"/>
            <ac:spMk id="3" creationId="{4C98A5FE-1E77-4BDB-B656-2E49A3413174}"/>
          </ac:spMkLst>
        </pc:spChg>
        <pc:spChg chg="del">
          <ac:chgData name="Stephen N Colgan" userId="56b75781-b95b-4358-8bcf-274c68695ecf" providerId="ADAL" clId="{F4F5C06A-9007-4D8B-A9C5-A1FE94063613}" dt="2019-11-15T21:16:24.983" v="752" actId="478"/>
          <ac:spMkLst>
            <pc:docMk/>
            <pc:sldMk cId="3215996816" sldId="1128"/>
            <ac:spMk id="4" creationId="{D3A9F592-215D-456F-B4F0-5F0D9CF60188}"/>
          </ac:spMkLst>
        </pc:spChg>
        <pc:picChg chg="add del mod">
          <ac:chgData name="Stephen N Colgan" userId="56b75781-b95b-4358-8bcf-274c68695ecf" providerId="ADAL" clId="{F4F5C06A-9007-4D8B-A9C5-A1FE94063613}" dt="2019-11-15T21:02:12.656" v="689" actId="478"/>
          <ac:picMkLst>
            <pc:docMk/>
            <pc:sldMk cId="3215996816" sldId="1128"/>
            <ac:picMk id="6" creationId="{03A4A202-8D9D-470C-A6E4-D47BEEF7D58F}"/>
          </ac:picMkLst>
        </pc:picChg>
        <pc:picChg chg="add del mod">
          <ac:chgData name="Stephen N Colgan" userId="56b75781-b95b-4358-8bcf-274c68695ecf" providerId="ADAL" clId="{F4F5C06A-9007-4D8B-A9C5-A1FE94063613}" dt="2019-11-15T22:35:39.793" v="1501" actId="478"/>
          <ac:picMkLst>
            <pc:docMk/>
            <pc:sldMk cId="3215996816" sldId="1128"/>
            <ac:picMk id="7" creationId="{335F9328-44BF-4F23-8910-1547486B3F16}"/>
          </ac:picMkLst>
        </pc:picChg>
        <pc:picChg chg="add mod">
          <ac:chgData name="Stephen N Colgan" userId="56b75781-b95b-4358-8bcf-274c68695ecf" providerId="ADAL" clId="{F4F5C06A-9007-4D8B-A9C5-A1FE94063613}" dt="2019-11-15T22:35:49.992" v="1506" actId="1076"/>
          <ac:picMkLst>
            <pc:docMk/>
            <pc:sldMk cId="3215996816" sldId="1128"/>
            <ac:picMk id="2050" creationId="{EAD871F0-80DF-448D-AF89-BC0BD40D39B6}"/>
          </ac:picMkLst>
        </pc:picChg>
      </pc:sldChg>
      <pc:sldChg chg="addSp delSp modSp add">
        <pc:chgData name="Stephen N Colgan" userId="56b75781-b95b-4358-8bcf-274c68695ecf" providerId="ADAL" clId="{F4F5C06A-9007-4D8B-A9C5-A1FE94063613}" dt="2019-11-15T22:38:38.472" v="1594" actId="14100"/>
        <pc:sldMkLst>
          <pc:docMk/>
          <pc:sldMk cId="3544185032" sldId="1129"/>
        </pc:sldMkLst>
        <pc:spChg chg="mod">
          <ac:chgData name="Stephen N Colgan" userId="56b75781-b95b-4358-8bcf-274c68695ecf" providerId="ADAL" clId="{F4F5C06A-9007-4D8B-A9C5-A1FE94063613}" dt="2019-11-15T22:38:25.306" v="1591" actId="20577"/>
          <ac:spMkLst>
            <pc:docMk/>
            <pc:sldMk cId="3544185032" sldId="1129"/>
            <ac:spMk id="2" creationId="{27131780-38C2-4FB4-AD3A-200035EA9978}"/>
          </ac:spMkLst>
        </pc:spChg>
        <pc:spChg chg="del">
          <ac:chgData name="Stephen N Colgan" userId="56b75781-b95b-4358-8bcf-274c68695ecf" providerId="ADAL" clId="{F4F5C06A-9007-4D8B-A9C5-A1FE94063613}" dt="2019-11-15T21:18:20.583" v="760" actId="478"/>
          <ac:spMkLst>
            <pc:docMk/>
            <pc:sldMk cId="3544185032" sldId="1129"/>
            <ac:spMk id="3" creationId="{12A0DB01-7175-402A-9126-A1929A39A8B0}"/>
          </ac:spMkLst>
        </pc:spChg>
        <pc:spChg chg="del">
          <ac:chgData name="Stephen N Colgan" userId="56b75781-b95b-4358-8bcf-274c68695ecf" providerId="ADAL" clId="{F4F5C06A-9007-4D8B-A9C5-A1FE94063613}" dt="2019-11-15T21:18:18.872" v="759" actId="478"/>
          <ac:spMkLst>
            <pc:docMk/>
            <pc:sldMk cId="3544185032" sldId="1129"/>
            <ac:spMk id="4" creationId="{16222B24-FEC5-45B1-9EA7-0D6D0416BA87}"/>
          </ac:spMkLst>
        </pc:spChg>
        <pc:picChg chg="add del mod">
          <ac:chgData name="Stephen N Colgan" userId="56b75781-b95b-4358-8bcf-274c68695ecf" providerId="ADAL" clId="{F4F5C06A-9007-4D8B-A9C5-A1FE94063613}" dt="2019-11-15T22:38:30.375" v="1592" actId="478"/>
          <ac:picMkLst>
            <pc:docMk/>
            <pc:sldMk cId="3544185032" sldId="1129"/>
            <ac:picMk id="6" creationId="{E3755BAB-BBB5-402E-A243-498F9AAAE5B3}"/>
          </ac:picMkLst>
        </pc:picChg>
        <pc:picChg chg="add del mod">
          <ac:chgData name="Stephen N Colgan" userId="56b75781-b95b-4358-8bcf-274c68695ecf" providerId="ADAL" clId="{F4F5C06A-9007-4D8B-A9C5-A1FE94063613}" dt="2019-11-15T21:18:47.251" v="763" actId="478"/>
          <ac:picMkLst>
            <pc:docMk/>
            <pc:sldMk cId="3544185032" sldId="1129"/>
            <ac:picMk id="7" creationId="{6EC9AB56-D639-41B0-93F9-120D02A414B0}"/>
          </ac:picMkLst>
        </pc:picChg>
        <pc:picChg chg="add mod modCrop">
          <ac:chgData name="Stephen N Colgan" userId="56b75781-b95b-4358-8bcf-274c68695ecf" providerId="ADAL" clId="{F4F5C06A-9007-4D8B-A9C5-A1FE94063613}" dt="2019-11-15T22:38:38.472" v="1594" actId="14100"/>
          <ac:picMkLst>
            <pc:docMk/>
            <pc:sldMk cId="3544185032" sldId="1129"/>
            <ac:picMk id="3074" creationId="{E7A5197F-BF06-4AE0-9FCF-9C538E001004}"/>
          </ac:picMkLst>
        </pc:picChg>
      </pc:sldChg>
      <pc:sldChg chg="addSp delSp modSp add">
        <pc:chgData name="Stephen N Colgan" userId="56b75781-b95b-4358-8bcf-274c68695ecf" providerId="ADAL" clId="{F4F5C06A-9007-4D8B-A9C5-A1FE94063613}" dt="2019-11-15T22:15:21.707" v="1057" actId="20577"/>
        <pc:sldMkLst>
          <pc:docMk/>
          <pc:sldMk cId="3906435224" sldId="1130"/>
        </pc:sldMkLst>
        <pc:spChg chg="mod">
          <ac:chgData name="Stephen N Colgan" userId="56b75781-b95b-4358-8bcf-274c68695ecf" providerId="ADAL" clId="{F4F5C06A-9007-4D8B-A9C5-A1FE94063613}" dt="2019-11-15T22:15:21.707" v="1057" actId="20577"/>
          <ac:spMkLst>
            <pc:docMk/>
            <pc:sldMk cId="3906435224" sldId="1130"/>
            <ac:spMk id="2" creationId="{E14CBE22-E128-43F5-AF38-BA19280C8FA5}"/>
          </ac:spMkLst>
        </pc:spChg>
        <pc:spChg chg="del">
          <ac:chgData name="Stephen N Colgan" userId="56b75781-b95b-4358-8bcf-274c68695ecf" providerId="ADAL" clId="{F4F5C06A-9007-4D8B-A9C5-A1FE94063613}" dt="2019-11-15T21:20:12.372" v="774" actId="478"/>
          <ac:spMkLst>
            <pc:docMk/>
            <pc:sldMk cId="3906435224" sldId="1130"/>
            <ac:spMk id="3" creationId="{D75104A1-6B92-4175-B0DB-4FE60987FE29}"/>
          </ac:spMkLst>
        </pc:spChg>
        <pc:spChg chg="del">
          <ac:chgData name="Stephen N Colgan" userId="56b75781-b95b-4358-8bcf-274c68695ecf" providerId="ADAL" clId="{F4F5C06A-9007-4D8B-A9C5-A1FE94063613}" dt="2019-11-15T21:20:13.477" v="775" actId="478"/>
          <ac:spMkLst>
            <pc:docMk/>
            <pc:sldMk cId="3906435224" sldId="1130"/>
            <ac:spMk id="4" creationId="{7787D984-D518-40EE-933D-52985CAE721E}"/>
          </ac:spMkLst>
        </pc:spChg>
        <pc:picChg chg="add del mod">
          <ac:chgData name="Stephen N Colgan" userId="56b75781-b95b-4358-8bcf-274c68695ecf" providerId="ADAL" clId="{F4F5C06A-9007-4D8B-A9C5-A1FE94063613}" dt="2019-11-15T21:02:51.654" v="692" actId="478"/>
          <ac:picMkLst>
            <pc:docMk/>
            <pc:sldMk cId="3906435224" sldId="1130"/>
            <ac:picMk id="6" creationId="{5CA07910-AB3F-4117-9503-0B06178F64EC}"/>
          </ac:picMkLst>
        </pc:picChg>
        <pc:picChg chg="add del mod">
          <ac:chgData name="Stephen N Colgan" userId="56b75781-b95b-4358-8bcf-274c68695ecf" providerId="ADAL" clId="{F4F5C06A-9007-4D8B-A9C5-A1FE94063613}" dt="2019-11-15T22:14:38.481" v="1003" actId="478"/>
          <ac:picMkLst>
            <pc:docMk/>
            <pc:sldMk cId="3906435224" sldId="1130"/>
            <ac:picMk id="7" creationId="{8D6894CD-5F28-42B3-AAE3-6BE6F1C722B7}"/>
          </ac:picMkLst>
        </pc:picChg>
        <pc:picChg chg="add mod">
          <ac:chgData name="Stephen N Colgan" userId="56b75781-b95b-4358-8bcf-274c68695ecf" providerId="ADAL" clId="{F4F5C06A-9007-4D8B-A9C5-A1FE94063613}" dt="2019-11-15T22:14:54.851" v="1008" actId="12788"/>
          <ac:picMkLst>
            <pc:docMk/>
            <pc:sldMk cId="3906435224" sldId="1130"/>
            <ac:picMk id="4098" creationId="{2EE99A34-8700-4462-9C5F-5A19278DCC6D}"/>
          </ac:picMkLst>
        </pc:picChg>
      </pc:sldChg>
      <pc:sldChg chg="addSp delSp modSp add">
        <pc:chgData name="Stephen N Colgan" userId="56b75781-b95b-4358-8bcf-274c68695ecf" providerId="ADAL" clId="{F4F5C06A-9007-4D8B-A9C5-A1FE94063613}" dt="2019-11-15T22:15:58.976" v="1065" actId="12788"/>
        <pc:sldMkLst>
          <pc:docMk/>
          <pc:sldMk cId="2788096354" sldId="1131"/>
        </pc:sldMkLst>
        <pc:spChg chg="mod">
          <ac:chgData name="Stephen N Colgan" userId="56b75781-b95b-4358-8bcf-274c68695ecf" providerId="ADAL" clId="{F4F5C06A-9007-4D8B-A9C5-A1FE94063613}" dt="2019-11-15T22:15:13.565" v="1051" actId="20577"/>
          <ac:spMkLst>
            <pc:docMk/>
            <pc:sldMk cId="2788096354" sldId="1131"/>
            <ac:spMk id="2" creationId="{77BA5DFE-B13C-48CB-859D-5A3FC0000FED}"/>
          </ac:spMkLst>
        </pc:spChg>
        <pc:spChg chg="del">
          <ac:chgData name="Stephen N Colgan" userId="56b75781-b95b-4358-8bcf-274c68695ecf" providerId="ADAL" clId="{F4F5C06A-9007-4D8B-A9C5-A1FE94063613}" dt="2019-11-15T21:20:55.181" v="779" actId="478"/>
          <ac:spMkLst>
            <pc:docMk/>
            <pc:sldMk cId="2788096354" sldId="1131"/>
            <ac:spMk id="3" creationId="{10389CAB-AEAC-49F4-8561-A865A1331114}"/>
          </ac:spMkLst>
        </pc:spChg>
        <pc:spChg chg="del">
          <ac:chgData name="Stephen N Colgan" userId="56b75781-b95b-4358-8bcf-274c68695ecf" providerId="ADAL" clId="{F4F5C06A-9007-4D8B-A9C5-A1FE94063613}" dt="2019-11-15T21:20:56.971" v="780" actId="478"/>
          <ac:spMkLst>
            <pc:docMk/>
            <pc:sldMk cId="2788096354" sldId="1131"/>
            <ac:spMk id="4" creationId="{B2519CB0-B4B0-4740-A0B7-C053FB93A7F6}"/>
          </ac:spMkLst>
        </pc:spChg>
        <pc:picChg chg="add del mod">
          <ac:chgData name="Stephen N Colgan" userId="56b75781-b95b-4358-8bcf-274c68695ecf" providerId="ADAL" clId="{F4F5C06A-9007-4D8B-A9C5-A1FE94063613}" dt="2019-11-15T22:15:49.825" v="1061" actId="478"/>
          <ac:picMkLst>
            <pc:docMk/>
            <pc:sldMk cId="2788096354" sldId="1131"/>
            <ac:picMk id="6" creationId="{3D6E6526-75DD-4D11-B894-173A14FF3DE0}"/>
          </ac:picMkLst>
        </pc:picChg>
        <pc:picChg chg="add mod modCrop">
          <ac:chgData name="Stephen N Colgan" userId="56b75781-b95b-4358-8bcf-274c68695ecf" providerId="ADAL" clId="{F4F5C06A-9007-4D8B-A9C5-A1FE94063613}" dt="2019-11-15T22:15:58.976" v="1065" actId="12788"/>
          <ac:picMkLst>
            <pc:docMk/>
            <pc:sldMk cId="2788096354" sldId="1131"/>
            <ac:picMk id="5122" creationId="{3840C036-486A-4B74-AF43-0D0B0C16A110}"/>
          </ac:picMkLst>
        </pc:picChg>
      </pc:sldChg>
      <pc:sldChg chg="addSp delSp modSp add modNotesTx">
        <pc:chgData name="Stephen N Colgan" userId="56b75781-b95b-4358-8bcf-274c68695ecf" providerId="ADAL" clId="{F4F5C06A-9007-4D8B-A9C5-A1FE94063613}" dt="2019-11-15T22:20:59.569" v="1183" actId="12788"/>
        <pc:sldMkLst>
          <pc:docMk/>
          <pc:sldMk cId="2130728253" sldId="1132"/>
        </pc:sldMkLst>
        <pc:spChg chg="mod">
          <ac:chgData name="Stephen N Colgan" userId="56b75781-b95b-4358-8bcf-274c68695ecf" providerId="ADAL" clId="{F4F5C06A-9007-4D8B-A9C5-A1FE94063613}" dt="2019-11-15T22:17:07.872" v="1084" actId="20577"/>
          <ac:spMkLst>
            <pc:docMk/>
            <pc:sldMk cId="2130728253" sldId="1132"/>
            <ac:spMk id="2" creationId="{979C6688-3AF8-482C-AA83-1393AB2695B9}"/>
          </ac:spMkLst>
        </pc:spChg>
        <pc:spChg chg="del">
          <ac:chgData name="Stephen N Colgan" userId="56b75781-b95b-4358-8bcf-274c68695ecf" providerId="ADAL" clId="{F4F5C06A-9007-4D8B-A9C5-A1FE94063613}" dt="2019-11-15T21:22:16.769" v="789" actId="478"/>
          <ac:spMkLst>
            <pc:docMk/>
            <pc:sldMk cId="2130728253" sldId="1132"/>
            <ac:spMk id="3" creationId="{25416362-FFF6-4C53-BC39-DBCF279E49A3}"/>
          </ac:spMkLst>
        </pc:spChg>
        <pc:spChg chg="del">
          <ac:chgData name="Stephen N Colgan" userId="56b75781-b95b-4358-8bcf-274c68695ecf" providerId="ADAL" clId="{F4F5C06A-9007-4D8B-A9C5-A1FE94063613}" dt="2019-11-15T21:22:17.973" v="790" actId="478"/>
          <ac:spMkLst>
            <pc:docMk/>
            <pc:sldMk cId="2130728253" sldId="1132"/>
            <ac:spMk id="4" creationId="{F2318DDF-9F00-40C9-9462-0AC8A59B7DCF}"/>
          </ac:spMkLst>
        </pc:spChg>
        <pc:picChg chg="add del mod">
          <ac:chgData name="Stephen N Colgan" userId="56b75781-b95b-4358-8bcf-274c68695ecf" providerId="ADAL" clId="{F4F5C06A-9007-4D8B-A9C5-A1FE94063613}" dt="2019-11-15T22:20:48.675" v="1177" actId="478"/>
          <ac:picMkLst>
            <pc:docMk/>
            <pc:sldMk cId="2130728253" sldId="1132"/>
            <ac:picMk id="6" creationId="{4E8CC540-2CA3-4AC9-807F-21DAFED7039A}"/>
          </ac:picMkLst>
        </pc:picChg>
        <pc:picChg chg="add del mod">
          <ac:chgData name="Stephen N Colgan" userId="56b75781-b95b-4358-8bcf-274c68695ecf" providerId="ADAL" clId="{F4F5C06A-9007-4D8B-A9C5-A1FE94063613}" dt="2019-11-15T21:22:43.902" v="796" actId="478"/>
          <ac:picMkLst>
            <pc:docMk/>
            <pc:sldMk cId="2130728253" sldId="1132"/>
            <ac:picMk id="7" creationId="{25ADE4C7-664C-4DD2-916E-DB991DF7949E}"/>
          </ac:picMkLst>
        </pc:picChg>
        <pc:picChg chg="add del mod">
          <ac:chgData name="Stephen N Colgan" userId="56b75781-b95b-4358-8bcf-274c68695ecf" providerId="ADAL" clId="{F4F5C06A-9007-4D8B-A9C5-A1FE94063613}" dt="2019-11-15T21:23:09.448" v="799" actId="478"/>
          <ac:picMkLst>
            <pc:docMk/>
            <pc:sldMk cId="2130728253" sldId="1132"/>
            <ac:picMk id="6146" creationId="{1BEF079E-1930-4E2A-A57F-C5932AC5BEA8}"/>
          </ac:picMkLst>
        </pc:picChg>
        <pc:picChg chg="add del mod modCrop">
          <ac:chgData name="Stephen N Colgan" userId="56b75781-b95b-4358-8bcf-274c68695ecf" providerId="ADAL" clId="{F4F5C06A-9007-4D8B-A9C5-A1FE94063613}" dt="2019-11-15T22:20:59.569" v="1183" actId="12788"/>
          <ac:picMkLst>
            <pc:docMk/>
            <pc:sldMk cId="2130728253" sldId="1132"/>
            <ac:picMk id="6148" creationId="{23A9E705-AC46-423F-A14F-678BF88A2241}"/>
          </ac:picMkLst>
        </pc:picChg>
        <pc:picChg chg="add del mod">
          <ac:chgData name="Stephen N Colgan" userId="56b75781-b95b-4358-8bcf-274c68695ecf" providerId="ADAL" clId="{F4F5C06A-9007-4D8B-A9C5-A1FE94063613}" dt="2019-11-15T22:20:03.284" v="1090"/>
          <ac:picMkLst>
            <pc:docMk/>
            <pc:sldMk cId="2130728253" sldId="1132"/>
            <ac:picMk id="6150" creationId="{265A1B50-FCB0-44A8-A37F-2B55ECA01406}"/>
          </ac:picMkLst>
        </pc:picChg>
      </pc:sldChg>
      <pc:sldChg chg="addSp delSp modSp add ord">
        <pc:chgData name="Stephen N Colgan" userId="56b75781-b95b-4358-8bcf-274c68695ecf" providerId="ADAL" clId="{F4F5C06A-9007-4D8B-A9C5-A1FE94063613}" dt="2019-11-15T22:27:31.609" v="1398" actId="313"/>
        <pc:sldMkLst>
          <pc:docMk/>
          <pc:sldMk cId="1819547321" sldId="1133"/>
        </pc:sldMkLst>
        <pc:spChg chg="mod">
          <ac:chgData name="Stephen N Colgan" userId="56b75781-b95b-4358-8bcf-274c68695ecf" providerId="ADAL" clId="{F4F5C06A-9007-4D8B-A9C5-A1FE94063613}" dt="2019-11-15T22:27:05.156" v="1377" actId="20577"/>
          <ac:spMkLst>
            <pc:docMk/>
            <pc:sldMk cId="1819547321" sldId="1133"/>
            <ac:spMk id="2" creationId="{5A335928-E98B-4FA0-81AB-B91109F98EEF}"/>
          </ac:spMkLst>
        </pc:spChg>
        <pc:spChg chg="mod">
          <ac:chgData name="Stephen N Colgan" userId="56b75781-b95b-4358-8bcf-274c68695ecf" providerId="ADAL" clId="{F4F5C06A-9007-4D8B-A9C5-A1FE94063613}" dt="2019-11-15T22:27:31.609" v="1398" actId="313"/>
          <ac:spMkLst>
            <pc:docMk/>
            <pc:sldMk cId="1819547321" sldId="1133"/>
            <ac:spMk id="3" creationId="{053391FB-97A3-4114-9FF0-31F0F0D5A228}"/>
          </ac:spMkLst>
        </pc:spChg>
        <pc:spChg chg="del mod">
          <ac:chgData name="Stephen N Colgan" userId="56b75781-b95b-4358-8bcf-274c68695ecf" providerId="ADAL" clId="{F4F5C06A-9007-4D8B-A9C5-A1FE94063613}" dt="2019-11-15T22:23:11.595" v="1286" actId="478"/>
          <ac:spMkLst>
            <pc:docMk/>
            <pc:sldMk cId="1819547321" sldId="1133"/>
            <ac:spMk id="4" creationId="{F028F1A6-7F44-4B56-9588-410DD3545C58}"/>
          </ac:spMkLst>
        </pc:spChg>
        <pc:spChg chg="add del mod">
          <ac:chgData name="Stephen N Colgan" userId="56b75781-b95b-4358-8bcf-274c68695ecf" providerId="ADAL" clId="{F4F5C06A-9007-4D8B-A9C5-A1FE94063613}" dt="2019-11-15T22:23:13.647" v="1287" actId="478"/>
          <ac:spMkLst>
            <pc:docMk/>
            <pc:sldMk cId="1819547321" sldId="1133"/>
            <ac:spMk id="8" creationId="{F29D0772-B0E3-4A39-948B-355C6F5C73AC}"/>
          </ac:spMkLst>
        </pc:spChg>
        <pc:picChg chg="add del mod">
          <ac:chgData name="Stephen N Colgan" userId="56b75781-b95b-4358-8bcf-274c68695ecf" providerId="ADAL" clId="{F4F5C06A-9007-4D8B-A9C5-A1FE94063613}" dt="2019-11-15T22:23:09.524" v="1285" actId="478"/>
          <ac:picMkLst>
            <pc:docMk/>
            <pc:sldMk cId="1819547321" sldId="1133"/>
            <ac:picMk id="6" creationId="{89C94746-4E60-4BC0-ACAF-7E8363817543}"/>
          </ac:picMkLst>
        </pc:picChg>
        <pc:picChg chg="add mod">
          <ac:chgData name="Stephen N Colgan" userId="56b75781-b95b-4358-8bcf-274c68695ecf" providerId="ADAL" clId="{F4F5C06A-9007-4D8B-A9C5-A1FE94063613}" dt="2019-11-15T22:23:16.616" v="1288" actId="1076"/>
          <ac:picMkLst>
            <pc:docMk/>
            <pc:sldMk cId="1819547321" sldId="1133"/>
            <ac:picMk id="7170" creationId="{1747B839-363F-4E8B-B013-698D06D62575}"/>
          </ac:picMkLst>
        </pc:picChg>
      </pc:sldChg>
      <pc:sldChg chg="addSp delSp modSp add ord">
        <pc:chgData name="Stephen N Colgan" userId="56b75781-b95b-4358-8bcf-274c68695ecf" providerId="ADAL" clId="{F4F5C06A-9007-4D8B-A9C5-A1FE94063613}" dt="2019-11-15T22:32:29.176" v="1482" actId="1076"/>
        <pc:sldMkLst>
          <pc:docMk/>
          <pc:sldMk cId="3611508318" sldId="1134"/>
        </pc:sldMkLst>
        <pc:spChg chg="mod">
          <ac:chgData name="Stephen N Colgan" userId="56b75781-b95b-4358-8bcf-274c68695ecf" providerId="ADAL" clId="{F4F5C06A-9007-4D8B-A9C5-A1FE94063613}" dt="2019-11-15T20:28:46.719" v="310" actId="20577"/>
          <ac:spMkLst>
            <pc:docMk/>
            <pc:sldMk cId="3611508318" sldId="1134"/>
            <ac:spMk id="2" creationId="{D8137614-0A0E-4C58-95A2-A8B743AC15D2}"/>
          </ac:spMkLst>
        </pc:spChg>
        <pc:spChg chg="del">
          <ac:chgData name="Stephen N Colgan" userId="56b75781-b95b-4358-8bcf-274c68695ecf" providerId="ADAL" clId="{F4F5C06A-9007-4D8B-A9C5-A1FE94063613}" dt="2019-11-15T21:40:05.166" v="882" actId="478"/>
          <ac:spMkLst>
            <pc:docMk/>
            <pc:sldMk cId="3611508318" sldId="1134"/>
            <ac:spMk id="3" creationId="{33AFA926-21A6-4E2D-A772-68BEAAC9CCD5}"/>
          </ac:spMkLst>
        </pc:spChg>
        <pc:spChg chg="del">
          <ac:chgData name="Stephen N Colgan" userId="56b75781-b95b-4358-8bcf-274c68695ecf" providerId="ADAL" clId="{F4F5C06A-9007-4D8B-A9C5-A1FE94063613}" dt="2019-11-15T21:40:06.465" v="883" actId="478"/>
          <ac:spMkLst>
            <pc:docMk/>
            <pc:sldMk cId="3611508318" sldId="1134"/>
            <ac:spMk id="4" creationId="{845349BD-A6F0-4C33-9ECB-F92EEEFFEF1E}"/>
          </ac:spMkLst>
        </pc:spChg>
        <pc:picChg chg="add del mod">
          <ac:chgData name="Stephen N Colgan" userId="56b75781-b95b-4358-8bcf-274c68695ecf" providerId="ADAL" clId="{F4F5C06A-9007-4D8B-A9C5-A1FE94063613}" dt="2019-11-15T22:32:21.020" v="1478" actId="478"/>
          <ac:picMkLst>
            <pc:docMk/>
            <pc:sldMk cId="3611508318" sldId="1134"/>
            <ac:picMk id="6" creationId="{0E672534-1B67-452E-B51F-A176235D3BD4}"/>
          </ac:picMkLst>
        </pc:picChg>
        <pc:picChg chg="add mod modCrop">
          <ac:chgData name="Stephen N Colgan" userId="56b75781-b95b-4358-8bcf-274c68695ecf" providerId="ADAL" clId="{F4F5C06A-9007-4D8B-A9C5-A1FE94063613}" dt="2019-11-15T22:32:29.176" v="1482" actId="1076"/>
          <ac:picMkLst>
            <pc:docMk/>
            <pc:sldMk cId="3611508318" sldId="1134"/>
            <ac:picMk id="7" creationId="{08E18FD8-F2CA-4A56-8646-E33AF800ABBD}"/>
          </ac:picMkLst>
        </pc:picChg>
        <pc:picChg chg="add del">
          <ac:chgData name="Stephen N Colgan" userId="56b75781-b95b-4358-8bcf-274c68695ecf" providerId="ADAL" clId="{F4F5C06A-9007-4D8B-A9C5-A1FE94063613}" dt="2019-11-15T21:40:13.423" v="886" actId="478"/>
          <ac:picMkLst>
            <pc:docMk/>
            <pc:sldMk cId="3611508318" sldId="1134"/>
            <ac:picMk id="13314" creationId="{706CE501-5AE4-4255-9768-F5E606B81E2A}"/>
          </ac:picMkLst>
        </pc:picChg>
      </pc:sldChg>
      <pc:sldChg chg="addSp delSp modSp add">
        <pc:chgData name="Stephen N Colgan" userId="56b75781-b95b-4358-8bcf-274c68695ecf" providerId="ADAL" clId="{F4F5C06A-9007-4D8B-A9C5-A1FE94063613}" dt="2019-11-15T22:25:23.081" v="1307" actId="1076"/>
        <pc:sldMkLst>
          <pc:docMk/>
          <pc:sldMk cId="3583826912" sldId="1135"/>
        </pc:sldMkLst>
        <pc:spChg chg="mod">
          <ac:chgData name="Stephen N Colgan" userId="56b75781-b95b-4358-8bcf-274c68695ecf" providerId="ADAL" clId="{F4F5C06A-9007-4D8B-A9C5-A1FE94063613}" dt="2019-11-15T20:28:56.607" v="326" actId="20577"/>
          <ac:spMkLst>
            <pc:docMk/>
            <pc:sldMk cId="3583826912" sldId="1135"/>
            <ac:spMk id="2" creationId="{082D8F51-32A0-4A73-9C50-05FDB8FDBC67}"/>
          </ac:spMkLst>
        </pc:spChg>
        <pc:spChg chg="del">
          <ac:chgData name="Stephen N Colgan" userId="56b75781-b95b-4358-8bcf-274c68695ecf" providerId="ADAL" clId="{F4F5C06A-9007-4D8B-A9C5-A1FE94063613}" dt="2019-11-15T22:24:22.050" v="1290" actId="478"/>
          <ac:spMkLst>
            <pc:docMk/>
            <pc:sldMk cId="3583826912" sldId="1135"/>
            <ac:spMk id="3" creationId="{AFB45644-D8BF-47BD-B092-D3B94DC53438}"/>
          </ac:spMkLst>
        </pc:spChg>
        <pc:spChg chg="del">
          <ac:chgData name="Stephen N Colgan" userId="56b75781-b95b-4358-8bcf-274c68695ecf" providerId="ADAL" clId="{F4F5C06A-9007-4D8B-A9C5-A1FE94063613}" dt="2019-11-15T22:24:23.230" v="1291" actId="478"/>
          <ac:spMkLst>
            <pc:docMk/>
            <pc:sldMk cId="3583826912" sldId="1135"/>
            <ac:spMk id="4" creationId="{F20FB439-53BA-4ECF-948C-BF3E95EF70E9}"/>
          </ac:spMkLst>
        </pc:spChg>
        <pc:picChg chg="add del mod">
          <ac:chgData name="Stephen N Colgan" userId="56b75781-b95b-4358-8bcf-274c68695ecf" providerId="ADAL" clId="{F4F5C06A-9007-4D8B-A9C5-A1FE94063613}" dt="2019-11-15T22:24:20.266" v="1289" actId="478"/>
          <ac:picMkLst>
            <pc:docMk/>
            <pc:sldMk cId="3583826912" sldId="1135"/>
            <ac:picMk id="6" creationId="{E5C86B6D-3F41-4E44-8892-BAB7220F5010}"/>
          </ac:picMkLst>
        </pc:picChg>
        <pc:picChg chg="add mod">
          <ac:chgData name="Stephen N Colgan" userId="56b75781-b95b-4358-8bcf-274c68695ecf" providerId="ADAL" clId="{F4F5C06A-9007-4D8B-A9C5-A1FE94063613}" dt="2019-11-15T22:25:23.081" v="1307" actId="1076"/>
          <ac:picMkLst>
            <pc:docMk/>
            <pc:sldMk cId="3583826912" sldId="1135"/>
            <ac:picMk id="8" creationId="{7171D60C-293E-4796-9049-561B93B5F1C9}"/>
          </ac:picMkLst>
        </pc:picChg>
        <pc:picChg chg="add mod modCrop">
          <ac:chgData name="Stephen N Colgan" userId="56b75781-b95b-4358-8bcf-274c68695ecf" providerId="ADAL" clId="{F4F5C06A-9007-4D8B-A9C5-A1FE94063613}" dt="2019-11-15T22:25:02.938" v="1302" actId="1076"/>
          <ac:picMkLst>
            <pc:docMk/>
            <pc:sldMk cId="3583826912" sldId="1135"/>
            <ac:picMk id="16386" creationId="{D1ED243E-A90E-4ADF-909E-54A214CBBAE1}"/>
          </ac:picMkLst>
        </pc:picChg>
      </pc:sldChg>
      <pc:sldChg chg="addSp delSp modSp add">
        <pc:chgData name="Stephen N Colgan" userId="56b75781-b95b-4358-8bcf-274c68695ecf" providerId="ADAL" clId="{F4F5C06A-9007-4D8B-A9C5-A1FE94063613}" dt="2019-11-15T22:30:00.651" v="1421" actId="12789"/>
        <pc:sldMkLst>
          <pc:docMk/>
          <pc:sldMk cId="2893501632" sldId="1136"/>
        </pc:sldMkLst>
        <pc:spChg chg="mod">
          <ac:chgData name="Stephen N Colgan" userId="56b75781-b95b-4358-8bcf-274c68695ecf" providerId="ADAL" clId="{F4F5C06A-9007-4D8B-A9C5-A1FE94063613}" dt="2019-11-15T22:29:33.454" v="1415" actId="20577"/>
          <ac:spMkLst>
            <pc:docMk/>
            <pc:sldMk cId="2893501632" sldId="1136"/>
            <ac:spMk id="2" creationId="{7A4AD491-AB05-4348-8922-6A3669528855}"/>
          </ac:spMkLst>
        </pc:spChg>
        <pc:spChg chg="del">
          <ac:chgData name="Stephen N Colgan" userId="56b75781-b95b-4358-8bcf-274c68695ecf" providerId="ADAL" clId="{F4F5C06A-9007-4D8B-A9C5-A1FE94063613}" dt="2019-11-15T21:31:39.053" v="839" actId="478"/>
          <ac:spMkLst>
            <pc:docMk/>
            <pc:sldMk cId="2893501632" sldId="1136"/>
            <ac:spMk id="3" creationId="{8628B5A2-DD76-49A9-8C9D-2F03258BED57}"/>
          </ac:spMkLst>
        </pc:spChg>
        <pc:spChg chg="del">
          <ac:chgData name="Stephen N Colgan" userId="56b75781-b95b-4358-8bcf-274c68695ecf" providerId="ADAL" clId="{F4F5C06A-9007-4D8B-A9C5-A1FE94063613}" dt="2019-11-15T21:31:40.525" v="840" actId="478"/>
          <ac:spMkLst>
            <pc:docMk/>
            <pc:sldMk cId="2893501632" sldId="1136"/>
            <ac:spMk id="4" creationId="{E21DEE6A-4001-4CDC-9F0B-E13FC43BDFF5}"/>
          </ac:spMkLst>
        </pc:spChg>
        <pc:picChg chg="add del mod">
          <ac:chgData name="Stephen N Colgan" userId="56b75781-b95b-4358-8bcf-274c68695ecf" providerId="ADAL" clId="{F4F5C06A-9007-4D8B-A9C5-A1FE94063613}" dt="2019-11-15T22:28:45.644" v="1410" actId="478"/>
          <ac:picMkLst>
            <pc:docMk/>
            <pc:sldMk cId="2893501632" sldId="1136"/>
            <ac:picMk id="6" creationId="{58C0F6BB-8A20-41CC-B3DA-E9E9AC05EA68}"/>
          </ac:picMkLst>
        </pc:picChg>
        <pc:picChg chg="add mod modCrop">
          <ac:chgData name="Stephen N Colgan" userId="56b75781-b95b-4358-8bcf-274c68695ecf" providerId="ADAL" clId="{F4F5C06A-9007-4D8B-A9C5-A1FE94063613}" dt="2019-11-15T22:30:00.651" v="1421" actId="12789"/>
          <ac:picMkLst>
            <pc:docMk/>
            <pc:sldMk cId="2893501632" sldId="1136"/>
            <ac:picMk id="10242" creationId="{65CD44C3-B0FC-4BA0-A083-2531DE2477F7}"/>
          </ac:picMkLst>
        </pc:picChg>
      </pc:sldChg>
      <pc:sldChg chg="addSp delSp modSp add">
        <pc:chgData name="Stephen N Colgan" userId="56b75781-b95b-4358-8bcf-274c68695ecf" providerId="ADAL" clId="{F4F5C06A-9007-4D8B-A9C5-A1FE94063613}" dt="2019-11-15T22:30:40.624" v="1440" actId="12789"/>
        <pc:sldMkLst>
          <pc:docMk/>
          <pc:sldMk cId="1815262566" sldId="1137"/>
        </pc:sldMkLst>
        <pc:spChg chg="mod">
          <ac:chgData name="Stephen N Colgan" userId="56b75781-b95b-4358-8bcf-274c68695ecf" providerId="ADAL" clId="{F4F5C06A-9007-4D8B-A9C5-A1FE94063613}" dt="2019-11-15T22:30:16.495" v="1430" actId="20577"/>
          <ac:spMkLst>
            <pc:docMk/>
            <pc:sldMk cId="1815262566" sldId="1137"/>
            <ac:spMk id="2" creationId="{B1CEC668-2807-4C72-859A-DABC89A727E4}"/>
          </ac:spMkLst>
        </pc:spChg>
        <pc:spChg chg="del">
          <ac:chgData name="Stephen N Colgan" userId="56b75781-b95b-4358-8bcf-274c68695ecf" providerId="ADAL" clId="{F4F5C06A-9007-4D8B-A9C5-A1FE94063613}" dt="2019-11-15T21:33:04.097" v="851" actId="478"/>
          <ac:spMkLst>
            <pc:docMk/>
            <pc:sldMk cId="1815262566" sldId="1137"/>
            <ac:spMk id="3" creationId="{8CB94774-F598-4CA1-BD20-1033AD55E962}"/>
          </ac:spMkLst>
        </pc:spChg>
        <pc:spChg chg="del">
          <ac:chgData name="Stephen N Colgan" userId="56b75781-b95b-4358-8bcf-274c68695ecf" providerId="ADAL" clId="{F4F5C06A-9007-4D8B-A9C5-A1FE94063613}" dt="2019-11-15T21:33:02.747" v="850" actId="478"/>
          <ac:spMkLst>
            <pc:docMk/>
            <pc:sldMk cId="1815262566" sldId="1137"/>
            <ac:spMk id="4" creationId="{6C057EDB-5428-4880-B209-3F71C08F7B16}"/>
          </ac:spMkLst>
        </pc:spChg>
        <pc:picChg chg="add del mod">
          <ac:chgData name="Stephen N Colgan" userId="56b75781-b95b-4358-8bcf-274c68695ecf" providerId="ADAL" clId="{F4F5C06A-9007-4D8B-A9C5-A1FE94063613}" dt="2019-11-15T22:30:19.165" v="1431" actId="478"/>
          <ac:picMkLst>
            <pc:docMk/>
            <pc:sldMk cId="1815262566" sldId="1137"/>
            <ac:picMk id="6" creationId="{F967009A-85BB-4152-A15C-890294B39CBE}"/>
          </ac:picMkLst>
        </pc:picChg>
        <pc:picChg chg="add mod modCrop">
          <ac:chgData name="Stephen N Colgan" userId="56b75781-b95b-4358-8bcf-274c68695ecf" providerId="ADAL" clId="{F4F5C06A-9007-4D8B-A9C5-A1FE94063613}" dt="2019-11-15T22:30:40.624" v="1440" actId="12789"/>
          <ac:picMkLst>
            <pc:docMk/>
            <pc:sldMk cId="1815262566" sldId="1137"/>
            <ac:picMk id="11266" creationId="{79072CD0-4F5E-49BB-81FA-6999D5DE36AB}"/>
          </ac:picMkLst>
        </pc:picChg>
      </pc:sldChg>
      <pc:sldChg chg="addSp delSp modSp add">
        <pc:chgData name="Stephen N Colgan" userId="56b75781-b95b-4358-8bcf-274c68695ecf" providerId="ADAL" clId="{F4F5C06A-9007-4D8B-A9C5-A1FE94063613}" dt="2019-11-15T22:31:23.836" v="1450" actId="196"/>
        <pc:sldMkLst>
          <pc:docMk/>
          <pc:sldMk cId="1798471457" sldId="1138"/>
        </pc:sldMkLst>
        <pc:spChg chg="mod">
          <ac:chgData name="Stephen N Colgan" userId="56b75781-b95b-4358-8bcf-274c68695ecf" providerId="ADAL" clId="{F4F5C06A-9007-4D8B-A9C5-A1FE94063613}" dt="2019-11-15T20:29:33.339" v="391" actId="20577"/>
          <ac:spMkLst>
            <pc:docMk/>
            <pc:sldMk cId="1798471457" sldId="1138"/>
            <ac:spMk id="2" creationId="{886E570F-17E4-4669-84DA-0792EB569A56}"/>
          </ac:spMkLst>
        </pc:spChg>
        <pc:spChg chg="del">
          <ac:chgData name="Stephen N Colgan" userId="56b75781-b95b-4358-8bcf-274c68695ecf" providerId="ADAL" clId="{F4F5C06A-9007-4D8B-A9C5-A1FE94063613}" dt="2019-11-15T21:34:38.237" v="858" actId="478"/>
          <ac:spMkLst>
            <pc:docMk/>
            <pc:sldMk cId="1798471457" sldId="1138"/>
            <ac:spMk id="3" creationId="{A8B091DD-6B5B-44DD-AC8A-A7B256773842}"/>
          </ac:spMkLst>
        </pc:spChg>
        <pc:spChg chg="del">
          <ac:chgData name="Stephen N Colgan" userId="56b75781-b95b-4358-8bcf-274c68695ecf" providerId="ADAL" clId="{F4F5C06A-9007-4D8B-A9C5-A1FE94063613}" dt="2019-11-15T21:34:39.386" v="859" actId="478"/>
          <ac:spMkLst>
            <pc:docMk/>
            <pc:sldMk cId="1798471457" sldId="1138"/>
            <ac:spMk id="4" creationId="{0EB4F800-A9D5-45E7-AA05-DCAD997F7848}"/>
          </ac:spMkLst>
        </pc:spChg>
        <pc:picChg chg="add del mod">
          <ac:chgData name="Stephen N Colgan" userId="56b75781-b95b-4358-8bcf-274c68695ecf" providerId="ADAL" clId="{F4F5C06A-9007-4D8B-A9C5-A1FE94063613}" dt="2019-11-15T22:30:55.605" v="1443" actId="478"/>
          <ac:picMkLst>
            <pc:docMk/>
            <pc:sldMk cId="1798471457" sldId="1138"/>
            <ac:picMk id="6" creationId="{CD040B04-90FE-4AB4-B23B-9D558003C3B3}"/>
          </ac:picMkLst>
        </pc:picChg>
        <pc:picChg chg="add mod modCrop">
          <ac:chgData name="Stephen N Colgan" userId="56b75781-b95b-4358-8bcf-274c68695ecf" providerId="ADAL" clId="{F4F5C06A-9007-4D8B-A9C5-A1FE94063613}" dt="2019-11-15T22:31:23.836" v="1450" actId="196"/>
          <ac:picMkLst>
            <pc:docMk/>
            <pc:sldMk cId="1798471457" sldId="1138"/>
            <ac:picMk id="12290" creationId="{455DFFEC-4672-4DA2-9306-3E93D64B01F5}"/>
          </ac:picMkLst>
        </pc:picChg>
      </pc:sldChg>
      <pc:sldChg chg="addSp delSp modSp add">
        <pc:chgData name="Stephen N Colgan" userId="56b75781-b95b-4358-8bcf-274c68695ecf" providerId="ADAL" clId="{F4F5C06A-9007-4D8B-A9C5-A1FE94063613}" dt="2019-11-15T22:31:55.107" v="1470"/>
        <pc:sldMkLst>
          <pc:docMk/>
          <pc:sldMk cId="3150870984" sldId="1139"/>
        </pc:sldMkLst>
        <pc:spChg chg="mod">
          <ac:chgData name="Stephen N Colgan" userId="56b75781-b95b-4358-8bcf-274c68695ecf" providerId="ADAL" clId="{F4F5C06A-9007-4D8B-A9C5-A1FE94063613}" dt="2019-11-15T20:30:20.187" v="440" actId="20577"/>
          <ac:spMkLst>
            <pc:docMk/>
            <pc:sldMk cId="3150870984" sldId="1139"/>
            <ac:spMk id="2" creationId="{48BDB8B3-C65E-4D03-B250-1EB52E30B25A}"/>
          </ac:spMkLst>
        </pc:spChg>
        <pc:spChg chg="del">
          <ac:chgData name="Stephen N Colgan" userId="56b75781-b95b-4358-8bcf-274c68695ecf" providerId="ADAL" clId="{F4F5C06A-9007-4D8B-A9C5-A1FE94063613}" dt="2019-11-15T21:36:03.213" v="872" actId="478"/>
          <ac:spMkLst>
            <pc:docMk/>
            <pc:sldMk cId="3150870984" sldId="1139"/>
            <ac:spMk id="3" creationId="{7BA8E8FE-80C8-40F7-A818-A3472673DEB0}"/>
          </ac:spMkLst>
        </pc:spChg>
        <pc:spChg chg="del">
          <ac:chgData name="Stephen N Colgan" userId="56b75781-b95b-4358-8bcf-274c68695ecf" providerId="ADAL" clId="{F4F5C06A-9007-4D8B-A9C5-A1FE94063613}" dt="2019-11-15T21:36:00.593" v="870" actId="478"/>
          <ac:spMkLst>
            <pc:docMk/>
            <pc:sldMk cId="3150870984" sldId="1139"/>
            <ac:spMk id="4" creationId="{F3D56BE8-9717-4845-BBD4-597E9EF37A1D}"/>
          </ac:spMkLst>
        </pc:spChg>
        <pc:picChg chg="add del mod">
          <ac:chgData name="Stephen N Colgan" userId="56b75781-b95b-4358-8bcf-274c68695ecf" providerId="ADAL" clId="{F4F5C06A-9007-4D8B-A9C5-A1FE94063613}" dt="2019-11-15T22:31:30.232" v="1451" actId="478"/>
          <ac:picMkLst>
            <pc:docMk/>
            <pc:sldMk cId="3150870984" sldId="1139"/>
            <ac:picMk id="6" creationId="{202C716D-1F0E-42CF-A870-32A49895A14D}"/>
          </ac:picMkLst>
        </pc:picChg>
        <pc:picChg chg="add mod">
          <ac:chgData name="Stephen N Colgan" userId="56b75781-b95b-4358-8bcf-274c68695ecf" providerId="ADAL" clId="{F4F5C06A-9007-4D8B-A9C5-A1FE94063613}" dt="2019-11-15T22:31:55.107" v="1470"/>
          <ac:picMkLst>
            <pc:docMk/>
            <pc:sldMk cId="3150870984" sldId="1139"/>
            <ac:picMk id="7" creationId="{EE0872CD-047B-478B-A416-C73F851C35A5}"/>
          </ac:picMkLst>
        </pc:picChg>
      </pc:sldChg>
      <pc:sldChg chg="modSp add">
        <pc:chgData name="Stephen N Colgan" userId="56b75781-b95b-4358-8bcf-274c68695ecf" providerId="ADAL" clId="{F4F5C06A-9007-4D8B-A9C5-A1FE94063613}" dt="2019-11-15T20:30:30.310" v="460" actId="20577"/>
        <pc:sldMkLst>
          <pc:docMk/>
          <pc:sldMk cId="2457751195" sldId="1140"/>
        </pc:sldMkLst>
        <pc:spChg chg="mod">
          <ac:chgData name="Stephen N Colgan" userId="56b75781-b95b-4358-8bcf-274c68695ecf" providerId="ADAL" clId="{F4F5C06A-9007-4D8B-A9C5-A1FE94063613}" dt="2019-11-15T20:30:30.310" v="460" actId="20577"/>
          <ac:spMkLst>
            <pc:docMk/>
            <pc:sldMk cId="2457751195" sldId="1140"/>
            <ac:spMk id="2" creationId="{C01E3FA7-8549-4EE4-AFEF-CBD7C5B7B485}"/>
          </ac:spMkLst>
        </pc:spChg>
      </pc:sldChg>
      <pc:sldChg chg="addSp delSp modSp add ord">
        <pc:chgData name="Stephen N Colgan" userId="56b75781-b95b-4358-8bcf-274c68695ecf" providerId="ADAL" clId="{F4F5C06A-9007-4D8B-A9C5-A1FE94063613}" dt="2019-11-15T22:26:55.134" v="1357" actId="478"/>
        <pc:sldMkLst>
          <pc:docMk/>
          <pc:sldMk cId="1445274528" sldId="1141"/>
        </pc:sldMkLst>
        <pc:spChg chg="mod">
          <ac:chgData name="Stephen N Colgan" userId="56b75781-b95b-4358-8bcf-274c68695ecf" providerId="ADAL" clId="{F4F5C06A-9007-4D8B-A9C5-A1FE94063613}" dt="2019-11-15T22:26:48.875" v="1355" actId="20577"/>
          <ac:spMkLst>
            <pc:docMk/>
            <pc:sldMk cId="1445274528" sldId="1141"/>
            <ac:spMk id="2" creationId="{020E04FA-97B1-42A8-B4EB-E268EDA35AA0}"/>
          </ac:spMkLst>
        </pc:spChg>
        <pc:spChg chg="del">
          <ac:chgData name="Stephen N Colgan" userId="56b75781-b95b-4358-8bcf-274c68695ecf" providerId="ADAL" clId="{F4F5C06A-9007-4D8B-A9C5-A1FE94063613}" dt="2019-11-15T21:26:58.438" v="811" actId="478"/>
          <ac:spMkLst>
            <pc:docMk/>
            <pc:sldMk cId="1445274528" sldId="1141"/>
            <ac:spMk id="3" creationId="{4F0E116E-9721-4852-A5CE-6777D42160A3}"/>
          </ac:spMkLst>
        </pc:spChg>
        <pc:spChg chg="del">
          <ac:chgData name="Stephen N Colgan" userId="56b75781-b95b-4358-8bcf-274c68695ecf" providerId="ADAL" clId="{F4F5C06A-9007-4D8B-A9C5-A1FE94063613}" dt="2019-11-15T21:26:59.205" v="812" actId="478"/>
          <ac:spMkLst>
            <pc:docMk/>
            <pc:sldMk cId="1445274528" sldId="1141"/>
            <ac:spMk id="4" creationId="{01722902-204D-4949-BEB4-BA4D436CADA2}"/>
          </ac:spMkLst>
        </pc:spChg>
        <pc:spChg chg="add del mod">
          <ac:chgData name="Stephen N Colgan" userId="56b75781-b95b-4358-8bcf-274c68695ecf" providerId="ADAL" clId="{F4F5C06A-9007-4D8B-A9C5-A1FE94063613}" dt="2019-11-15T22:26:53.395" v="1356" actId="478"/>
          <ac:spMkLst>
            <pc:docMk/>
            <pc:sldMk cId="1445274528" sldId="1141"/>
            <ac:spMk id="8" creationId="{FB09D723-97E9-4F2D-84A3-8F32A2A08E17}"/>
          </ac:spMkLst>
        </pc:spChg>
        <pc:spChg chg="add del mod">
          <ac:chgData name="Stephen N Colgan" userId="56b75781-b95b-4358-8bcf-274c68695ecf" providerId="ADAL" clId="{F4F5C06A-9007-4D8B-A9C5-A1FE94063613}" dt="2019-11-15T22:26:55.134" v="1357" actId="478"/>
          <ac:spMkLst>
            <pc:docMk/>
            <pc:sldMk cId="1445274528" sldId="1141"/>
            <ac:spMk id="10" creationId="{0A08D034-2B71-478C-B5D2-FF4F8904F733}"/>
          </ac:spMkLst>
        </pc:spChg>
        <pc:picChg chg="add del mod">
          <ac:chgData name="Stephen N Colgan" userId="56b75781-b95b-4358-8bcf-274c68695ecf" providerId="ADAL" clId="{F4F5C06A-9007-4D8B-A9C5-A1FE94063613}" dt="2019-11-15T22:26:29.030" v="1336" actId="478"/>
          <ac:picMkLst>
            <pc:docMk/>
            <pc:sldMk cId="1445274528" sldId="1141"/>
            <ac:picMk id="6" creationId="{9AF40581-7362-45DD-A390-00EB220B7F49}"/>
          </ac:picMkLst>
        </pc:picChg>
        <pc:picChg chg="add mod modCrop">
          <ac:chgData name="Stephen N Colgan" userId="56b75781-b95b-4358-8bcf-274c68695ecf" providerId="ADAL" clId="{F4F5C06A-9007-4D8B-A9C5-A1FE94063613}" dt="2019-11-15T22:26:35.608" v="1339" actId="1076"/>
          <ac:picMkLst>
            <pc:docMk/>
            <pc:sldMk cId="1445274528" sldId="1141"/>
            <ac:picMk id="7" creationId="{826CF43F-5F7E-4E65-BA7B-C4EF3EA127AC}"/>
          </ac:picMkLst>
        </pc:picChg>
        <pc:picChg chg="add del mod modCrop">
          <ac:chgData name="Stephen N Colgan" userId="56b75781-b95b-4358-8bcf-274c68695ecf" providerId="ADAL" clId="{F4F5C06A-9007-4D8B-A9C5-A1FE94063613}" dt="2019-11-15T21:28:56.848" v="821" actId="478"/>
          <ac:picMkLst>
            <pc:docMk/>
            <pc:sldMk cId="1445274528" sldId="1141"/>
            <ac:picMk id="8194" creationId="{C1BE3B2B-9D78-4230-8AA4-746BC64E776C}"/>
          </ac:picMkLst>
        </pc:picChg>
      </pc:sldChg>
      <pc:sldChg chg="addSp delSp modSp add">
        <pc:chgData name="Stephen N Colgan" userId="56b75781-b95b-4358-8bcf-274c68695ecf" providerId="ADAL" clId="{F4F5C06A-9007-4D8B-A9C5-A1FE94063613}" dt="2019-11-15T22:32:12.352" v="1476" actId="12788"/>
        <pc:sldMkLst>
          <pc:docMk/>
          <pc:sldMk cId="4186447689" sldId="1142"/>
        </pc:sldMkLst>
        <pc:spChg chg="mod">
          <ac:chgData name="Stephen N Colgan" userId="56b75781-b95b-4358-8bcf-274c68695ecf" providerId="ADAL" clId="{F4F5C06A-9007-4D8B-A9C5-A1FE94063613}" dt="2019-11-15T20:31:05.958" v="492" actId="20577"/>
          <ac:spMkLst>
            <pc:docMk/>
            <pc:sldMk cId="4186447689" sldId="1142"/>
            <ac:spMk id="2" creationId="{CDD44C2E-9F2A-4AAA-BD6C-BC1B49B72949}"/>
          </ac:spMkLst>
        </pc:spChg>
        <pc:spChg chg="del">
          <ac:chgData name="Stephen N Colgan" userId="56b75781-b95b-4358-8bcf-274c68695ecf" providerId="ADAL" clId="{F4F5C06A-9007-4D8B-A9C5-A1FE94063613}" dt="2019-11-15T20:39:56.698" v="589" actId="478"/>
          <ac:spMkLst>
            <pc:docMk/>
            <pc:sldMk cId="4186447689" sldId="1142"/>
            <ac:spMk id="3" creationId="{FAE54F58-AB2D-4822-A4B6-51AFBDF73C49}"/>
          </ac:spMkLst>
        </pc:spChg>
        <pc:spChg chg="del">
          <ac:chgData name="Stephen N Colgan" userId="56b75781-b95b-4358-8bcf-274c68695ecf" providerId="ADAL" clId="{F4F5C06A-9007-4D8B-A9C5-A1FE94063613}" dt="2019-11-15T20:39:57.982" v="590" actId="478"/>
          <ac:spMkLst>
            <pc:docMk/>
            <pc:sldMk cId="4186447689" sldId="1142"/>
            <ac:spMk id="4" creationId="{18E69B88-2E7E-4E8F-B5B0-7833AEC2E984}"/>
          </ac:spMkLst>
        </pc:spChg>
        <pc:picChg chg="add del mod">
          <ac:chgData name="Stephen N Colgan" userId="56b75781-b95b-4358-8bcf-274c68695ecf" providerId="ADAL" clId="{F4F5C06A-9007-4D8B-A9C5-A1FE94063613}" dt="2019-11-15T22:32:03.629" v="1471" actId="478"/>
          <ac:picMkLst>
            <pc:docMk/>
            <pc:sldMk cId="4186447689" sldId="1142"/>
            <ac:picMk id="6" creationId="{3931C9DC-6746-4C12-9172-FE577FAC527C}"/>
          </ac:picMkLst>
        </pc:picChg>
        <pc:picChg chg="add mod modCrop">
          <ac:chgData name="Stephen N Colgan" userId="56b75781-b95b-4358-8bcf-274c68695ecf" providerId="ADAL" clId="{F4F5C06A-9007-4D8B-A9C5-A1FE94063613}" dt="2019-11-15T22:32:12.352" v="1476" actId="12788"/>
          <ac:picMkLst>
            <pc:docMk/>
            <pc:sldMk cId="4186447689" sldId="1142"/>
            <ac:picMk id="7" creationId="{F606D768-C461-4DB5-9685-732E708F9454}"/>
          </ac:picMkLst>
        </pc:picChg>
      </pc:sldChg>
      <pc:sldChg chg="addSp delSp modSp add ord">
        <pc:chgData name="Stephen N Colgan" userId="56b75781-b95b-4358-8bcf-274c68695ecf" providerId="ADAL" clId="{F4F5C06A-9007-4D8B-A9C5-A1FE94063613}" dt="2019-11-15T22:29:56.664" v="1420" actId="12789"/>
        <pc:sldMkLst>
          <pc:docMk/>
          <pc:sldMk cId="3262852305" sldId="1143"/>
        </pc:sldMkLst>
        <pc:spChg chg="mod">
          <ac:chgData name="Stephen N Colgan" userId="56b75781-b95b-4358-8bcf-274c68695ecf" providerId="ADAL" clId="{F4F5C06A-9007-4D8B-A9C5-A1FE94063613}" dt="2019-11-15T22:28:05.367" v="1403" actId="20577"/>
          <ac:spMkLst>
            <pc:docMk/>
            <pc:sldMk cId="3262852305" sldId="1143"/>
            <ac:spMk id="2" creationId="{08BEF986-86D8-4F93-9540-71EEE9153BFA}"/>
          </ac:spMkLst>
        </pc:spChg>
        <pc:spChg chg="del">
          <ac:chgData name="Stephen N Colgan" userId="56b75781-b95b-4358-8bcf-274c68695ecf" providerId="ADAL" clId="{F4F5C06A-9007-4D8B-A9C5-A1FE94063613}" dt="2019-11-15T21:30:41.394" v="829" actId="478"/>
          <ac:spMkLst>
            <pc:docMk/>
            <pc:sldMk cId="3262852305" sldId="1143"/>
            <ac:spMk id="3" creationId="{EDBAD5FA-F365-4A2A-9F5D-ED6D9AB36E13}"/>
          </ac:spMkLst>
        </pc:spChg>
        <pc:spChg chg="del">
          <ac:chgData name="Stephen N Colgan" userId="56b75781-b95b-4358-8bcf-274c68695ecf" providerId="ADAL" clId="{F4F5C06A-9007-4D8B-A9C5-A1FE94063613}" dt="2019-11-15T21:30:42.984" v="830" actId="478"/>
          <ac:spMkLst>
            <pc:docMk/>
            <pc:sldMk cId="3262852305" sldId="1143"/>
            <ac:spMk id="4" creationId="{FFFC6B0E-EF71-4A4D-BC8F-C59F9999B151}"/>
          </ac:spMkLst>
        </pc:spChg>
        <pc:picChg chg="add del mod">
          <ac:chgData name="Stephen N Colgan" userId="56b75781-b95b-4358-8bcf-274c68695ecf" providerId="ADAL" clId="{F4F5C06A-9007-4D8B-A9C5-A1FE94063613}" dt="2019-11-15T22:28:08.666" v="1404" actId="478"/>
          <ac:picMkLst>
            <pc:docMk/>
            <pc:sldMk cId="3262852305" sldId="1143"/>
            <ac:picMk id="6" creationId="{5BC03231-FE13-44FF-AA31-9463E343ED63}"/>
          </ac:picMkLst>
        </pc:picChg>
        <pc:picChg chg="add mod modCrop">
          <ac:chgData name="Stephen N Colgan" userId="56b75781-b95b-4358-8bcf-274c68695ecf" providerId="ADAL" clId="{F4F5C06A-9007-4D8B-A9C5-A1FE94063613}" dt="2019-11-15T22:29:56.664" v="1420" actId="12789"/>
          <ac:picMkLst>
            <pc:docMk/>
            <pc:sldMk cId="3262852305" sldId="1143"/>
            <ac:picMk id="9218" creationId="{838BA4A9-6B8B-4772-9279-D579651C16B5}"/>
          </ac:picMkLst>
        </pc:picChg>
      </pc:sldChg>
      <pc:sldChg chg="modSp add">
        <pc:chgData name="Stephen N Colgan" userId="56b75781-b95b-4358-8bcf-274c68695ecf" providerId="ADAL" clId="{F4F5C06A-9007-4D8B-A9C5-A1FE94063613}" dt="2019-11-15T20:31:33.435" v="532" actId="20577"/>
        <pc:sldMkLst>
          <pc:docMk/>
          <pc:sldMk cId="3060829028" sldId="1144"/>
        </pc:sldMkLst>
        <pc:spChg chg="mod">
          <ac:chgData name="Stephen N Colgan" userId="56b75781-b95b-4358-8bcf-274c68695ecf" providerId="ADAL" clId="{F4F5C06A-9007-4D8B-A9C5-A1FE94063613}" dt="2019-11-15T20:31:33.435" v="532" actId="20577"/>
          <ac:spMkLst>
            <pc:docMk/>
            <pc:sldMk cId="3060829028" sldId="1144"/>
            <ac:spMk id="2" creationId="{D2E0971C-96DD-477C-8FD0-0890017C590E}"/>
          </ac:spMkLst>
        </pc:spChg>
      </pc:sldChg>
      <pc:sldChg chg="addSp delSp modSp add">
        <pc:chgData name="Stephen N Colgan" userId="56b75781-b95b-4358-8bcf-274c68695ecf" providerId="ADAL" clId="{F4F5C06A-9007-4D8B-A9C5-A1FE94063613}" dt="2019-11-15T22:35:02.045" v="1498" actId="1076"/>
        <pc:sldMkLst>
          <pc:docMk/>
          <pc:sldMk cId="1375068987" sldId="1145"/>
        </pc:sldMkLst>
        <pc:spChg chg="mod">
          <ac:chgData name="Stephen N Colgan" userId="56b75781-b95b-4358-8bcf-274c68695ecf" providerId="ADAL" clId="{F4F5C06A-9007-4D8B-A9C5-A1FE94063613}" dt="2019-11-15T20:31:54.040" v="553" actId="20577"/>
          <ac:spMkLst>
            <pc:docMk/>
            <pc:sldMk cId="1375068987" sldId="1145"/>
            <ac:spMk id="2" creationId="{BA497CAA-073A-4ED5-A5FD-B33FA10DB5B7}"/>
          </ac:spMkLst>
        </pc:spChg>
        <pc:spChg chg="del">
          <ac:chgData name="Stephen N Colgan" userId="56b75781-b95b-4358-8bcf-274c68695ecf" providerId="ADAL" clId="{F4F5C06A-9007-4D8B-A9C5-A1FE94063613}" dt="2019-11-15T22:34:07.089" v="1489" actId="478"/>
          <ac:spMkLst>
            <pc:docMk/>
            <pc:sldMk cId="1375068987" sldId="1145"/>
            <ac:spMk id="3" creationId="{4B6B0313-EB0A-49DA-A4AD-3EACBF78276E}"/>
          </ac:spMkLst>
        </pc:spChg>
        <pc:spChg chg="del">
          <ac:chgData name="Stephen N Colgan" userId="56b75781-b95b-4358-8bcf-274c68695ecf" providerId="ADAL" clId="{F4F5C06A-9007-4D8B-A9C5-A1FE94063613}" dt="2019-11-15T22:33:12.611" v="1484" actId="478"/>
          <ac:spMkLst>
            <pc:docMk/>
            <pc:sldMk cId="1375068987" sldId="1145"/>
            <ac:spMk id="4" creationId="{BA6DBE7B-EC38-423E-B861-C433A48BAD6C}"/>
          </ac:spMkLst>
        </pc:spChg>
        <pc:picChg chg="add del mod">
          <ac:chgData name="Stephen N Colgan" userId="56b75781-b95b-4358-8bcf-274c68695ecf" providerId="ADAL" clId="{F4F5C06A-9007-4D8B-A9C5-A1FE94063613}" dt="2019-11-15T22:34:04.860" v="1488" actId="478"/>
          <ac:picMkLst>
            <pc:docMk/>
            <pc:sldMk cId="1375068987" sldId="1145"/>
            <ac:picMk id="6" creationId="{7EBE7238-274F-4444-A70F-6D75C9761976}"/>
          </ac:picMkLst>
        </pc:picChg>
        <pc:picChg chg="add del mod">
          <ac:chgData name="Stephen N Colgan" userId="56b75781-b95b-4358-8bcf-274c68695ecf" providerId="ADAL" clId="{F4F5C06A-9007-4D8B-A9C5-A1FE94063613}" dt="2019-11-15T22:33:10.559" v="1483" actId="478"/>
          <ac:picMkLst>
            <pc:docMk/>
            <pc:sldMk cId="1375068987" sldId="1145"/>
            <ac:picMk id="7" creationId="{6C8C80B9-CBB4-4E75-8DF5-8A693EE17D6F}"/>
          </ac:picMkLst>
        </pc:picChg>
        <pc:picChg chg="add mod">
          <ac:chgData name="Stephen N Colgan" userId="56b75781-b95b-4358-8bcf-274c68695ecf" providerId="ADAL" clId="{F4F5C06A-9007-4D8B-A9C5-A1FE94063613}" dt="2019-11-15T22:35:02.045" v="1498" actId="1076"/>
          <ac:picMkLst>
            <pc:docMk/>
            <pc:sldMk cId="1375068987" sldId="1145"/>
            <ac:picMk id="17410" creationId="{07D0481F-BAD4-4419-B63E-4C87ED544D17}"/>
          </ac:picMkLst>
        </pc:picChg>
        <pc:picChg chg="add mod">
          <ac:chgData name="Stephen N Colgan" userId="56b75781-b95b-4358-8bcf-274c68695ecf" providerId="ADAL" clId="{F4F5C06A-9007-4D8B-A9C5-A1FE94063613}" dt="2019-11-15T22:35:02.045" v="1498" actId="1076"/>
          <ac:picMkLst>
            <pc:docMk/>
            <pc:sldMk cId="1375068987" sldId="1145"/>
            <ac:picMk id="17412" creationId="{B97BB39C-9A6E-4956-8305-5DC597B14BC1}"/>
          </ac:picMkLst>
        </pc:picChg>
      </pc:sldChg>
      <pc:sldChg chg="addSp delSp modSp add ord">
        <pc:chgData name="Stephen N Colgan" userId="56b75781-b95b-4358-8bcf-274c68695ecf" providerId="ADAL" clId="{F4F5C06A-9007-4D8B-A9C5-A1FE94063613}" dt="2019-11-15T21:49:06.442" v="943" actId="732"/>
        <pc:sldMkLst>
          <pc:docMk/>
          <pc:sldMk cId="3359112940" sldId="1146"/>
        </pc:sldMkLst>
        <pc:spChg chg="mod">
          <ac:chgData name="Stephen N Colgan" userId="56b75781-b95b-4358-8bcf-274c68695ecf" providerId="ADAL" clId="{F4F5C06A-9007-4D8B-A9C5-A1FE94063613}" dt="2019-11-15T20:32:08.459" v="579" actId="20577"/>
          <ac:spMkLst>
            <pc:docMk/>
            <pc:sldMk cId="3359112940" sldId="1146"/>
            <ac:spMk id="2" creationId="{07694F6B-AB92-4089-8CEA-63970DF03C4A}"/>
          </ac:spMkLst>
        </pc:spChg>
        <pc:spChg chg="del">
          <ac:chgData name="Stephen N Colgan" userId="56b75781-b95b-4358-8bcf-274c68695ecf" providerId="ADAL" clId="{F4F5C06A-9007-4D8B-A9C5-A1FE94063613}" dt="2019-11-15T21:45:16.094" v="898" actId="478"/>
          <ac:spMkLst>
            <pc:docMk/>
            <pc:sldMk cId="3359112940" sldId="1146"/>
            <ac:spMk id="3" creationId="{9F0B9717-CFA2-4FCE-A408-2D112AB3D314}"/>
          </ac:spMkLst>
        </pc:spChg>
        <pc:spChg chg="del">
          <ac:chgData name="Stephen N Colgan" userId="56b75781-b95b-4358-8bcf-274c68695ecf" providerId="ADAL" clId="{F4F5C06A-9007-4D8B-A9C5-A1FE94063613}" dt="2019-11-15T21:45:17.350" v="899" actId="478"/>
          <ac:spMkLst>
            <pc:docMk/>
            <pc:sldMk cId="3359112940" sldId="1146"/>
            <ac:spMk id="4" creationId="{EA5A9D0C-5650-4777-89BB-E9F6B31DB2CA}"/>
          </ac:spMkLst>
        </pc:spChg>
        <pc:picChg chg="add del mod">
          <ac:chgData name="Stephen N Colgan" userId="56b75781-b95b-4358-8bcf-274c68695ecf" providerId="ADAL" clId="{F4F5C06A-9007-4D8B-A9C5-A1FE94063613}" dt="2019-11-15T21:48:37.049" v="937" actId="478"/>
          <ac:picMkLst>
            <pc:docMk/>
            <pc:sldMk cId="3359112940" sldId="1146"/>
            <ac:picMk id="6" creationId="{69CB39B7-88BE-4E92-A4D0-BD9977249A73}"/>
          </ac:picMkLst>
        </pc:picChg>
        <pc:picChg chg="add del mod modCrop">
          <ac:chgData name="Stephen N Colgan" userId="56b75781-b95b-4358-8bcf-274c68695ecf" providerId="ADAL" clId="{F4F5C06A-9007-4D8B-A9C5-A1FE94063613}" dt="2019-11-15T21:49:06.442" v="943" actId="732"/>
          <ac:picMkLst>
            <pc:docMk/>
            <pc:sldMk cId="3359112940" sldId="1146"/>
            <ac:picMk id="14338" creationId="{8814F445-15AD-43D5-84F9-297B89AD1241}"/>
          </ac:picMkLst>
        </pc:picChg>
        <pc:picChg chg="add del mod modCrop">
          <ac:chgData name="Stephen N Colgan" userId="56b75781-b95b-4358-8bcf-274c68695ecf" providerId="ADAL" clId="{F4F5C06A-9007-4D8B-A9C5-A1FE94063613}" dt="2019-11-15T21:48:44.053" v="939" actId="478"/>
          <ac:picMkLst>
            <pc:docMk/>
            <pc:sldMk cId="3359112940" sldId="1146"/>
            <ac:picMk id="14340" creationId="{4C0D2E93-85B6-4213-95F9-952405C6B93A}"/>
          </ac:picMkLst>
        </pc:picChg>
      </pc:sldChg>
      <pc:sldChg chg="addSp modSp add">
        <pc:chgData name="Stephen N Colgan" userId="56b75781-b95b-4358-8bcf-274c68695ecf" providerId="ADAL" clId="{F4F5C06A-9007-4D8B-A9C5-A1FE94063613}" dt="2019-11-15T20:54:59.859" v="662" actId="1076"/>
        <pc:sldMkLst>
          <pc:docMk/>
          <pc:sldMk cId="4112705361" sldId="1147"/>
        </pc:sldMkLst>
        <pc:spChg chg="mod">
          <ac:chgData name="Stephen N Colgan" userId="56b75781-b95b-4358-8bcf-274c68695ecf" providerId="ADAL" clId="{F4F5C06A-9007-4D8B-A9C5-A1FE94063613}" dt="2019-11-15T20:54:09.760" v="659" actId="20577"/>
          <ac:spMkLst>
            <pc:docMk/>
            <pc:sldMk cId="4112705361" sldId="1147"/>
            <ac:spMk id="2" creationId="{3E69CC5C-889B-4988-BBA8-A1D8C111D78A}"/>
          </ac:spMkLst>
        </pc:spChg>
        <pc:picChg chg="add mod">
          <ac:chgData name="Stephen N Colgan" userId="56b75781-b95b-4358-8bcf-274c68695ecf" providerId="ADAL" clId="{F4F5C06A-9007-4D8B-A9C5-A1FE94063613}" dt="2019-11-15T20:54:59.859" v="662" actId="1076"/>
          <ac:picMkLst>
            <pc:docMk/>
            <pc:sldMk cId="4112705361" sldId="1147"/>
            <ac:picMk id="6" creationId="{B28ACE3E-DF6B-49A6-A547-EB0B77CA6E58}"/>
          </ac:picMkLst>
        </pc:picChg>
      </pc:sldChg>
      <pc:sldMasterChg chg="delSp modSldLayout">
        <pc:chgData name="Stephen N Colgan" userId="56b75781-b95b-4358-8bcf-274c68695ecf" providerId="ADAL" clId="{F4F5C06A-9007-4D8B-A9C5-A1FE94063613}" dt="2019-11-15T22:16:45.439" v="1067" actId="478"/>
        <pc:sldMasterMkLst>
          <pc:docMk/>
          <pc:sldMasterMk cId="4191283181" sldId="2147483672"/>
        </pc:sldMasterMkLst>
        <pc:picChg chg="del">
          <ac:chgData name="Stephen N Colgan" userId="56b75781-b95b-4358-8bcf-274c68695ecf" providerId="ADAL" clId="{F4F5C06A-9007-4D8B-A9C5-A1FE94063613}" dt="2019-11-15T22:16:45.439" v="1067" actId="478"/>
          <ac:picMkLst>
            <pc:docMk/>
            <pc:sldMasterMk cId="4191283181" sldId="2147483672"/>
            <ac:picMk id="10" creationId="{00000000-0000-0000-0000-000000000000}"/>
          </ac:picMkLst>
        </pc:picChg>
        <pc:sldLayoutChg chg="modSp">
          <pc:chgData name="Stephen N Colgan" userId="56b75781-b95b-4358-8bcf-274c68695ecf" providerId="ADAL" clId="{F4F5C06A-9007-4D8B-A9C5-A1FE94063613}" dt="2019-11-15T20:11:51.602" v="3" actId="207"/>
          <pc:sldLayoutMkLst>
            <pc:docMk/>
            <pc:sldMasterMk cId="4191283181" sldId="2147483672"/>
            <pc:sldLayoutMk cId="316922888" sldId="2147483676"/>
          </pc:sldLayoutMkLst>
          <pc:spChg chg="mod">
            <ac:chgData name="Stephen N Colgan" userId="56b75781-b95b-4358-8bcf-274c68695ecf" providerId="ADAL" clId="{F4F5C06A-9007-4D8B-A9C5-A1FE94063613}" dt="2019-11-15T20:11:51.602" v="3" actId="207"/>
            <ac:spMkLst>
              <pc:docMk/>
              <pc:sldMasterMk cId="4191283181" sldId="2147483672"/>
              <pc:sldLayoutMk cId="316922888" sldId="2147483676"/>
              <ac:spMk id="2" creationId="{00000000-0000-0000-0000-000000000000}"/>
            </ac:spMkLst>
          </pc:spChg>
        </pc:sldLayoutChg>
        <pc:sldLayoutChg chg="modSp">
          <pc:chgData name="Stephen N Colgan" userId="56b75781-b95b-4358-8bcf-274c68695ecf" providerId="ADAL" clId="{F4F5C06A-9007-4D8B-A9C5-A1FE94063613}" dt="2019-11-15T20:11:56.445" v="4" actId="207"/>
          <pc:sldLayoutMkLst>
            <pc:docMk/>
            <pc:sldMasterMk cId="4191283181" sldId="2147483672"/>
            <pc:sldLayoutMk cId="1321780188" sldId="2147483677"/>
          </pc:sldLayoutMkLst>
          <pc:spChg chg="mod">
            <ac:chgData name="Stephen N Colgan" userId="56b75781-b95b-4358-8bcf-274c68695ecf" providerId="ADAL" clId="{F4F5C06A-9007-4D8B-A9C5-A1FE94063613}" dt="2019-11-15T20:11:56.445" v="4" actId="207"/>
            <ac:spMkLst>
              <pc:docMk/>
              <pc:sldMasterMk cId="4191283181" sldId="2147483672"/>
              <pc:sldLayoutMk cId="1321780188" sldId="2147483677"/>
              <ac:spMk id="2" creationId="{00000000-0000-0000-0000-000000000000}"/>
            </ac:spMkLst>
          </pc:spChg>
        </pc:sldLayoutChg>
        <pc:sldLayoutChg chg="modSp">
          <pc:chgData name="Stephen N Colgan" userId="56b75781-b95b-4358-8bcf-274c68695ecf" providerId="ADAL" clId="{F4F5C06A-9007-4D8B-A9C5-A1FE94063613}" dt="2019-11-15T20:12:03.303" v="5" actId="207"/>
          <pc:sldLayoutMkLst>
            <pc:docMk/>
            <pc:sldMasterMk cId="4191283181" sldId="2147483672"/>
            <pc:sldLayoutMk cId="1041331736" sldId="2147483678"/>
          </pc:sldLayoutMkLst>
          <pc:spChg chg="mod">
            <ac:chgData name="Stephen N Colgan" userId="56b75781-b95b-4358-8bcf-274c68695ecf" providerId="ADAL" clId="{F4F5C06A-9007-4D8B-A9C5-A1FE94063613}" dt="2019-11-15T20:12:03.303" v="5" actId="207"/>
            <ac:spMkLst>
              <pc:docMk/>
              <pc:sldMasterMk cId="4191283181" sldId="2147483672"/>
              <pc:sldLayoutMk cId="1041331736" sldId="2147483678"/>
              <ac:spMk id="2" creationId="{00000000-0000-0000-0000-000000000000}"/>
            </ac:spMkLst>
          </pc:spChg>
        </pc:sldLayoutChg>
        <pc:sldLayoutChg chg="modSp">
          <pc:chgData name="Stephen N Colgan" userId="56b75781-b95b-4358-8bcf-274c68695ecf" providerId="ADAL" clId="{F4F5C06A-9007-4D8B-A9C5-A1FE94063613}" dt="2019-11-15T20:12:10.379" v="6" actId="207"/>
          <pc:sldLayoutMkLst>
            <pc:docMk/>
            <pc:sldMasterMk cId="4191283181" sldId="2147483672"/>
            <pc:sldLayoutMk cId="3916313426" sldId="2147483680"/>
          </pc:sldLayoutMkLst>
          <pc:spChg chg="mod">
            <ac:chgData name="Stephen N Colgan" userId="56b75781-b95b-4358-8bcf-274c68695ecf" providerId="ADAL" clId="{F4F5C06A-9007-4D8B-A9C5-A1FE94063613}" dt="2019-11-15T20:12:10.379" v="6" actId="207"/>
            <ac:spMkLst>
              <pc:docMk/>
              <pc:sldMasterMk cId="4191283181" sldId="2147483672"/>
              <pc:sldLayoutMk cId="3916313426" sldId="2147483680"/>
              <ac:spMk id="3" creationId="{00000000-0000-0000-0000-000000000000}"/>
            </ac:spMkLst>
          </pc:spChg>
        </pc:sldLayoutChg>
        <pc:sldLayoutChg chg="modSp">
          <pc:chgData name="Stephen N Colgan" userId="56b75781-b95b-4358-8bcf-274c68695ecf" providerId="ADAL" clId="{F4F5C06A-9007-4D8B-A9C5-A1FE94063613}" dt="2019-11-15T20:12:17.299" v="7" actId="207"/>
          <pc:sldLayoutMkLst>
            <pc:docMk/>
            <pc:sldMasterMk cId="4191283181" sldId="2147483672"/>
            <pc:sldLayoutMk cId="2107436460" sldId="2147483682"/>
          </pc:sldLayoutMkLst>
          <pc:spChg chg="mod">
            <ac:chgData name="Stephen N Colgan" userId="56b75781-b95b-4358-8bcf-274c68695ecf" providerId="ADAL" clId="{F4F5C06A-9007-4D8B-A9C5-A1FE94063613}" dt="2019-11-15T20:12:17.299" v="7" actId="207"/>
            <ac:spMkLst>
              <pc:docMk/>
              <pc:sldMasterMk cId="4191283181" sldId="2147483672"/>
              <pc:sldLayoutMk cId="2107436460" sldId="2147483682"/>
              <ac:spMk id="10" creationId="{00000000-0000-0000-0000-000000000000}"/>
            </ac:spMkLst>
          </pc:spChg>
        </pc:sldLayoutChg>
        <pc:sldLayoutChg chg="modSp">
          <pc:chgData name="Stephen N Colgan" userId="56b75781-b95b-4358-8bcf-274c68695ecf" providerId="ADAL" clId="{F4F5C06A-9007-4D8B-A9C5-A1FE94063613}" dt="2019-11-15T20:12:24.938" v="8" actId="207"/>
          <pc:sldLayoutMkLst>
            <pc:docMk/>
            <pc:sldMasterMk cId="4191283181" sldId="2147483672"/>
            <pc:sldLayoutMk cId="2235156586" sldId="2147483684"/>
          </pc:sldLayoutMkLst>
          <pc:spChg chg="mod">
            <ac:chgData name="Stephen N Colgan" userId="56b75781-b95b-4358-8bcf-274c68695ecf" providerId="ADAL" clId="{F4F5C06A-9007-4D8B-A9C5-A1FE94063613}" dt="2019-11-15T20:12:24.938" v="8" actId="207"/>
            <ac:spMkLst>
              <pc:docMk/>
              <pc:sldMasterMk cId="4191283181" sldId="2147483672"/>
              <pc:sldLayoutMk cId="2235156586" sldId="2147483684"/>
              <ac:spMk id="15" creationId="{00000000-0000-0000-0000-000000000000}"/>
            </ac:spMkLst>
          </pc:spChg>
        </pc:sldLayoutChg>
      </pc:sldMasterChg>
    </pc:docChg>
  </pc:docChgLst>
  <pc:docChgLst>
    <pc:chgData clId="Web-{ECF3DE55-9894-6324-B756-F1DD3B53927C}"/>
    <pc:docChg chg="modSld">
      <pc:chgData name="" userId="" providerId="" clId="Web-{ECF3DE55-9894-6324-B756-F1DD3B53927C}" dt="2019-11-20T16:35:42.619" v="3" actId="20577"/>
      <pc:docMkLst>
        <pc:docMk/>
      </pc:docMkLst>
      <pc:sldChg chg="modSp">
        <pc:chgData name="" userId="" providerId="" clId="Web-{ECF3DE55-9894-6324-B756-F1DD3B53927C}" dt="2019-11-20T16:35:42.619" v="2" actId="20577"/>
        <pc:sldMkLst>
          <pc:docMk/>
          <pc:sldMk cId="2095017050" sldId="820"/>
        </pc:sldMkLst>
        <pc:spChg chg="mod">
          <ac:chgData name="" userId="" providerId="" clId="Web-{ECF3DE55-9894-6324-B756-F1DD3B53927C}" dt="2019-11-20T16:35:42.619" v="2" actId="20577"/>
          <ac:spMkLst>
            <pc:docMk/>
            <pc:sldMk cId="2095017050" sldId="820"/>
            <ac:spMk id="4" creationId="{00000000-0000-0000-0000-000000000000}"/>
          </ac:spMkLst>
        </pc:spChg>
      </pc:sldChg>
    </pc:docChg>
  </pc:docChgLst>
  <pc:docChgLst>
    <pc:chgData name="Stephen N Colgan" userId="56b75781-b95b-4358-8bcf-274c68695ecf" providerId="ADAL" clId="{5EAB1427-8FC2-4FE6-B759-1EB53943F559}"/>
    <pc:docChg chg="custSel modSld">
      <pc:chgData name="Stephen N Colgan" userId="56b75781-b95b-4358-8bcf-274c68695ecf" providerId="ADAL" clId="{5EAB1427-8FC2-4FE6-B759-1EB53943F559}" dt="2019-11-21T02:28:53.707" v="9" actId="1076"/>
      <pc:docMkLst>
        <pc:docMk/>
      </pc:docMkLst>
      <pc:sldChg chg="addSp delSp modSp">
        <pc:chgData name="Stephen N Colgan" userId="56b75781-b95b-4358-8bcf-274c68695ecf" providerId="ADAL" clId="{5EAB1427-8FC2-4FE6-B759-1EB53943F559}" dt="2019-11-21T02:28:53.707" v="9" actId="1076"/>
        <pc:sldMkLst>
          <pc:docMk/>
          <pc:sldMk cId="3060829028" sldId="1144"/>
        </pc:sldMkLst>
        <pc:spChg chg="del">
          <ac:chgData name="Stephen N Colgan" userId="56b75781-b95b-4358-8bcf-274c68695ecf" providerId="ADAL" clId="{5EAB1427-8FC2-4FE6-B759-1EB53943F559}" dt="2019-11-21T02:28:12.422" v="0" actId="478"/>
          <ac:spMkLst>
            <pc:docMk/>
            <pc:sldMk cId="3060829028" sldId="1144"/>
            <ac:spMk id="3" creationId="{3FD0DB80-D5A7-448E-95BF-5D77875768FD}"/>
          </ac:spMkLst>
        </pc:spChg>
        <pc:spChg chg="del">
          <ac:chgData name="Stephen N Colgan" userId="56b75781-b95b-4358-8bcf-274c68695ecf" providerId="ADAL" clId="{5EAB1427-8FC2-4FE6-B759-1EB53943F559}" dt="2019-11-21T02:28:13.723" v="1" actId="478"/>
          <ac:spMkLst>
            <pc:docMk/>
            <pc:sldMk cId="3060829028" sldId="1144"/>
            <ac:spMk id="4" creationId="{9D505DA8-6449-44BA-B584-E61C51DFEDE5}"/>
          </ac:spMkLst>
        </pc:spChg>
        <pc:picChg chg="add mod">
          <ac:chgData name="Stephen N Colgan" userId="56b75781-b95b-4358-8bcf-274c68695ecf" providerId="ADAL" clId="{5EAB1427-8FC2-4FE6-B759-1EB53943F559}" dt="2019-11-21T02:28:53.707" v="9" actId="1076"/>
          <ac:picMkLst>
            <pc:docMk/>
            <pc:sldMk cId="3060829028" sldId="1144"/>
            <ac:picMk id="6" creationId="{A8627055-48E4-40C5-8310-BCBFF943ADBC}"/>
          </ac:picMkLst>
        </pc:picChg>
      </pc:sldChg>
    </pc:docChg>
  </pc:docChgLst>
  <pc:docChgLst>
    <pc:chgData name="Mary Anne Schad" userId="S::maryanne.schad@sce.com::b94b3f52-3aa6-41bc-a193-acd2cb623e3e" providerId="AD" clId="Web-{517DDD10-B77B-B1FD-34F5-CD2DAC82ABC2}"/>
    <pc:docChg chg="modSld">
      <pc:chgData name="Mary Anne Schad" userId="S::maryanne.schad@sce.com::b94b3f52-3aa6-41bc-a193-acd2cb623e3e" providerId="AD" clId="Web-{517DDD10-B77B-B1FD-34F5-CD2DAC82ABC2}" dt="2019-12-06T19:11:15.179" v="3" actId="20577"/>
      <pc:docMkLst>
        <pc:docMk/>
      </pc:docMkLst>
      <pc:sldChg chg="modSp">
        <pc:chgData name="Mary Anne Schad" userId="S::maryanne.schad@sce.com::b94b3f52-3aa6-41bc-a193-acd2cb623e3e" providerId="AD" clId="Web-{517DDD10-B77B-B1FD-34F5-CD2DAC82ABC2}" dt="2019-12-06T19:11:15.179" v="2" actId="20577"/>
        <pc:sldMkLst>
          <pc:docMk/>
          <pc:sldMk cId="204343224" sldId="1126"/>
        </pc:sldMkLst>
        <pc:spChg chg="mod">
          <ac:chgData name="Mary Anne Schad" userId="S::maryanne.schad@sce.com::b94b3f52-3aa6-41bc-a193-acd2cb623e3e" providerId="AD" clId="Web-{517DDD10-B77B-B1FD-34F5-CD2DAC82ABC2}" dt="2019-12-06T19:11:15.179" v="2" actId="20577"/>
          <ac:spMkLst>
            <pc:docMk/>
            <pc:sldMk cId="204343224" sldId="1126"/>
            <ac:spMk id="5" creationId="{05FAFCC4-BE1D-49C6-9A09-E9B3DFDDD776}"/>
          </ac:spMkLst>
        </pc:spChg>
      </pc:sldChg>
    </pc:docChg>
  </pc:docChgLst>
  <pc:docChgLst>
    <pc:chgData name="Mary Anne Schad" userId="S::maryanne.schad@sce.com::b94b3f52-3aa6-41bc-a193-acd2cb623e3e" providerId="AD" clId="Web-{ECF3DE55-9894-6324-B756-F1DD3B53927C}"/>
    <pc:docChg chg="modSld">
      <pc:chgData name="Mary Anne Schad" userId="S::maryanne.schad@sce.com::b94b3f52-3aa6-41bc-a193-acd2cb623e3e" providerId="AD" clId="Web-{ECF3DE55-9894-6324-B756-F1DD3B53927C}" dt="2019-11-20T16:35:46.416" v="2" actId="20577"/>
      <pc:docMkLst>
        <pc:docMk/>
      </pc:docMkLst>
      <pc:sldChg chg="modSp">
        <pc:chgData name="Mary Anne Schad" userId="S::maryanne.schad@sce.com::b94b3f52-3aa6-41bc-a193-acd2cb623e3e" providerId="AD" clId="Web-{ECF3DE55-9894-6324-B756-F1DD3B53927C}" dt="2019-11-20T16:35:44.463" v="0" actId="20577"/>
        <pc:sldMkLst>
          <pc:docMk/>
          <pc:sldMk cId="2095017050" sldId="820"/>
        </pc:sldMkLst>
        <pc:spChg chg="mod">
          <ac:chgData name="Mary Anne Schad" userId="S::maryanne.schad@sce.com::b94b3f52-3aa6-41bc-a193-acd2cb623e3e" providerId="AD" clId="Web-{ECF3DE55-9894-6324-B756-F1DD3B53927C}" dt="2019-11-20T16:35:44.463" v="0" actId="20577"/>
          <ac:spMkLst>
            <pc:docMk/>
            <pc:sldMk cId="2095017050" sldId="820"/>
            <ac:spMk id="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FCD69320-1050-40B8-95EF-C8C456820D07}" type="datetimeFigureOut">
              <a:rPr lang="en-US" smtClean="0"/>
              <a:t>12/16/2019</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4E093B74-D561-4EE2-A724-E485BD1310EF}" type="slidenum">
              <a:rPr lang="en-US" smtClean="0"/>
              <a:t>‹#›</a:t>
            </a:fld>
            <a:endParaRPr lang="en-US"/>
          </a:p>
        </p:txBody>
      </p:sp>
    </p:spTree>
    <p:extLst>
      <p:ext uri="{BB962C8B-B14F-4D97-AF65-F5344CB8AC3E}">
        <p14:creationId xmlns:p14="http://schemas.microsoft.com/office/powerpoint/2010/main" val="3889493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defTabSz="931863" eaLnBrk="0" hangingPunct="0">
              <a:defRPr>
                <a:solidFill>
                  <a:schemeClr val="tx1"/>
                </a:solidFill>
                <a:latin typeface="Arial" charset="0"/>
              </a:defRPr>
            </a:lvl1pPr>
            <a:lvl2pPr marL="742950" indent="-285750" defTabSz="931863" eaLnBrk="0" hangingPunct="0">
              <a:defRPr>
                <a:solidFill>
                  <a:schemeClr val="tx1"/>
                </a:solidFill>
                <a:latin typeface="Arial" charset="0"/>
              </a:defRPr>
            </a:lvl2pPr>
            <a:lvl3pPr marL="1143000" indent="-228600" defTabSz="931863" eaLnBrk="0" hangingPunct="0">
              <a:defRPr>
                <a:solidFill>
                  <a:schemeClr val="tx1"/>
                </a:solidFill>
                <a:latin typeface="Arial" charset="0"/>
              </a:defRPr>
            </a:lvl3pPr>
            <a:lvl4pPr marL="1600200" indent="-228600" defTabSz="931863" eaLnBrk="0" hangingPunct="0">
              <a:defRPr>
                <a:solidFill>
                  <a:schemeClr val="tx1"/>
                </a:solidFill>
                <a:latin typeface="Arial" charset="0"/>
              </a:defRPr>
            </a:lvl4pPr>
            <a:lvl5pPr marL="2057400" indent="-228600" defTabSz="931863" eaLnBrk="0" hangingPunct="0">
              <a:defRPr>
                <a:solidFill>
                  <a:schemeClr val="tx1"/>
                </a:solidFill>
                <a:latin typeface="Arial" charset="0"/>
              </a:defRPr>
            </a:lvl5pPr>
            <a:lvl6pPr marL="2514600" indent="-228600" defTabSz="931863" eaLnBrk="0" fontAlgn="base" hangingPunct="0">
              <a:spcBef>
                <a:spcPct val="0"/>
              </a:spcBef>
              <a:spcAft>
                <a:spcPct val="0"/>
              </a:spcAft>
              <a:defRPr>
                <a:solidFill>
                  <a:schemeClr val="tx1"/>
                </a:solidFill>
                <a:latin typeface="Arial" charset="0"/>
              </a:defRPr>
            </a:lvl6pPr>
            <a:lvl7pPr marL="2971800" indent="-228600" defTabSz="931863" eaLnBrk="0" fontAlgn="base" hangingPunct="0">
              <a:spcBef>
                <a:spcPct val="0"/>
              </a:spcBef>
              <a:spcAft>
                <a:spcPct val="0"/>
              </a:spcAft>
              <a:defRPr>
                <a:solidFill>
                  <a:schemeClr val="tx1"/>
                </a:solidFill>
                <a:latin typeface="Arial" charset="0"/>
              </a:defRPr>
            </a:lvl7pPr>
            <a:lvl8pPr marL="3429000" indent="-228600" defTabSz="931863" eaLnBrk="0" fontAlgn="base" hangingPunct="0">
              <a:spcBef>
                <a:spcPct val="0"/>
              </a:spcBef>
              <a:spcAft>
                <a:spcPct val="0"/>
              </a:spcAft>
              <a:defRPr>
                <a:solidFill>
                  <a:schemeClr val="tx1"/>
                </a:solidFill>
                <a:latin typeface="Arial" charset="0"/>
              </a:defRPr>
            </a:lvl8pPr>
            <a:lvl9pPr marL="3886200" indent="-228600" defTabSz="931863" eaLnBrk="0" fontAlgn="base" hangingPunct="0">
              <a:spcBef>
                <a:spcPct val="0"/>
              </a:spcBef>
              <a:spcAft>
                <a:spcPct val="0"/>
              </a:spcAft>
              <a:defRPr>
                <a:solidFill>
                  <a:schemeClr val="tx1"/>
                </a:solidFill>
                <a:latin typeface="Arial" charset="0"/>
              </a:defRPr>
            </a:lvl9pPr>
          </a:lstStyle>
          <a:p>
            <a:pPr eaLnBrk="1" hangingPunct="1"/>
            <a:fld id="{EC524AB3-73A1-4AF9-8EC7-1D90CBB2487D}" type="slidenum">
              <a:rPr lang="en-US"/>
              <a:pPr eaLnBrk="1" hangingPunct="1"/>
              <a:t>1</a:t>
            </a:fld>
            <a:endParaRPr lang="en-US" dirty="0"/>
          </a:p>
        </p:txBody>
      </p:sp>
      <p:sp>
        <p:nvSpPr>
          <p:cNvPr id="10243" name="Rectangle 2"/>
          <p:cNvSpPr>
            <a:spLocks noGrp="1" noRot="1" noChangeAspect="1" noChangeArrowheads="1" noTextEdit="1"/>
          </p:cNvSpPr>
          <p:nvPr>
            <p:ph type="sldImg"/>
          </p:nvPr>
        </p:nvSpPr>
        <p:spPr>
          <a:xfrm>
            <a:off x="-584200" y="76200"/>
            <a:ext cx="5283200" cy="2971800"/>
          </a:xfrm>
          <a:ln/>
        </p:spPr>
      </p:sp>
      <p:sp>
        <p:nvSpPr>
          <p:cNvPr id="5" name="Notes Placeholder 1"/>
          <p:cNvSpPr>
            <a:spLocks noGrp="1"/>
          </p:cNvSpPr>
          <p:nvPr>
            <p:ph type="body" sz="quarter" idx="3"/>
          </p:nvPr>
        </p:nvSpPr>
        <p:spPr>
          <a:xfrm>
            <a:off x="533400" y="3200400"/>
            <a:ext cx="5775325" cy="5486400"/>
          </a:xfrm>
        </p:spPr>
        <p:txBody>
          <a:bodyPr/>
          <a:lstStyle/>
          <a:p>
            <a:pPr>
              <a:lnSpc>
                <a:spcPct val="150000"/>
              </a:lnSpc>
            </a:pPr>
            <a:r>
              <a:rPr lang="en-US" dirty="0"/>
              <a:t>The instructor notes for this course are divided into four sections, as is applicable:</a:t>
            </a:r>
          </a:p>
          <a:p>
            <a:pPr marL="171450" lvl="0" indent="-171450">
              <a:lnSpc>
                <a:spcPct val="150000"/>
              </a:lnSpc>
              <a:spcBef>
                <a:spcPts val="306"/>
              </a:spcBef>
              <a:spcAft>
                <a:spcPts val="306"/>
              </a:spcAft>
              <a:buFont typeface="Arial,Sans-Serif"/>
              <a:buChar char="•"/>
            </a:pPr>
            <a:r>
              <a:rPr lang="en-US" b="1" dirty="0"/>
              <a:t>References</a:t>
            </a:r>
            <a:r>
              <a:rPr lang="en-US" dirty="0"/>
              <a:t>: Provides resource information about the source of the course content</a:t>
            </a:r>
          </a:p>
          <a:p>
            <a:pPr marL="171450" lvl="0" indent="-171450">
              <a:lnSpc>
                <a:spcPct val="150000"/>
              </a:lnSpc>
              <a:buFont typeface="Arial,Sans-Serif"/>
              <a:buChar char="•"/>
            </a:pPr>
            <a:r>
              <a:rPr lang="en-US" b="1" dirty="0"/>
              <a:t>Purpose:</a:t>
            </a:r>
            <a:r>
              <a:rPr lang="en-US" dirty="0"/>
              <a:t> To explain the approach and intention of each slide</a:t>
            </a:r>
          </a:p>
          <a:p>
            <a:pPr marL="171450" lvl="0" indent="-171450">
              <a:lnSpc>
                <a:spcPct val="150000"/>
              </a:lnSpc>
              <a:buFont typeface="Arial,Sans-Serif"/>
              <a:buChar char="•"/>
            </a:pPr>
            <a:r>
              <a:rPr lang="en-US" b="1" dirty="0"/>
              <a:t>Delivery:</a:t>
            </a:r>
            <a:r>
              <a:rPr lang="en-US" dirty="0"/>
              <a:t> To provide information and content to discuss with the group</a:t>
            </a:r>
          </a:p>
          <a:p>
            <a:pPr marL="457200" lvl="1" indent="0">
              <a:lnSpc>
                <a:spcPct val="150000"/>
              </a:lnSpc>
              <a:buFont typeface="Arial,Sans-Serif"/>
              <a:buNone/>
            </a:pPr>
            <a:r>
              <a:rPr lang="en-US" dirty="0"/>
              <a:t>(Note: Some slides will not have specific delivery information.  In this case, just present the contents of the slide.)</a:t>
            </a:r>
          </a:p>
          <a:p>
            <a:pPr marL="171450" lvl="0" indent="-171450">
              <a:lnSpc>
                <a:spcPct val="150000"/>
              </a:lnSpc>
              <a:buFont typeface="Arial,Sans-Serif"/>
              <a:buChar char="•"/>
            </a:pPr>
            <a:r>
              <a:rPr lang="en-US" b="1" dirty="0"/>
              <a:t>Checks:</a:t>
            </a:r>
            <a:r>
              <a:rPr lang="en-US" dirty="0"/>
              <a:t> This section references the slide and uses as a type of asterisk.  Its purpose is to remind the instructor to make the practical application of the course content to another program (e.g., Safety, Error Prevention, Rules That Will Keep You Alive, SCE Values &amp; Goals, etc.) </a:t>
            </a:r>
          </a:p>
          <a:p>
            <a:pPr>
              <a:lnSpc>
                <a:spcPct val="150000"/>
              </a:lnSpc>
            </a:pPr>
            <a:r>
              <a:rPr lang="en-US" dirty="0"/>
              <a:t>------------------------------------------------</a:t>
            </a:r>
          </a:p>
          <a:p>
            <a:pPr>
              <a:lnSpc>
                <a:spcPct val="150000"/>
              </a:lnSpc>
            </a:pPr>
            <a:r>
              <a:rPr lang="en-US" dirty="0"/>
              <a:t>For this slide:</a:t>
            </a:r>
          </a:p>
          <a:p>
            <a:r>
              <a:rPr lang="en-US" b="1" dirty="0"/>
              <a:t>Purpose: </a:t>
            </a:r>
            <a:r>
              <a:rPr lang="en-US" dirty="0"/>
              <a:t>Discuss tools ESIs use when conducting ODIs</a:t>
            </a:r>
            <a:endParaRPr lang="en-US" dirty="0">
              <a:cs typeface="Calibri"/>
            </a:endParaRPr>
          </a:p>
          <a:p>
            <a:r>
              <a:rPr lang="en-US" b="1" dirty="0"/>
              <a:t>Delivery:</a:t>
            </a:r>
            <a:endParaRPr lang="en-US" dirty="0"/>
          </a:p>
          <a:p>
            <a:pPr marL="171450" indent="-171450">
              <a:buFont typeface="Arial,Sans-Serif"/>
              <a:buChar char="•"/>
            </a:pPr>
            <a:r>
              <a:rPr lang="en-US" dirty="0"/>
              <a:t>Module 3 duration:</a:t>
            </a:r>
            <a:r>
              <a:rPr lang="en-US" b="1" dirty="0"/>
              <a:t> </a:t>
            </a:r>
            <a:r>
              <a:rPr lang="en-US" b="0" dirty="0"/>
              <a:t>60</a:t>
            </a:r>
            <a:r>
              <a:rPr lang="en-US" dirty="0"/>
              <a:t> minutes</a:t>
            </a:r>
            <a:endParaRPr lang="en-US" dirty="0">
              <a:cs typeface="Calibri"/>
            </a:endParaRPr>
          </a:p>
          <a:p>
            <a:pPr marL="171450" indent="-171450">
              <a:buFont typeface="Arial,Sans-Serif"/>
              <a:buChar char="•"/>
            </a:pPr>
            <a:r>
              <a:rPr lang="en-US" dirty="0"/>
              <a:t>Instructor-led training</a:t>
            </a:r>
          </a:p>
        </p:txBody>
      </p:sp>
      <p:sp>
        <p:nvSpPr>
          <p:cNvPr id="6" name="TextBox 5"/>
          <p:cNvSpPr txBox="1"/>
          <p:nvPr/>
        </p:nvSpPr>
        <p:spPr>
          <a:xfrm>
            <a:off x="4038600" y="685800"/>
            <a:ext cx="2743200" cy="646331"/>
          </a:xfrm>
          <a:prstGeom prst="rect">
            <a:avLst/>
          </a:prstGeom>
          <a:noFill/>
        </p:spPr>
        <p:txBody>
          <a:bodyPr wrap="square" rtlCol="0">
            <a:spAutoFit/>
          </a:bodyPr>
          <a:lstStyle/>
          <a:p>
            <a:r>
              <a:rPr lang="en-US" sz="1200" b="1" u="sng" dirty="0"/>
              <a:t>Slide Usage Information</a:t>
            </a:r>
          </a:p>
          <a:p>
            <a:r>
              <a:rPr lang="en-US" sz="1200" dirty="0"/>
              <a:t>Slide time: </a:t>
            </a:r>
          </a:p>
          <a:p>
            <a:r>
              <a:rPr lang="en-US" sz="1200" dirty="0"/>
              <a:t>Purpose:</a:t>
            </a:r>
          </a:p>
        </p:txBody>
      </p:sp>
    </p:spTree>
    <p:extLst>
      <p:ext uri="{BB962C8B-B14F-4D97-AF65-F5344CB8AC3E}">
        <p14:creationId xmlns:p14="http://schemas.microsoft.com/office/powerpoint/2010/main" val="29643188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Font typeface="Arial" panose="020B0604020202020204" pitchFamily="34" charset="0"/>
              <a:buNone/>
            </a:pPr>
            <a:r>
              <a:rPr lang="en-US" altLang="en-US" sz="2400" b="1" dirty="0"/>
              <a:t>Purpose:</a:t>
            </a:r>
            <a:r>
              <a:rPr lang="en-US" altLang="en-US" sz="2400" b="0" baseline="0" dirty="0"/>
              <a:t> </a:t>
            </a:r>
            <a:r>
              <a:rPr lang="en-US" altLang="en-US" sz="2400" dirty="0"/>
              <a:t>Explain how the ESI will be using the given tool and proper safety</a:t>
            </a:r>
            <a:endParaRPr lang="en-US" altLang="en-US" sz="2400" b="1" dirty="0"/>
          </a:p>
          <a:p>
            <a:pPr lvl="0">
              <a:buFont typeface="Arial" panose="020B0604020202020204" pitchFamily="34" charset="0"/>
              <a:buNone/>
            </a:pPr>
            <a:r>
              <a:rPr lang="en-US" altLang="en-US" sz="2400" b="1" dirty="0"/>
              <a:t>Delivery:</a:t>
            </a:r>
            <a:endParaRPr lang="en-US" altLang="en-US" sz="2400" dirty="0"/>
          </a:p>
          <a:p>
            <a:pPr marL="173736" lvl="0" indent="-173736">
              <a:buFont typeface="Arial" panose="020B0604020202020204" pitchFamily="34" charset="0"/>
              <a:buChar char="•"/>
            </a:pPr>
            <a:r>
              <a:rPr lang="en-US" altLang="en-US" sz="2400" dirty="0"/>
              <a:t>Used for driving and pulling</a:t>
            </a:r>
          </a:p>
          <a:p>
            <a:pPr marL="173736" lvl="0" indent="-173736">
              <a:buFont typeface="Arial" panose="020B0604020202020204" pitchFamily="34" charset="0"/>
              <a:buChar char="•"/>
            </a:pPr>
            <a:r>
              <a:rPr lang="en-US" altLang="en-US" sz="2400" dirty="0"/>
              <a:t>Do not:</a:t>
            </a:r>
          </a:p>
          <a:p>
            <a:pPr marL="630936" lvl="1" indent="-173736">
              <a:buFont typeface="Arial" panose="020B0604020202020204" pitchFamily="34" charset="0"/>
              <a:buChar char="•"/>
            </a:pPr>
            <a:r>
              <a:rPr lang="en-US" altLang="en-US" sz="2400" dirty="0"/>
              <a:t>Use against large nails </a:t>
            </a:r>
          </a:p>
          <a:p>
            <a:pPr marL="630936" lvl="1" indent="-173736">
              <a:buFont typeface="Arial" panose="020B0604020202020204" pitchFamily="34" charset="0"/>
              <a:buChar char="•"/>
            </a:pPr>
            <a:r>
              <a:rPr lang="en-US" altLang="en-US" sz="2400" dirty="0"/>
              <a:t>Strike a claw hammer against an object</a:t>
            </a:r>
          </a:p>
          <a:p>
            <a:pPr marL="630936" lvl="1" indent="-173736">
              <a:buFont typeface="Arial" panose="020B0604020202020204" pitchFamily="34" charset="0"/>
              <a:buChar char="•"/>
            </a:pPr>
            <a:r>
              <a:rPr lang="en-US" altLang="en-US" sz="2400" dirty="0"/>
              <a:t>Use a damaged hammer </a:t>
            </a:r>
          </a:p>
        </p:txBody>
      </p:sp>
      <p:sp>
        <p:nvSpPr>
          <p:cNvPr id="4" name="Slide Number Placeholder 3"/>
          <p:cNvSpPr>
            <a:spLocks noGrp="1"/>
          </p:cNvSpPr>
          <p:nvPr>
            <p:ph type="sldNum" sz="quarter" idx="5"/>
          </p:nvPr>
        </p:nvSpPr>
        <p:spPr/>
        <p:txBody>
          <a:bodyPr/>
          <a:lstStyle/>
          <a:p>
            <a:fld id="{4E093B74-D561-4EE2-A724-E485BD1310EF}" type="slidenum">
              <a:rPr lang="en-US" smtClean="0"/>
              <a:t>10</a:t>
            </a:fld>
            <a:endParaRPr lang="en-US"/>
          </a:p>
        </p:txBody>
      </p:sp>
    </p:spTree>
    <p:extLst>
      <p:ext uri="{BB962C8B-B14F-4D97-AF65-F5344CB8AC3E}">
        <p14:creationId xmlns:p14="http://schemas.microsoft.com/office/powerpoint/2010/main" val="2938307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a:t>
            </a:r>
            <a:r>
              <a:rPr lang="en-US" altLang="en-US" sz="1200" b="0" baseline="0" dirty="0"/>
              <a:t> 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11</a:t>
            </a:fld>
            <a:endParaRPr lang="en-US"/>
          </a:p>
        </p:txBody>
      </p:sp>
    </p:spTree>
    <p:extLst>
      <p:ext uri="{BB962C8B-B14F-4D97-AF65-F5344CB8AC3E}">
        <p14:creationId xmlns:p14="http://schemas.microsoft.com/office/powerpoint/2010/main" val="19127645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dirty="0"/>
              <a:t>Same</a:t>
            </a:r>
            <a:r>
              <a:rPr lang="en-US" altLang="en-US" sz="1200" b="0" baseline="0" dirty="0"/>
              <a:t>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12</a:t>
            </a:fld>
            <a:endParaRPr lang="en-US"/>
          </a:p>
        </p:txBody>
      </p:sp>
    </p:spTree>
    <p:extLst>
      <p:ext uri="{BB962C8B-B14F-4D97-AF65-F5344CB8AC3E}">
        <p14:creationId xmlns:p14="http://schemas.microsoft.com/office/powerpoint/2010/main" val="461465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p>
          <a:p>
            <a:pPr lvl="0">
              <a:buFont typeface="Arial" panose="020B0604020202020204" pitchFamily="34" charset="0"/>
              <a:buNone/>
            </a:pPr>
            <a:r>
              <a:rPr lang="en-US" altLang="en-US" sz="1200" b="1" dirty="0"/>
              <a:t>Delivery: </a:t>
            </a:r>
            <a:r>
              <a:rPr lang="en-US" altLang="en-US" sz="1200" b="0" baseline="0" dirty="0"/>
              <a:t>Same as slide</a:t>
            </a:r>
            <a:endParaRPr lang="en-US" dirty="0"/>
          </a:p>
        </p:txBody>
      </p:sp>
      <p:sp>
        <p:nvSpPr>
          <p:cNvPr id="4" name="Slide Number Placeholder 3"/>
          <p:cNvSpPr>
            <a:spLocks noGrp="1"/>
          </p:cNvSpPr>
          <p:nvPr>
            <p:ph type="sldNum" sz="quarter" idx="5"/>
          </p:nvPr>
        </p:nvSpPr>
        <p:spPr/>
        <p:txBody>
          <a:bodyPr/>
          <a:lstStyle/>
          <a:p>
            <a:fld id="{4E093B74-D561-4EE2-A724-E485BD1310EF}" type="slidenum">
              <a:rPr lang="en-US" smtClean="0"/>
              <a:t>13</a:t>
            </a:fld>
            <a:endParaRPr lang="en-US"/>
          </a:p>
        </p:txBody>
      </p:sp>
    </p:spTree>
    <p:extLst>
      <p:ext uri="{BB962C8B-B14F-4D97-AF65-F5344CB8AC3E}">
        <p14:creationId xmlns:p14="http://schemas.microsoft.com/office/powerpoint/2010/main" val="27386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baseline="0" dirty="0"/>
              <a:t>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14</a:t>
            </a:fld>
            <a:endParaRPr lang="en-US"/>
          </a:p>
        </p:txBody>
      </p:sp>
    </p:spTree>
    <p:extLst>
      <p:ext uri="{BB962C8B-B14F-4D97-AF65-F5344CB8AC3E}">
        <p14:creationId xmlns:p14="http://schemas.microsoft.com/office/powerpoint/2010/main" val="8627145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baseline="0" dirty="0"/>
              <a:t>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15</a:t>
            </a:fld>
            <a:endParaRPr lang="en-US"/>
          </a:p>
        </p:txBody>
      </p:sp>
    </p:spTree>
    <p:extLst>
      <p:ext uri="{BB962C8B-B14F-4D97-AF65-F5344CB8AC3E}">
        <p14:creationId xmlns:p14="http://schemas.microsoft.com/office/powerpoint/2010/main" val="511129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baseline="0" dirty="0"/>
              <a:t>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16</a:t>
            </a:fld>
            <a:endParaRPr lang="en-US"/>
          </a:p>
        </p:txBody>
      </p:sp>
    </p:spTree>
    <p:extLst>
      <p:ext uri="{BB962C8B-B14F-4D97-AF65-F5344CB8AC3E}">
        <p14:creationId xmlns:p14="http://schemas.microsoft.com/office/powerpoint/2010/main" val="18678786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baseline="0" dirty="0"/>
              <a:t>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17</a:t>
            </a:fld>
            <a:endParaRPr lang="en-US"/>
          </a:p>
        </p:txBody>
      </p:sp>
    </p:spTree>
    <p:extLst>
      <p:ext uri="{BB962C8B-B14F-4D97-AF65-F5344CB8AC3E}">
        <p14:creationId xmlns:p14="http://schemas.microsoft.com/office/powerpoint/2010/main" val="1820670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baseline="0" dirty="0"/>
              <a:t>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18</a:t>
            </a:fld>
            <a:endParaRPr lang="en-US"/>
          </a:p>
        </p:txBody>
      </p:sp>
    </p:spTree>
    <p:extLst>
      <p:ext uri="{BB962C8B-B14F-4D97-AF65-F5344CB8AC3E}">
        <p14:creationId xmlns:p14="http://schemas.microsoft.com/office/powerpoint/2010/main" val="3176340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baseline="0" dirty="0"/>
              <a:t>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19</a:t>
            </a:fld>
            <a:endParaRPr lang="en-US"/>
          </a:p>
        </p:txBody>
      </p:sp>
    </p:spTree>
    <p:extLst>
      <p:ext uri="{BB962C8B-B14F-4D97-AF65-F5344CB8AC3E}">
        <p14:creationId xmlns:p14="http://schemas.microsoft.com/office/powerpoint/2010/main" val="3936170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Purpose</a:t>
            </a:r>
            <a:r>
              <a:rPr lang="en-US" b="1" dirty="0"/>
              <a:t>: </a:t>
            </a:r>
            <a:r>
              <a:rPr lang="en-US" dirty="0"/>
              <a:t>Introductions</a:t>
            </a:r>
            <a:endParaRPr lang="en-US" b="1" dirty="0"/>
          </a:p>
          <a:p>
            <a:r>
              <a:rPr lang="en-US" b="1" dirty="0"/>
              <a:t>Delivery:</a:t>
            </a:r>
            <a:endParaRPr lang="en-US" b="1" dirty="0">
              <a:cs typeface="Calibri"/>
            </a:endParaRPr>
          </a:p>
          <a:p>
            <a:pPr marL="171450" indent="-171450">
              <a:buFont typeface="Arial" panose="020B0604020202020204" pitchFamily="34" charset="0"/>
              <a:buChar char="•"/>
            </a:pPr>
            <a:r>
              <a:rPr lang="en-US" dirty="0"/>
              <a:t>Introduce yourself and ask the students to introduce themselves and their work location</a:t>
            </a:r>
            <a:endParaRPr lang="en-US" dirty="0">
              <a:cs typeface="Calibri"/>
            </a:endParaRPr>
          </a:p>
          <a:p>
            <a:pPr marL="171450" indent="-171450">
              <a:buFont typeface="Arial" panose="020B0604020202020204" pitchFamily="34" charset="0"/>
              <a:buChar char="•"/>
            </a:pPr>
            <a:r>
              <a:rPr lang="en-US" dirty="0"/>
              <a:t>NOTE: Slides 2-4 appear in all of the modules of this course in the event that multiple instructors teach and/or over multiple days.  Feel free to skip these slides as necessary.</a:t>
            </a:r>
            <a:endParaRPr lang="en-US" dirty="0">
              <a:cs typeface="Calibri"/>
            </a:endParaRPr>
          </a:p>
        </p:txBody>
      </p:sp>
      <p:sp>
        <p:nvSpPr>
          <p:cNvPr id="4" name="Slide Number Placeholder 3"/>
          <p:cNvSpPr>
            <a:spLocks noGrp="1"/>
          </p:cNvSpPr>
          <p:nvPr>
            <p:ph type="sldNum" sz="quarter" idx="10"/>
          </p:nvPr>
        </p:nvSpPr>
        <p:spPr/>
        <p:txBody>
          <a:bodyPr/>
          <a:lstStyle/>
          <a:p>
            <a:fld id="{920C8EF3-0A66-43AA-9F5A-CD3BB4A2275F}" type="slidenum">
              <a:rPr lang="en-US" smtClean="0"/>
              <a:t>2</a:t>
            </a:fld>
            <a:endParaRPr lang="en-US"/>
          </a:p>
        </p:txBody>
      </p:sp>
    </p:spTree>
    <p:extLst>
      <p:ext uri="{BB962C8B-B14F-4D97-AF65-F5344CB8AC3E}">
        <p14:creationId xmlns:p14="http://schemas.microsoft.com/office/powerpoint/2010/main" val="19669229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baseline="0" dirty="0"/>
              <a:t>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20</a:t>
            </a:fld>
            <a:endParaRPr lang="en-US"/>
          </a:p>
        </p:txBody>
      </p:sp>
    </p:spTree>
    <p:extLst>
      <p:ext uri="{BB962C8B-B14F-4D97-AF65-F5344CB8AC3E}">
        <p14:creationId xmlns:p14="http://schemas.microsoft.com/office/powerpoint/2010/main" val="41242153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baseline="0" dirty="0"/>
              <a:t>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21</a:t>
            </a:fld>
            <a:endParaRPr lang="en-US"/>
          </a:p>
        </p:txBody>
      </p:sp>
    </p:spTree>
    <p:extLst>
      <p:ext uri="{BB962C8B-B14F-4D97-AF65-F5344CB8AC3E}">
        <p14:creationId xmlns:p14="http://schemas.microsoft.com/office/powerpoint/2010/main" val="5200913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baseline="0" dirty="0"/>
              <a:t>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22</a:t>
            </a:fld>
            <a:endParaRPr lang="en-US"/>
          </a:p>
        </p:txBody>
      </p:sp>
    </p:spTree>
    <p:extLst>
      <p:ext uri="{BB962C8B-B14F-4D97-AF65-F5344CB8AC3E}">
        <p14:creationId xmlns:p14="http://schemas.microsoft.com/office/powerpoint/2010/main" val="1876860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baseline="0" dirty="0"/>
              <a:t>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23</a:t>
            </a:fld>
            <a:endParaRPr lang="en-US"/>
          </a:p>
        </p:txBody>
      </p:sp>
    </p:spTree>
    <p:extLst>
      <p:ext uri="{BB962C8B-B14F-4D97-AF65-F5344CB8AC3E}">
        <p14:creationId xmlns:p14="http://schemas.microsoft.com/office/powerpoint/2010/main" val="7438606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baseline="0" dirty="0"/>
              <a:t>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24</a:t>
            </a:fld>
            <a:endParaRPr lang="en-US"/>
          </a:p>
        </p:txBody>
      </p:sp>
    </p:spTree>
    <p:extLst>
      <p:ext uri="{BB962C8B-B14F-4D97-AF65-F5344CB8AC3E}">
        <p14:creationId xmlns:p14="http://schemas.microsoft.com/office/powerpoint/2010/main" val="39730612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a:t>
            </a:r>
            <a:endParaRPr lang="en-US" altLang="en-US" sz="1200" dirty="0"/>
          </a:p>
          <a:p>
            <a:pPr marL="171450" indent="-171450">
              <a:buFont typeface="Arial" panose="020B0604020202020204" pitchFamily="34" charset="0"/>
              <a:buChar char="•"/>
            </a:pPr>
            <a:r>
              <a:rPr lang="en-US" altLang="en-US" dirty="0"/>
              <a:t>Improper use of power tools can cause serious injury or death</a:t>
            </a:r>
          </a:p>
          <a:p>
            <a:pPr marL="171450" indent="-171450">
              <a:buFont typeface="Arial" panose="020B0604020202020204" pitchFamily="34" charset="0"/>
              <a:buChar char="•"/>
            </a:pPr>
            <a:r>
              <a:rPr lang="en-US" altLang="en-US" dirty="0"/>
              <a:t>Before energizing any electrical tool, make thorough inspection for damaged case and any moving or cutting parts</a:t>
            </a:r>
          </a:p>
        </p:txBody>
      </p:sp>
      <p:sp>
        <p:nvSpPr>
          <p:cNvPr id="4" name="Slide Number Placeholder 3"/>
          <p:cNvSpPr>
            <a:spLocks noGrp="1"/>
          </p:cNvSpPr>
          <p:nvPr>
            <p:ph type="sldNum" sz="quarter" idx="5"/>
          </p:nvPr>
        </p:nvSpPr>
        <p:spPr/>
        <p:txBody>
          <a:bodyPr/>
          <a:lstStyle/>
          <a:p>
            <a:fld id="{4E093B74-D561-4EE2-A724-E485BD1310EF}" type="slidenum">
              <a:rPr lang="en-US" smtClean="0"/>
              <a:t>25</a:t>
            </a:fld>
            <a:endParaRPr lang="en-US"/>
          </a:p>
        </p:txBody>
      </p:sp>
    </p:spTree>
    <p:extLst>
      <p:ext uri="{BB962C8B-B14F-4D97-AF65-F5344CB8AC3E}">
        <p14:creationId xmlns:p14="http://schemas.microsoft.com/office/powerpoint/2010/main" val="36541718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how the ESI will be using the given tool and proper safety</a:t>
            </a:r>
            <a:endParaRPr lang="en-US" altLang="en-US" sz="1200" b="1" dirty="0"/>
          </a:p>
          <a:p>
            <a:pPr lvl="0">
              <a:buFont typeface="Arial" panose="020B0604020202020204" pitchFamily="34" charset="0"/>
              <a:buNone/>
            </a:pPr>
            <a:r>
              <a:rPr lang="en-US" altLang="en-US" sz="1200" b="1" dirty="0"/>
              <a:t>Delivery: </a:t>
            </a:r>
            <a:r>
              <a:rPr lang="en-US" altLang="en-US" sz="1200" b="0" baseline="0" dirty="0"/>
              <a:t>Same as slide</a:t>
            </a:r>
            <a:endParaRPr lang="en-US" altLang="en-US" sz="1200" dirty="0"/>
          </a:p>
        </p:txBody>
      </p:sp>
      <p:sp>
        <p:nvSpPr>
          <p:cNvPr id="4" name="Slide Number Placeholder 3"/>
          <p:cNvSpPr>
            <a:spLocks noGrp="1"/>
          </p:cNvSpPr>
          <p:nvPr>
            <p:ph type="sldNum" sz="quarter" idx="5"/>
          </p:nvPr>
        </p:nvSpPr>
        <p:spPr/>
        <p:txBody>
          <a:bodyPr/>
          <a:lstStyle/>
          <a:p>
            <a:fld id="{4E093B74-D561-4EE2-A724-E485BD1310EF}" type="slidenum">
              <a:rPr lang="en-US" smtClean="0"/>
              <a:t>26</a:t>
            </a:fld>
            <a:endParaRPr lang="en-US"/>
          </a:p>
        </p:txBody>
      </p:sp>
    </p:spTree>
    <p:extLst>
      <p:ext uri="{BB962C8B-B14F-4D97-AF65-F5344CB8AC3E}">
        <p14:creationId xmlns:p14="http://schemas.microsoft.com/office/powerpoint/2010/main" val="18515176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Purpose</a:t>
            </a:r>
            <a:r>
              <a:rPr lang="en-US" b="1" dirty="0"/>
              <a:t>: </a:t>
            </a:r>
            <a:r>
              <a:rPr lang="en-US" b="0" dirty="0"/>
              <a:t>Module</a:t>
            </a:r>
            <a:r>
              <a:rPr lang="en-US" b="0" baseline="0" dirty="0"/>
              <a:t> wrap up</a:t>
            </a:r>
            <a:endParaRPr lang="en-US" dirty="0"/>
          </a:p>
          <a:p>
            <a:r>
              <a:rPr lang="en-US" b="1" dirty="0"/>
              <a:t>Delivery:</a:t>
            </a:r>
            <a:r>
              <a:rPr lang="en-US" b="1" baseline="0" dirty="0"/>
              <a:t> </a:t>
            </a:r>
          </a:p>
          <a:p>
            <a:pPr marL="171450" indent="-171450">
              <a:buFont typeface="Arial" panose="020B0604020202020204" pitchFamily="34" charset="0"/>
              <a:buChar char="•"/>
            </a:pPr>
            <a:r>
              <a:rPr lang="en-US" b="0" baseline="0" dirty="0"/>
              <a:t>Discuss what was covered during the module</a:t>
            </a:r>
          </a:p>
          <a:p>
            <a:pPr marL="171450" indent="-171450">
              <a:buFont typeface="Arial" panose="020B0604020202020204" pitchFamily="34" charset="0"/>
              <a:buChar char="•"/>
            </a:pPr>
            <a:r>
              <a:rPr lang="en-US" b="0" baseline="0" dirty="0"/>
              <a:t>Emphasize critical points and mistakes/issues commonly made in the field</a:t>
            </a:r>
          </a:p>
          <a:p>
            <a:pPr marL="171450" indent="-171450">
              <a:buFont typeface="Arial" panose="020B0604020202020204" pitchFamily="34" charset="0"/>
              <a:buChar char="•"/>
            </a:pPr>
            <a:r>
              <a:rPr lang="en-US" b="0" baseline="0" dirty="0"/>
              <a:t>Ask for follow up questions</a:t>
            </a:r>
          </a:p>
        </p:txBody>
      </p:sp>
      <p:sp>
        <p:nvSpPr>
          <p:cNvPr id="4" name="Slide Number Placeholder 3"/>
          <p:cNvSpPr>
            <a:spLocks noGrp="1"/>
          </p:cNvSpPr>
          <p:nvPr>
            <p:ph type="sldNum" sz="quarter" idx="10"/>
          </p:nvPr>
        </p:nvSpPr>
        <p:spPr/>
        <p:txBody>
          <a:bodyPr/>
          <a:lstStyle/>
          <a:p>
            <a:fld id="{4E093B74-D561-4EE2-A724-E485BD1310EF}" type="slidenum">
              <a:rPr lang="en-US" smtClean="0"/>
              <a:t>27</a:t>
            </a:fld>
            <a:endParaRPr lang="en-US" dirty="0"/>
          </a:p>
        </p:txBody>
      </p:sp>
    </p:spTree>
    <p:extLst>
      <p:ext uri="{BB962C8B-B14F-4D97-AF65-F5344CB8AC3E}">
        <p14:creationId xmlns:p14="http://schemas.microsoft.com/office/powerpoint/2010/main" val="41419062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3700" y="228600"/>
            <a:ext cx="4978400" cy="2800350"/>
          </a:xfrm>
        </p:spPr>
      </p:sp>
      <p:sp>
        <p:nvSpPr>
          <p:cNvPr id="3" name="Notes Placeholder 2"/>
          <p:cNvSpPr>
            <a:spLocks noGrp="1"/>
          </p:cNvSpPr>
          <p:nvPr>
            <p:ph type="body" idx="1"/>
          </p:nvPr>
        </p:nvSpPr>
        <p:spPr>
          <a:xfrm>
            <a:off x="533400" y="3657600"/>
            <a:ext cx="5607050" cy="4183063"/>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400" b="1" dirty="0"/>
              <a:t>Purpose: </a:t>
            </a:r>
            <a:r>
              <a:rPr lang="en-US" sz="1400" dirty="0"/>
              <a:t>Knowledge check</a:t>
            </a:r>
          </a:p>
          <a:p>
            <a:pPr lvl="0">
              <a:buFont typeface="Arial" panose="020B0604020202020204" pitchFamily="34" charset="0"/>
              <a:buNone/>
            </a:pPr>
            <a:r>
              <a:rPr lang="en-US" altLang="en-US" sz="1400" b="1" dirty="0"/>
              <a:t>Delivery: </a:t>
            </a:r>
            <a:r>
              <a:rPr lang="en-US" sz="1400" dirty="0"/>
              <a:t>Facilitate a discussion regarding what the answers to these questions are and why</a:t>
            </a:r>
          </a:p>
          <a:p>
            <a:pPr lvl="0">
              <a:buFont typeface="Arial" panose="020B0604020202020204" pitchFamily="34" charset="0"/>
              <a:buNone/>
            </a:pPr>
            <a:r>
              <a:rPr lang="en-US" altLang="en-US" sz="1400" b="1" dirty="0"/>
              <a:t>Answers:</a:t>
            </a:r>
          </a:p>
          <a:p>
            <a:pPr marL="173736" marR="0" indent="-173736"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400" dirty="0"/>
              <a:t>No</a:t>
            </a:r>
          </a:p>
          <a:p>
            <a:pPr marL="173736" marR="0" indent="-173736"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400" dirty="0"/>
              <a:t>Breaker Bar</a:t>
            </a:r>
          </a:p>
          <a:p>
            <a:pPr marL="173736" marR="0" indent="-173736"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400" dirty="0"/>
              <a:t>Inspection</a:t>
            </a:r>
          </a:p>
          <a:p>
            <a:pPr marL="173736" marR="0" indent="-173736"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400" dirty="0"/>
              <a:t>Report</a:t>
            </a:r>
          </a:p>
        </p:txBody>
      </p:sp>
      <p:sp>
        <p:nvSpPr>
          <p:cNvPr id="4" name="Slide Number Placeholder 3"/>
          <p:cNvSpPr>
            <a:spLocks noGrp="1"/>
          </p:cNvSpPr>
          <p:nvPr>
            <p:ph type="sldNum" sz="quarter" idx="10"/>
          </p:nvPr>
        </p:nvSpPr>
        <p:spPr/>
        <p:txBody>
          <a:bodyPr/>
          <a:lstStyle/>
          <a:p>
            <a:fld id="{4E093B74-D561-4EE2-A724-E485BD1310EF}" type="slidenum">
              <a:rPr lang="en-US" smtClean="0"/>
              <a:t>28</a:t>
            </a:fld>
            <a:endParaRPr lang="en-US" dirty="0"/>
          </a:p>
        </p:txBody>
      </p:sp>
    </p:spTree>
    <p:extLst>
      <p:ext uri="{BB962C8B-B14F-4D97-AF65-F5344CB8AC3E}">
        <p14:creationId xmlns:p14="http://schemas.microsoft.com/office/powerpoint/2010/main" val="39797389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093B74-D561-4EE2-A724-E485BD1310EF}" type="slidenum">
              <a:rPr lang="en-US" smtClean="0"/>
              <a:t>29</a:t>
            </a:fld>
            <a:endParaRPr lang="en-US"/>
          </a:p>
        </p:txBody>
      </p:sp>
    </p:spTree>
    <p:extLst>
      <p:ext uri="{BB962C8B-B14F-4D97-AF65-F5344CB8AC3E}">
        <p14:creationId xmlns:p14="http://schemas.microsoft.com/office/powerpoint/2010/main" val="1125862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solidFill>
                  <a:schemeClr val="tx1"/>
                </a:solidFill>
              </a:rPr>
              <a:t>Purpose</a:t>
            </a:r>
            <a:r>
              <a:rPr lang="en-US" b="1" dirty="0"/>
              <a:t>: </a:t>
            </a:r>
            <a:r>
              <a:rPr lang="en-US" dirty="0"/>
              <a:t>Safety first</a:t>
            </a:r>
          </a:p>
          <a:p>
            <a:r>
              <a:rPr lang="en-US" b="1" dirty="0"/>
              <a:t>Delivery: </a:t>
            </a:r>
            <a:endParaRPr lang="en-US" b="1" dirty="0">
              <a:cs typeface="Calibri"/>
            </a:endParaRPr>
          </a:p>
          <a:p>
            <a:pPr marL="171450" indent="-171450">
              <a:buFont typeface="Arial" panose="020B0604020202020204" pitchFamily="34" charset="0"/>
              <a:buChar char="•"/>
            </a:pPr>
            <a:r>
              <a:rPr lang="en-US" dirty="0"/>
              <a:t>Review safety procedures</a:t>
            </a:r>
            <a:endParaRPr lang="en-US" b="1" dirty="0">
              <a:cs typeface="Calibri"/>
            </a:endParaRPr>
          </a:p>
          <a:p>
            <a:pPr marL="171450" indent="-171450">
              <a:buFont typeface="Arial" panose="020B0604020202020204" pitchFamily="34" charset="0"/>
              <a:buChar char="•"/>
            </a:pPr>
            <a:r>
              <a:rPr lang="en-US" dirty="0"/>
              <a:t>Understand what to</a:t>
            </a:r>
            <a:r>
              <a:rPr lang="en-US" baseline="0" dirty="0"/>
              <a:t> do in an emergency</a:t>
            </a:r>
            <a:endParaRPr lang="en-US" dirty="0">
              <a:cs typeface="Calibri"/>
            </a:endParaRPr>
          </a:p>
        </p:txBody>
      </p:sp>
      <p:sp>
        <p:nvSpPr>
          <p:cNvPr id="4" name="Slide Number Placeholder 3"/>
          <p:cNvSpPr>
            <a:spLocks noGrp="1"/>
          </p:cNvSpPr>
          <p:nvPr>
            <p:ph type="sldNum" sz="quarter" idx="10"/>
          </p:nvPr>
        </p:nvSpPr>
        <p:spPr/>
        <p:txBody>
          <a:bodyPr/>
          <a:lstStyle/>
          <a:p>
            <a:fld id="{920C8EF3-0A66-43AA-9F5A-CD3BB4A2275F}" type="slidenum">
              <a:rPr lang="en-US" smtClean="0"/>
              <a:t>3</a:t>
            </a:fld>
            <a:endParaRPr lang="en-US"/>
          </a:p>
        </p:txBody>
      </p:sp>
    </p:spTree>
    <p:extLst>
      <p:ext uri="{BB962C8B-B14F-4D97-AF65-F5344CB8AC3E}">
        <p14:creationId xmlns:p14="http://schemas.microsoft.com/office/powerpoint/2010/main" val="3259006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a:t>
            </a:r>
            <a:r>
              <a:rPr lang="en-US" dirty="0"/>
              <a:t>Review class rules</a:t>
            </a:r>
          </a:p>
          <a:p>
            <a:r>
              <a:rPr lang="en-US" b="1" dirty="0"/>
              <a:t>Delivery: </a:t>
            </a:r>
            <a:r>
              <a:rPr lang="en-US" dirty="0"/>
              <a:t>Review the</a:t>
            </a:r>
            <a:r>
              <a:rPr lang="en-US" baseline="0" dirty="0"/>
              <a:t> </a:t>
            </a:r>
            <a:r>
              <a:rPr lang="en-US" dirty="0"/>
              <a:t>classroom rules with students</a:t>
            </a:r>
            <a:endParaRPr lang="en-US" dirty="0">
              <a:cs typeface="Calibri"/>
            </a:endParaRPr>
          </a:p>
        </p:txBody>
      </p:sp>
      <p:sp>
        <p:nvSpPr>
          <p:cNvPr id="4" name="Slide Number Placeholder 3"/>
          <p:cNvSpPr>
            <a:spLocks noGrp="1"/>
          </p:cNvSpPr>
          <p:nvPr>
            <p:ph type="sldNum" sz="quarter" idx="10"/>
          </p:nvPr>
        </p:nvSpPr>
        <p:spPr/>
        <p:txBody>
          <a:bodyPr/>
          <a:lstStyle/>
          <a:p>
            <a:fld id="{920C8EF3-0A66-43AA-9F5A-CD3BB4A2275F}" type="slidenum">
              <a:rPr lang="en-US" smtClean="0"/>
              <a:t>4</a:t>
            </a:fld>
            <a:endParaRPr lang="en-US"/>
          </a:p>
        </p:txBody>
      </p:sp>
    </p:spTree>
    <p:extLst>
      <p:ext uri="{BB962C8B-B14F-4D97-AF65-F5344CB8AC3E}">
        <p14:creationId xmlns:p14="http://schemas.microsoft.com/office/powerpoint/2010/main" val="4184081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cs typeface="Calibri"/>
            </a:endParaRPr>
          </a:p>
        </p:txBody>
      </p:sp>
    </p:spTree>
    <p:extLst>
      <p:ext uri="{BB962C8B-B14F-4D97-AF65-F5344CB8AC3E}">
        <p14:creationId xmlns:p14="http://schemas.microsoft.com/office/powerpoint/2010/main" val="1860017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a:t>
            </a:r>
            <a:r>
              <a:rPr lang="en-US" dirty="0"/>
              <a:t> Understand the requirements of the module</a:t>
            </a:r>
          </a:p>
          <a:p>
            <a:r>
              <a:rPr lang="en-US" b="1" dirty="0"/>
              <a:t>Delivery</a:t>
            </a:r>
            <a:r>
              <a:rPr lang="en-US" b="1" u="none" dirty="0"/>
              <a:t>:</a:t>
            </a:r>
            <a:r>
              <a:rPr lang="en-US" dirty="0"/>
              <a:t> Review slide with students</a:t>
            </a:r>
            <a:endParaRPr lang="en-US" dirty="0">
              <a:cs typeface="Calibri"/>
            </a:endParaRPr>
          </a:p>
        </p:txBody>
      </p:sp>
      <p:sp>
        <p:nvSpPr>
          <p:cNvPr id="4" name="Slide Number Placeholder 3"/>
          <p:cNvSpPr>
            <a:spLocks noGrp="1"/>
          </p:cNvSpPr>
          <p:nvPr>
            <p:ph type="sldNum" sz="quarter" idx="10"/>
          </p:nvPr>
        </p:nvSpPr>
        <p:spPr/>
        <p:txBody>
          <a:bodyPr/>
          <a:lstStyle/>
          <a:p>
            <a:fld id="{4E093B74-D561-4EE2-A724-E485BD1310EF}" type="slidenum">
              <a:rPr lang="en-US" smtClean="0"/>
              <a:t>6</a:t>
            </a:fld>
            <a:endParaRPr lang="en-US"/>
          </a:p>
        </p:txBody>
      </p:sp>
    </p:spTree>
    <p:extLst>
      <p:ext uri="{BB962C8B-B14F-4D97-AF65-F5344CB8AC3E}">
        <p14:creationId xmlns:p14="http://schemas.microsoft.com/office/powerpoint/2010/main" val="1582176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29675" y="968375"/>
            <a:ext cx="21778913" cy="12250738"/>
          </a:xfrm>
        </p:spPr>
      </p:sp>
      <p:sp>
        <p:nvSpPr>
          <p:cNvPr id="5" name="Notes Placeholder 1"/>
          <p:cNvSpPr>
            <a:spLocks noGrp="1"/>
          </p:cNvSpPr>
          <p:nvPr>
            <p:ph type="body" sz="quarter" idx="3"/>
          </p:nvPr>
        </p:nvSpPr>
        <p:spPr>
          <a:xfrm>
            <a:off x="527479" y="13541248"/>
            <a:ext cx="5711155" cy="23213568"/>
          </a:xfrm>
        </p:spPr>
        <p:txBody>
          <a:bodyPr/>
          <a:lstStyle/>
          <a:p>
            <a:r>
              <a:rPr lang="en-US" b="1" dirty="0">
                <a:solidFill>
                  <a:schemeClr val="tx1"/>
                </a:solidFill>
              </a:rPr>
              <a:t>Purpose</a:t>
            </a:r>
            <a:r>
              <a:rPr lang="en-US" b="1" dirty="0"/>
              <a:t>:</a:t>
            </a:r>
            <a:r>
              <a:rPr lang="en-US" dirty="0"/>
              <a:t> Prepare students for module</a:t>
            </a:r>
            <a:endParaRPr lang="en-US" dirty="0">
              <a:cs typeface="Calibri"/>
            </a:endParaRPr>
          </a:p>
          <a:p>
            <a:r>
              <a:rPr lang="en-US" b="1" dirty="0"/>
              <a:t>Delivery:</a:t>
            </a:r>
            <a:r>
              <a:rPr lang="en-US" dirty="0"/>
              <a:t> Review a high-level overview of the module with students</a:t>
            </a:r>
            <a:endParaRPr lang="en-US" b="0" dirty="0">
              <a:cs typeface="Calibri"/>
            </a:endParaRPr>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22710985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2600" y="228600"/>
            <a:ext cx="5080000" cy="2857500"/>
          </a:xfrm>
        </p:spPr>
      </p:sp>
      <p:sp>
        <p:nvSpPr>
          <p:cNvPr id="4" name="Slide Number Placeholder 3"/>
          <p:cNvSpPr>
            <a:spLocks noGrp="1"/>
          </p:cNvSpPr>
          <p:nvPr>
            <p:ph type="sldNum" sz="quarter" idx="10"/>
          </p:nvPr>
        </p:nvSpPr>
        <p:spPr/>
        <p:txBody>
          <a:bodyPr/>
          <a:lstStyle/>
          <a:p>
            <a:fld id="{4E093B74-D561-4EE2-A724-E485BD1310EF}" type="slidenum">
              <a:rPr lang="en-US" smtClean="0"/>
              <a:t>8</a:t>
            </a:fld>
            <a:endParaRPr lang="en-US" dirty="0"/>
          </a:p>
        </p:txBody>
      </p:sp>
      <p:sp>
        <p:nvSpPr>
          <p:cNvPr id="5" name="Notes Placeholder 1"/>
          <p:cNvSpPr>
            <a:spLocks noGrp="1"/>
          </p:cNvSpPr>
          <p:nvPr>
            <p:ph type="body" sz="quarter" idx="3"/>
          </p:nvPr>
        </p:nvSpPr>
        <p:spPr>
          <a:xfrm>
            <a:off x="533400" y="3200400"/>
            <a:ext cx="5775325" cy="5486400"/>
          </a:xfrm>
        </p:spPr>
        <p:txBody>
          <a:bodyPr/>
          <a:lstStyle/>
          <a:p>
            <a:pPr lvl="0">
              <a:buFont typeface="Arial" panose="020B0604020202020204" pitchFamily="34" charset="0"/>
              <a:buNone/>
            </a:pPr>
            <a:r>
              <a:rPr lang="en-US" altLang="en-US" sz="1200" b="1" dirty="0"/>
              <a:t>Purpose:</a:t>
            </a:r>
            <a:r>
              <a:rPr lang="en-US" altLang="en-US" sz="1200" b="0" dirty="0"/>
              <a:t> </a:t>
            </a:r>
            <a:r>
              <a:rPr lang="en-US" altLang="en-US" sz="1200" dirty="0"/>
              <a:t>Explain how to properly maintain tools</a:t>
            </a:r>
            <a:endParaRPr lang="en-US" altLang="en-US" sz="1200" b="1" dirty="0"/>
          </a:p>
          <a:p>
            <a:pPr lvl="0">
              <a:buFont typeface="Arial" panose="020B0604020202020204" pitchFamily="34" charset="0"/>
              <a:buNone/>
            </a:pPr>
            <a:r>
              <a:rPr lang="en-US" altLang="en-US" sz="1200" b="1" dirty="0"/>
              <a:t>Delivery:</a:t>
            </a:r>
            <a:r>
              <a:rPr lang="en-US" altLang="en-US" sz="1200" b="0" baseline="0" dirty="0"/>
              <a:t> Same as slide</a:t>
            </a:r>
            <a:endParaRPr lang="en-US" altLang="en-US" sz="1200" dirty="0"/>
          </a:p>
        </p:txBody>
      </p:sp>
      <p:sp>
        <p:nvSpPr>
          <p:cNvPr id="6" name="TextBox 5"/>
          <p:cNvSpPr txBox="1"/>
          <p:nvPr/>
        </p:nvSpPr>
        <p:spPr>
          <a:xfrm>
            <a:off x="4038600" y="685800"/>
            <a:ext cx="2743200" cy="646331"/>
          </a:xfrm>
          <a:prstGeom prst="rect">
            <a:avLst/>
          </a:prstGeom>
          <a:noFill/>
        </p:spPr>
        <p:txBody>
          <a:bodyPr wrap="square" rtlCol="0">
            <a:spAutoFit/>
          </a:bodyPr>
          <a:lstStyle/>
          <a:p>
            <a:r>
              <a:rPr lang="en-US" sz="1200" b="1" u="sng" dirty="0"/>
              <a:t>Slide Usage Information</a:t>
            </a:r>
          </a:p>
          <a:p>
            <a:r>
              <a:rPr lang="en-US" sz="1200" dirty="0"/>
              <a:t>Slide time: </a:t>
            </a:r>
          </a:p>
          <a:p>
            <a:r>
              <a:rPr lang="en-US" sz="1200" dirty="0"/>
              <a:t>Purpose:</a:t>
            </a:r>
          </a:p>
        </p:txBody>
      </p:sp>
    </p:spTree>
    <p:extLst>
      <p:ext uri="{BB962C8B-B14F-4D97-AF65-F5344CB8AC3E}">
        <p14:creationId xmlns:p14="http://schemas.microsoft.com/office/powerpoint/2010/main" val="2753365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2600" y="228600"/>
            <a:ext cx="5080000" cy="2857500"/>
          </a:xfrm>
        </p:spPr>
      </p:sp>
      <p:sp>
        <p:nvSpPr>
          <p:cNvPr id="4" name="Slide Number Placeholder 3"/>
          <p:cNvSpPr>
            <a:spLocks noGrp="1"/>
          </p:cNvSpPr>
          <p:nvPr>
            <p:ph type="sldNum" sz="quarter" idx="10"/>
          </p:nvPr>
        </p:nvSpPr>
        <p:spPr/>
        <p:txBody>
          <a:bodyPr/>
          <a:lstStyle/>
          <a:p>
            <a:fld id="{4E093B74-D561-4EE2-A724-E485BD1310EF}" type="slidenum">
              <a:rPr lang="en-US" smtClean="0"/>
              <a:t>9</a:t>
            </a:fld>
            <a:endParaRPr lang="en-US" dirty="0"/>
          </a:p>
        </p:txBody>
      </p:sp>
      <p:sp>
        <p:nvSpPr>
          <p:cNvPr id="5" name="Notes Placeholder 1"/>
          <p:cNvSpPr>
            <a:spLocks noGrp="1"/>
          </p:cNvSpPr>
          <p:nvPr>
            <p:ph type="body" sz="quarter" idx="3"/>
          </p:nvPr>
        </p:nvSpPr>
        <p:spPr>
          <a:xfrm>
            <a:off x="533400" y="3200400"/>
            <a:ext cx="5775325" cy="5486400"/>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200" b="1" dirty="0"/>
              <a:t>Purpose:</a:t>
            </a:r>
            <a:r>
              <a:rPr lang="en-US" altLang="en-US" sz="1200" b="0" baseline="0" dirty="0"/>
              <a:t> </a:t>
            </a:r>
            <a:r>
              <a:rPr lang="en-US" altLang="en-US" sz="1200" dirty="0"/>
              <a:t>Explain some basic general tool safety</a:t>
            </a:r>
          </a:p>
          <a:p>
            <a:pPr lvl="0">
              <a:buFont typeface="Arial" panose="020B0604020202020204" pitchFamily="34" charset="0"/>
              <a:buNone/>
            </a:pPr>
            <a:r>
              <a:rPr lang="en-US" altLang="en-US" sz="1200" b="1" dirty="0"/>
              <a:t>Delivery: </a:t>
            </a:r>
            <a:r>
              <a:rPr lang="en-US" altLang="en-US" sz="1200" b="0" dirty="0"/>
              <a:t>Same</a:t>
            </a:r>
            <a:r>
              <a:rPr lang="en-US" altLang="en-US" sz="1200" b="0" baseline="0" dirty="0"/>
              <a:t> as slide</a:t>
            </a:r>
            <a:endParaRPr lang="en-US" altLang="en-US" sz="1200" b="1" dirty="0"/>
          </a:p>
        </p:txBody>
      </p:sp>
      <p:sp>
        <p:nvSpPr>
          <p:cNvPr id="6" name="TextBox 5"/>
          <p:cNvSpPr txBox="1"/>
          <p:nvPr/>
        </p:nvSpPr>
        <p:spPr>
          <a:xfrm>
            <a:off x="4038600" y="685800"/>
            <a:ext cx="2743200" cy="646331"/>
          </a:xfrm>
          <a:prstGeom prst="rect">
            <a:avLst/>
          </a:prstGeom>
          <a:noFill/>
        </p:spPr>
        <p:txBody>
          <a:bodyPr wrap="square" rtlCol="0">
            <a:spAutoFit/>
          </a:bodyPr>
          <a:lstStyle/>
          <a:p>
            <a:r>
              <a:rPr lang="en-US" sz="1200" b="1" u="sng" dirty="0"/>
              <a:t>Slide Usage Information</a:t>
            </a:r>
          </a:p>
          <a:p>
            <a:r>
              <a:rPr lang="en-US" sz="1200" dirty="0"/>
              <a:t>Slide time: </a:t>
            </a:r>
          </a:p>
          <a:p>
            <a:r>
              <a:rPr lang="en-US" sz="1200" dirty="0"/>
              <a:t>Purpose:</a:t>
            </a:r>
          </a:p>
        </p:txBody>
      </p:sp>
    </p:spTree>
    <p:extLst>
      <p:ext uri="{BB962C8B-B14F-4D97-AF65-F5344CB8AC3E}">
        <p14:creationId xmlns:p14="http://schemas.microsoft.com/office/powerpoint/2010/main" val="42867033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2367" y="2048450"/>
            <a:ext cx="9144000" cy="1076495"/>
          </a:xfrm>
        </p:spPr>
        <p:txBody>
          <a:bodyPr/>
          <a:lstStyle>
            <a:lvl1pPr marL="0" indent="0" algn="l">
              <a:buNone/>
              <a:defRPr sz="2400">
                <a:solidFill>
                  <a:srgbClr val="000000"/>
                </a:solidFill>
                <a:latin typeface="Segoe UI" panose="020B0502040204020203" pitchFamily="34" charset="0"/>
                <a:ea typeface="Segoe UI" panose="020B0502040204020203" pitchFamily="34" charset="0"/>
                <a:cs typeface="Segoe UI"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Rectangle 13"/>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4" name="Title 3"/>
          <p:cNvSpPr>
            <a:spLocks noGrp="1"/>
          </p:cNvSpPr>
          <p:nvPr>
            <p:ph type="title"/>
          </p:nvPr>
        </p:nvSpPr>
        <p:spPr>
          <a:xfrm>
            <a:off x="1003916" y="675860"/>
            <a:ext cx="10515600" cy="1325563"/>
          </a:xfrm>
        </p:spPr>
        <p:txBody>
          <a:bodyPr anchor="b" anchorCtr="0"/>
          <a:lstStyle>
            <a:lvl1pPr>
              <a:defRPr>
                <a:solidFill>
                  <a:srgbClr val="006369"/>
                </a:solidFill>
              </a:defRPr>
            </a:lvl1pPr>
          </a:lstStyle>
          <a:p>
            <a:r>
              <a:rPr lang="en-US"/>
              <a:t>Click to edit Master title style</a:t>
            </a:r>
            <a:endParaRPr lang="en-US" dirty="0"/>
          </a:p>
        </p:txBody>
      </p:sp>
      <p:cxnSp>
        <p:nvCxnSpPr>
          <p:cNvPr id="16" name="Straight Connector 15"/>
          <p:cNvCxnSpPr/>
          <p:nvPr/>
        </p:nvCxnSpPr>
        <p:spPr>
          <a:xfrm>
            <a:off x="9682140"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2"/>
          <a:stretch>
            <a:fillRect/>
          </a:stretch>
        </p:blipFill>
        <p:spPr>
          <a:xfrm>
            <a:off x="10114081" y="6032357"/>
            <a:ext cx="1658256" cy="45724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471" y="6157445"/>
            <a:ext cx="2230211" cy="197634"/>
          </a:xfrm>
          <a:prstGeom prst="rect">
            <a:avLst/>
          </a:prstGeom>
        </p:spPr>
      </p:pic>
    </p:spTree>
    <p:extLst>
      <p:ext uri="{BB962C8B-B14F-4D97-AF65-F5344CB8AC3E}">
        <p14:creationId xmlns:p14="http://schemas.microsoft.com/office/powerpoint/2010/main" val="1210204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Full Bleed Photo ">
    <p:spTree>
      <p:nvGrpSpPr>
        <p:cNvPr id="1" name=""/>
        <p:cNvGrpSpPr/>
        <p:nvPr/>
      </p:nvGrpSpPr>
      <p:grpSpPr>
        <a:xfrm>
          <a:off x="0" y="0"/>
          <a:ext cx="0" cy="0"/>
          <a:chOff x="0" y="0"/>
          <a:chExt cx="0" cy="0"/>
        </a:xfrm>
      </p:grpSpPr>
      <p:sp>
        <p:nvSpPr>
          <p:cNvPr id="4" name="Picture Placeholder 2"/>
          <p:cNvSpPr>
            <a:spLocks noGrp="1" noChangeAspect="1"/>
          </p:cNvSpPr>
          <p:nvPr>
            <p:ph type="pic" idx="13"/>
          </p:nvPr>
        </p:nvSpPr>
        <p:spPr>
          <a:xfrm>
            <a:off x="0" y="0"/>
            <a:ext cx="12192000" cy="6861175"/>
          </a:xfrm>
          <a:prstGeom prst="rect">
            <a:avLst/>
          </a:prstGeom>
          <a:solidFill>
            <a:srgbClr val="006369"/>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US" dirty="0"/>
          </a:p>
        </p:txBody>
      </p:sp>
      <p:sp>
        <p:nvSpPr>
          <p:cNvPr id="5" name="Slide Number Placeholder 4"/>
          <p:cNvSpPr>
            <a:spLocks noGrp="1"/>
          </p:cNvSpPr>
          <p:nvPr>
            <p:ph type="sldNum" sz="quarter" idx="12"/>
          </p:nvPr>
        </p:nvSpPr>
        <p:spPr>
          <a:xfrm>
            <a:off x="11304231" y="6374108"/>
            <a:ext cx="688760" cy="365125"/>
          </a:xfrm>
          <a:prstGeom prst="rect">
            <a:avLst/>
          </a:prstGeom>
        </p:spPr>
        <p:txBody>
          <a:bodyPr/>
          <a:lstStyle/>
          <a:p>
            <a:fld id="{5E94BA17-8AE8-4651-9FD9-8589E5D42325}" type="slidenum">
              <a:rPr lang="en-US" smtClean="0"/>
              <a:t>‹#›</a:t>
            </a:fld>
            <a:endParaRPr lang="en-US"/>
          </a:p>
        </p:txBody>
      </p:sp>
      <p:sp>
        <p:nvSpPr>
          <p:cNvPr id="6" name="Title 1"/>
          <p:cNvSpPr>
            <a:spLocks noGrp="1"/>
          </p:cNvSpPr>
          <p:nvPr>
            <p:ph type="title"/>
          </p:nvPr>
        </p:nvSpPr>
        <p:spPr>
          <a:xfrm>
            <a:off x="471256" y="301848"/>
            <a:ext cx="10515600" cy="909454"/>
          </a:xfrm>
        </p:spPr>
        <p:txBody>
          <a:bodyPr/>
          <a:lstStyle/>
          <a:p>
            <a:r>
              <a:rPr lang="en-US"/>
              <a:t>Click to edit Master title style</a:t>
            </a:r>
            <a:endParaRPr lang="en-US" dirty="0"/>
          </a:p>
        </p:txBody>
      </p:sp>
    </p:spTree>
    <p:extLst>
      <p:ext uri="{BB962C8B-B14F-4D97-AF65-F5344CB8AC3E}">
        <p14:creationId xmlns:p14="http://schemas.microsoft.com/office/powerpoint/2010/main" val="1379439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and Photo ">
    <p:spTree>
      <p:nvGrpSpPr>
        <p:cNvPr id="1" name=""/>
        <p:cNvGrpSpPr/>
        <p:nvPr/>
      </p:nvGrpSpPr>
      <p:grpSpPr>
        <a:xfrm>
          <a:off x="0" y="0"/>
          <a:ext cx="0" cy="0"/>
          <a:chOff x="0" y="0"/>
          <a:chExt cx="0" cy="0"/>
        </a:xfrm>
      </p:grpSpPr>
      <p:sp>
        <p:nvSpPr>
          <p:cNvPr id="6" name="Picture Placeholder 2"/>
          <p:cNvSpPr>
            <a:spLocks noGrp="1" noChangeAspect="1"/>
          </p:cNvSpPr>
          <p:nvPr>
            <p:ph type="pic" idx="13"/>
          </p:nvPr>
        </p:nvSpPr>
        <p:spPr>
          <a:xfrm>
            <a:off x="5879167" y="1084826"/>
            <a:ext cx="6336508" cy="5191691"/>
          </a:xfrm>
          <a:prstGeom prst="rect">
            <a:avLst/>
          </a:prstGeom>
          <a:solidFill>
            <a:srgbClr val="006369"/>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US" dirty="0"/>
          </a:p>
        </p:txBody>
      </p:sp>
      <p:sp>
        <p:nvSpPr>
          <p:cNvPr id="7" name="Content Placeholder 2"/>
          <p:cNvSpPr>
            <a:spLocks noGrp="1"/>
          </p:cNvSpPr>
          <p:nvPr>
            <p:ph sz="half" idx="1"/>
          </p:nvPr>
        </p:nvSpPr>
        <p:spPr>
          <a:xfrm>
            <a:off x="838201" y="1541539"/>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471256" y="186434"/>
            <a:ext cx="10515600" cy="909454"/>
          </a:xfrm>
        </p:spPr>
        <p:txBody>
          <a:bodyPr/>
          <a:lstStyle>
            <a:lvl1pPr>
              <a:defRPr>
                <a:solidFill>
                  <a:schemeClr val="tx2">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1074364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3 Photos">
    <p:spTree>
      <p:nvGrpSpPr>
        <p:cNvPr id="1" name=""/>
        <p:cNvGrpSpPr/>
        <p:nvPr/>
      </p:nvGrpSpPr>
      <p:grpSpPr>
        <a:xfrm>
          <a:off x="0" y="0"/>
          <a:ext cx="0" cy="0"/>
          <a:chOff x="0" y="0"/>
          <a:chExt cx="0" cy="0"/>
        </a:xfrm>
      </p:grpSpPr>
      <p:sp>
        <p:nvSpPr>
          <p:cNvPr id="12" name="Picture Placeholder 2"/>
          <p:cNvSpPr>
            <a:spLocks noGrp="1" noChangeAspect="1"/>
          </p:cNvSpPr>
          <p:nvPr>
            <p:ph type="pic" idx="13"/>
          </p:nvPr>
        </p:nvSpPr>
        <p:spPr>
          <a:xfrm>
            <a:off x="6001963" y="614310"/>
            <a:ext cx="6190040" cy="2580217"/>
          </a:xfrm>
          <a:prstGeom prst="rect">
            <a:avLst/>
          </a:prstGeom>
          <a:solidFill>
            <a:srgbClr val="006369"/>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US" dirty="0"/>
          </a:p>
        </p:txBody>
      </p:sp>
      <p:sp>
        <p:nvSpPr>
          <p:cNvPr id="13" name="Picture Placeholder 2"/>
          <p:cNvSpPr>
            <a:spLocks noGrp="1" noChangeAspect="1"/>
          </p:cNvSpPr>
          <p:nvPr>
            <p:ph type="pic" idx="14"/>
          </p:nvPr>
        </p:nvSpPr>
        <p:spPr>
          <a:xfrm>
            <a:off x="6001963" y="3199309"/>
            <a:ext cx="3150855" cy="2499240"/>
          </a:xfrm>
          <a:prstGeom prst="rect">
            <a:avLst/>
          </a:prstGeom>
          <a:solidFill>
            <a:srgbClr val="006369"/>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US" dirty="0"/>
          </a:p>
        </p:txBody>
      </p:sp>
      <p:sp>
        <p:nvSpPr>
          <p:cNvPr id="14" name="Picture Placeholder 2"/>
          <p:cNvSpPr>
            <a:spLocks noGrp="1" noChangeAspect="1"/>
          </p:cNvSpPr>
          <p:nvPr>
            <p:ph type="pic" idx="15"/>
          </p:nvPr>
        </p:nvSpPr>
        <p:spPr>
          <a:xfrm>
            <a:off x="9138763" y="3199309"/>
            <a:ext cx="3053237" cy="2499239"/>
          </a:xfrm>
          <a:prstGeom prst="rect">
            <a:avLst/>
          </a:prstGeom>
          <a:solidFill>
            <a:srgbClr val="006369"/>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US" dirty="0"/>
          </a:p>
        </p:txBody>
      </p:sp>
      <p:sp>
        <p:nvSpPr>
          <p:cNvPr id="7" name="Content Placeholder 2"/>
          <p:cNvSpPr>
            <a:spLocks noGrp="1"/>
          </p:cNvSpPr>
          <p:nvPr>
            <p:ph sz="half" idx="1"/>
          </p:nvPr>
        </p:nvSpPr>
        <p:spPr>
          <a:xfrm>
            <a:off x="388398" y="1000002"/>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132797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hart ">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270029" y="1621438"/>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hart Placeholder 5"/>
          <p:cNvSpPr>
            <a:spLocks noGrp="1"/>
          </p:cNvSpPr>
          <p:nvPr>
            <p:ph type="chart" sz="quarter" idx="13"/>
          </p:nvPr>
        </p:nvSpPr>
        <p:spPr>
          <a:xfrm>
            <a:off x="4935986" y="1683711"/>
            <a:ext cx="6960093" cy="4042386"/>
          </a:xfrm>
          <a:solidFill>
            <a:schemeClr val="bg1">
              <a:lumMod val="75000"/>
            </a:schemeClr>
          </a:solidFill>
        </p:spPr>
        <p:txBody>
          <a:bodyPr/>
          <a:lstStyle>
            <a:lvl1pPr marL="0" indent="0">
              <a:buNone/>
              <a:defRPr/>
            </a:lvl1pPr>
          </a:lstStyle>
          <a:p>
            <a:r>
              <a:rPr lang="en-US"/>
              <a:t>Click icon to add chart</a:t>
            </a:r>
            <a:endParaRPr lang="en-US" dirty="0"/>
          </a:p>
        </p:txBody>
      </p:sp>
      <p:sp>
        <p:nvSpPr>
          <p:cNvPr id="15" name="Title 1"/>
          <p:cNvSpPr>
            <a:spLocks noGrp="1"/>
          </p:cNvSpPr>
          <p:nvPr>
            <p:ph type="title"/>
          </p:nvPr>
        </p:nvSpPr>
        <p:spPr>
          <a:xfrm>
            <a:off x="471256" y="186434"/>
            <a:ext cx="10515600" cy="909454"/>
          </a:xfrm>
        </p:spPr>
        <p:txBody>
          <a:bodyPr/>
          <a:lstStyle>
            <a:lvl1pPr>
              <a:defRPr>
                <a:solidFill>
                  <a:srgbClr val="006369"/>
                </a:solidFill>
              </a:defRPr>
            </a:lvl1pPr>
          </a:lstStyle>
          <a:p>
            <a:r>
              <a:rPr lang="en-US" dirty="0"/>
              <a:t>Click to edit Master title style</a:t>
            </a:r>
          </a:p>
        </p:txBody>
      </p:sp>
    </p:spTree>
    <p:extLst>
      <p:ext uri="{BB962C8B-B14F-4D97-AF65-F5344CB8AC3E}">
        <p14:creationId xmlns:p14="http://schemas.microsoft.com/office/powerpoint/2010/main" val="2235156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Divider Slide 1">
    <p:bg>
      <p:bgPr>
        <a:solidFill>
          <a:srgbClr val="006369"/>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903" y="1141875"/>
            <a:ext cx="7027607" cy="1325563"/>
          </a:xfrm>
        </p:spPr>
        <p:txBody>
          <a:bodyPr/>
          <a:lstStyle>
            <a:lvl1pPr>
              <a:defRPr>
                <a:solidFill>
                  <a:schemeClr val="bg1"/>
                </a:solidFill>
              </a:defRPr>
            </a:lvl1pPr>
          </a:lstStyle>
          <a:p>
            <a:r>
              <a:rPr lang="en-US" dirty="0"/>
              <a:t>Divider Slide Title</a:t>
            </a:r>
          </a:p>
        </p:txBody>
      </p:sp>
      <p:sp>
        <p:nvSpPr>
          <p:cNvPr id="6" name="Rectangle 5"/>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p:nvSpPr>
        <p:spPr>
          <a:xfrm>
            <a:off x="9674939" y="-9832"/>
            <a:ext cx="251706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10114081" y="6032357"/>
            <a:ext cx="1658256" cy="45724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471" y="6157445"/>
            <a:ext cx="2230211" cy="197634"/>
          </a:xfrm>
          <a:prstGeom prst="rect">
            <a:avLst/>
          </a:prstGeom>
        </p:spPr>
      </p:pic>
    </p:spTree>
    <p:extLst>
      <p:ext uri="{BB962C8B-B14F-4D97-AF65-F5344CB8AC3E}">
        <p14:creationId xmlns:p14="http://schemas.microsoft.com/office/powerpoint/2010/main" val="567113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Slide 2">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903" y="1141875"/>
            <a:ext cx="7027607" cy="1325563"/>
          </a:xfrm>
        </p:spPr>
        <p:txBody>
          <a:bodyPr/>
          <a:lstStyle>
            <a:lvl1pPr>
              <a:defRPr>
                <a:solidFill>
                  <a:schemeClr val="tx1"/>
                </a:solidFill>
              </a:defRPr>
            </a:lvl1pPr>
          </a:lstStyle>
          <a:p>
            <a:r>
              <a:rPr lang="en-US" dirty="0"/>
              <a:t>Divider Slide Title</a:t>
            </a:r>
          </a:p>
        </p:txBody>
      </p:sp>
      <p:sp>
        <p:nvSpPr>
          <p:cNvPr id="6" name="Rectangle 5"/>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p:nvSpPr>
        <p:spPr>
          <a:xfrm>
            <a:off x="9674939" y="-9832"/>
            <a:ext cx="251706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10114081" y="6032357"/>
            <a:ext cx="1658256" cy="45724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471" y="6157445"/>
            <a:ext cx="2230211" cy="197634"/>
          </a:xfrm>
          <a:prstGeom prst="rect">
            <a:avLst/>
          </a:prstGeom>
        </p:spPr>
      </p:pic>
    </p:spTree>
    <p:extLst>
      <p:ext uri="{BB962C8B-B14F-4D97-AF65-F5344CB8AC3E}">
        <p14:creationId xmlns:p14="http://schemas.microsoft.com/office/powerpoint/2010/main" val="728829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6369"/>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922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6369"/>
                </a:solidFill>
              </a:defRPr>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normAutofit/>
          </a:bodyPr>
          <a:lstStyle>
            <a:lvl1pPr>
              <a:defRPr sz="2400"/>
            </a:lvl1pPr>
            <a:lvl2pPr>
              <a:defRPr sz="22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1780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6369"/>
                </a:solidFill>
              </a:defRPr>
            </a:lvl1pPr>
          </a:lstStyle>
          <a:p>
            <a:r>
              <a:rPr lang="en-US" dirty="0"/>
              <a:t>Click to edit Master title style</a:t>
            </a:r>
          </a:p>
        </p:txBody>
      </p:sp>
      <p:sp>
        <p:nvSpPr>
          <p:cNvPr id="3" name="Content Placeholder 2"/>
          <p:cNvSpPr>
            <a:spLocks noGrp="1"/>
          </p:cNvSpPr>
          <p:nvPr>
            <p:ph sz="half" idx="1"/>
          </p:nvPr>
        </p:nvSpPr>
        <p:spPr>
          <a:xfrm>
            <a:off x="838200" y="2420935"/>
            <a:ext cx="5181600" cy="4360864"/>
          </a:xfrm>
        </p:spPr>
        <p:txBody>
          <a:bodyPr>
            <a:normAutofit/>
          </a:bodyPr>
          <a:lstStyle>
            <a:lvl1pPr>
              <a:defRPr sz="2400"/>
            </a:lvl1pPr>
            <a:lvl2pPr>
              <a:defRPr sz="22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420935"/>
            <a:ext cx="5181600" cy="4360864"/>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p:cNvSpPr>
            <a:spLocks noGrp="1"/>
          </p:cNvSpPr>
          <p:nvPr>
            <p:ph type="body" sz="quarter" idx="10"/>
          </p:nvPr>
        </p:nvSpPr>
        <p:spPr>
          <a:xfrm>
            <a:off x="838200" y="1825625"/>
            <a:ext cx="5181600" cy="460375"/>
          </a:xfrm>
        </p:spPr>
        <p:txBody>
          <a:bodyPr anchor="ctr"/>
          <a:lstStyle>
            <a:lvl1pPr marL="0" indent="0" algn="ctr">
              <a:buNone/>
              <a:defRPr/>
            </a:lvl1pPr>
          </a:lstStyle>
          <a:p>
            <a:pPr lvl="0"/>
            <a:r>
              <a:rPr lang="en-US" dirty="0"/>
              <a:t>Click to edit Master text styles</a:t>
            </a:r>
          </a:p>
        </p:txBody>
      </p:sp>
      <p:sp>
        <p:nvSpPr>
          <p:cNvPr id="7" name="Text Placeholder 5"/>
          <p:cNvSpPr>
            <a:spLocks noGrp="1"/>
          </p:cNvSpPr>
          <p:nvPr>
            <p:ph type="body" sz="quarter" idx="11"/>
          </p:nvPr>
        </p:nvSpPr>
        <p:spPr>
          <a:xfrm>
            <a:off x="6172200" y="1825624"/>
            <a:ext cx="5181600" cy="460375"/>
          </a:xfrm>
        </p:spPr>
        <p:txBody>
          <a:bodyPr vert="horz" lIns="91440" tIns="45720" rIns="91440" bIns="45720" rtlCol="0" anchor="ctr">
            <a:normAutofit/>
          </a:bodyPr>
          <a:lstStyle>
            <a:lvl1pPr>
              <a:defRPr lang="en-US" dirty="0"/>
            </a:lvl1pPr>
          </a:lstStyle>
          <a:p>
            <a:pPr marL="0" lvl="0" indent="0" algn="ctr">
              <a:buNone/>
            </a:pPr>
            <a:r>
              <a:rPr lang="en-US" dirty="0"/>
              <a:t>Click to edit Master text styles</a:t>
            </a:r>
          </a:p>
        </p:txBody>
      </p:sp>
    </p:spTree>
    <p:extLst>
      <p:ext uri="{BB962C8B-B14F-4D97-AF65-F5344CB8AC3E}">
        <p14:creationId xmlns:p14="http://schemas.microsoft.com/office/powerpoint/2010/main" val="3655029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6369"/>
                </a:solidFill>
              </a:defRPr>
            </a:lvl1pPr>
          </a:lstStyle>
          <a:p>
            <a:r>
              <a:rPr lang="en-US" dirty="0"/>
              <a:t>Click to edit Master title style</a:t>
            </a:r>
          </a:p>
        </p:txBody>
      </p:sp>
    </p:spTree>
    <p:extLst>
      <p:ext uri="{BB962C8B-B14F-4D97-AF65-F5344CB8AC3E}">
        <p14:creationId xmlns:p14="http://schemas.microsoft.com/office/powerpoint/2010/main" val="1041331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711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arge Photo ">
    <p:spTree>
      <p:nvGrpSpPr>
        <p:cNvPr id="1" name=""/>
        <p:cNvGrpSpPr/>
        <p:nvPr/>
      </p:nvGrpSpPr>
      <p:grpSpPr>
        <a:xfrm>
          <a:off x="0" y="0"/>
          <a:ext cx="0" cy="0"/>
          <a:chOff x="0" y="0"/>
          <a:chExt cx="0" cy="0"/>
        </a:xfrm>
      </p:grpSpPr>
      <p:sp>
        <p:nvSpPr>
          <p:cNvPr id="4" name="Picture Placeholder 2"/>
          <p:cNvSpPr>
            <a:spLocks noGrp="1" noChangeAspect="1"/>
          </p:cNvSpPr>
          <p:nvPr>
            <p:ph type="pic" idx="13"/>
          </p:nvPr>
        </p:nvSpPr>
        <p:spPr>
          <a:xfrm>
            <a:off x="0" y="1049311"/>
            <a:ext cx="12192000" cy="5811864"/>
          </a:xfrm>
          <a:prstGeom prst="rect">
            <a:avLst/>
          </a:prstGeom>
          <a:solidFill>
            <a:srgbClr val="006369"/>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US" dirty="0"/>
          </a:p>
        </p:txBody>
      </p:sp>
      <p:sp>
        <p:nvSpPr>
          <p:cNvPr id="3" name="Title 1"/>
          <p:cNvSpPr>
            <a:spLocks noGrp="1"/>
          </p:cNvSpPr>
          <p:nvPr>
            <p:ph type="title"/>
          </p:nvPr>
        </p:nvSpPr>
        <p:spPr>
          <a:xfrm>
            <a:off x="471256" y="97654"/>
            <a:ext cx="10515600" cy="909454"/>
          </a:xfrm>
        </p:spPr>
        <p:txBody>
          <a:bodyPr/>
          <a:lstStyle>
            <a:lvl1pPr>
              <a:defRPr>
                <a:solidFill>
                  <a:srgbClr val="006369"/>
                </a:solidFill>
              </a:defRPr>
            </a:lvl1pPr>
          </a:lstStyle>
          <a:p>
            <a:r>
              <a:rPr lang="en-US" dirty="0"/>
              <a:t>Click to edit Master title style</a:t>
            </a:r>
          </a:p>
        </p:txBody>
      </p:sp>
      <p:sp>
        <p:nvSpPr>
          <p:cNvPr id="5" name="Slide Number Placeholder 4"/>
          <p:cNvSpPr>
            <a:spLocks noGrp="1"/>
          </p:cNvSpPr>
          <p:nvPr>
            <p:ph type="sldNum" sz="quarter" idx="12"/>
          </p:nvPr>
        </p:nvSpPr>
        <p:spPr>
          <a:xfrm>
            <a:off x="11304231" y="6374108"/>
            <a:ext cx="688760" cy="365125"/>
          </a:xfrm>
          <a:prstGeom prst="rect">
            <a:avLst/>
          </a:prstGeom>
        </p:spPr>
        <p:txBody>
          <a:bodyPr/>
          <a:lstStyle/>
          <a:p>
            <a:fld id="{5E94BA17-8AE8-4651-9FD9-8589E5D42325}" type="slidenum">
              <a:rPr lang="en-US" smtClean="0"/>
              <a:t>‹#›</a:t>
            </a:fld>
            <a:endParaRPr lang="en-US"/>
          </a:p>
        </p:txBody>
      </p:sp>
    </p:spTree>
    <p:extLst>
      <p:ext uri="{BB962C8B-B14F-4D97-AF65-F5344CB8AC3E}">
        <p14:creationId xmlns:p14="http://schemas.microsoft.com/office/powerpoint/2010/main" val="3916313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Slide Number Placeholder 5"/>
          <p:cNvSpPr txBox="1">
            <a:spLocks/>
          </p:cNvSpPr>
          <p:nvPr userDrawn="1"/>
        </p:nvSpPr>
        <p:spPr>
          <a:xfrm>
            <a:off x="11304231" y="6379752"/>
            <a:ext cx="68876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a:solidFill>
                  <a:schemeClr val="bg1">
                    <a:lumMod val="50000"/>
                  </a:schemeClr>
                </a:solidFill>
                <a:latin typeface="Open Sans"/>
                <a:ea typeface="Segoe UI" panose="020B0502040204020203" pitchFamily="34" charset="0"/>
                <a:cs typeface="Open San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E94BA17-8AE8-4651-9FD9-8589E5D42325}" type="slidenum">
              <a:rPr lang="en-US" smtClean="0"/>
              <a:pPr/>
              <a:t>‹#›</a:t>
            </a:fld>
            <a:endParaRPr lang="en-US" dirty="0"/>
          </a:p>
        </p:txBody>
      </p:sp>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9" name="Straight Connector 8"/>
          <p:cNvCxnSpPr/>
          <p:nvPr/>
        </p:nvCxnSpPr>
        <p:spPr>
          <a:xfrm>
            <a:off x="11425131" y="6383045"/>
            <a:ext cx="0" cy="325158"/>
          </a:xfrm>
          <a:prstGeom prst="line">
            <a:avLst/>
          </a:prstGeom>
          <a:ln w="1270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0" y="6795856"/>
            <a:ext cx="12192000" cy="7102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19128318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85" r:id="rId6"/>
    <p:sldLayoutId id="2147483678" r:id="rId7"/>
    <p:sldLayoutId id="2147483679" r:id="rId8"/>
    <p:sldLayoutId id="2147483680" r:id="rId9"/>
    <p:sldLayoutId id="2147483681" r:id="rId10"/>
    <p:sldLayoutId id="2147483682" r:id="rId11"/>
    <p:sldLayoutId id="2147483683" r:id="rId12"/>
    <p:sldLayoutId id="2147483684" r:id="rId13"/>
  </p:sldLayoutIdLst>
  <p:hf hdr="0" ftr="0" dt="0"/>
  <p:txStyles>
    <p:titleStyle>
      <a:lvl1pPr algn="l" defTabSz="914400" rtl="0" eaLnBrk="1" latinLnBrk="0" hangingPunct="1">
        <a:lnSpc>
          <a:spcPct val="90000"/>
        </a:lnSpc>
        <a:spcBef>
          <a:spcPct val="0"/>
        </a:spcBef>
        <a:buNone/>
        <a:defRPr sz="3200" b="1" kern="1200">
          <a:solidFill>
            <a:srgbClr val="006369"/>
          </a:solidFill>
          <a:latin typeface="Segoe UI Light" panose="020B0502040204020203" pitchFamily="34" charset="0"/>
          <a:ea typeface="+mj-ea"/>
          <a:cs typeface="+mj-cs"/>
        </a:defRPr>
      </a:lvl1pPr>
    </p:titleStyle>
    <p:bodyStyle>
      <a:lvl1pPr marL="228600" indent="-228600" algn="l" defTabSz="914400" rtl="0" eaLnBrk="1" latinLnBrk="0" hangingPunct="1">
        <a:lnSpc>
          <a:spcPct val="90000"/>
        </a:lnSpc>
        <a:spcBef>
          <a:spcPts val="600"/>
        </a:spcBef>
        <a:buFont typeface="Arial" panose="020B0604020202020204" pitchFamily="34" charset="0"/>
        <a:buChar char="•"/>
        <a:defRPr sz="24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1pPr>
      <a:lvl2pPr marL="685800" indent="-228600" algn="l" defTabSz="914400" rtl="0" eaLnBrk="1" latinLnBrk="0" hangingPunct="1">
        <a:lnSpc>
          <a:spcPct val="90000"/>
        </a:lnSpc>
        <a:spcBef>
          <a:spcPts val="600"/>
        </a:spcBef>
        <a:buFont typeface="Arial" panose="020B0604020202020204" pitchFamily="34" charset="0"/>
        <a:buChar char="•"/>
        <a:defRPr sz="22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2pPr>
      <a:lvl3pPr marL="1143000" indent="-228600" algn="l" defTabSz="914400" rtl="0" eaLnBrk="1" latinLnBrk="0" hangingPunct="1">
        <a:lnSpc>
          <a:spcPct val="90000"/>
        </a:lnSpc>
        <a:spcBef>
          <a:spcPts val="600"/>
        </a:spcBef>
        <a:buFont typeface="Arial" panose="020B0604020202020204" pitchFamily="34" charset="0"/>
        <a:buChar char="•"/>
        <a:defRPr sz="20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3pPr>
      <a:lvl4pPr marL="1600200" indent="-228600" algn="l" defTabSz="914400" rtl="0" eaLnBrk="1" latinLnBrk="0" hangingPunct="1">
        <a:lnSpc>
          <a:spcPct val="90000"/>
        </a:lnSpc>
        <a:spcBef>
          <a:spcPts val="600"/>
        </a:spcBef>
        <a:buFont typeface="Arial" panose="020B0604020202020204" pitchFamily="34" charset="0"/>
        <a:buChar char="•"/>
        <a:defRPr sz="18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4pPr>
      <a:lvl5pPr marL="2057400" indent="-228600" algn="l" defTabSz="914400" rtl="0" eaLnBrk="1" latinLnBrk="0" hangingPunct="1">
        <a:lnSpc>
          <a:spcPct val="90000"/>
        </a:lnSpc>
        <a:spcBef>
          <a:spcPts val="600"/>
        </a:spcBef>
        <a:buFont typeface="Arial" panose="020B0604020202020204" pitchFamily="34" charset="0"/>
        <a:buChar char="•"/>
        <a:defRPr sz="18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400" y="3505200"/>
            <a:ext cx="5867400" cy="1077218"/>
          </a:xfrm>
          <a:prstGeom prst="rect">
            <a:avLst/>
          </a:prstGeom>
          <a:noFill/>
        </p:spPr>
        <p:txBody>
          <a:bodyPr wrap="square" rtlCol="0">
            <a:spAutoFit/>
          </a:bodyPr>
          <a:lstStyle/>
          <a:p>
            <a:pPr lvl="0" algn="ctr" fontAlgn="base">
              <a:spcBef>
                <a:spcPct val="0"/>
              </a:spcBef>
              <a:spcAft>
                <a:spcPct val="0"/>
              </a:spcAft>
            </a:pPr>
            <a:endParaRPr lang="en-US" sz="3600" b="1" dirty="0">
              <a:latin typeface="Times New Roman" pitchFamily="18" charset="0"/>
              <a:cs typeface="Times New Roman" pitchFamily="18" charset="0"/>
            </a:endParaRPr>
          </a:p>
          <a:p>
            <a:pPr lvl="0" algn="ctr" fontAlgn="base">
              <a:spcBef>
                <a:spcPct val="0"/>
              </a:spcBef>
              <a:spcAft>
                <a:spcPct val="0"/>
              </a:spcAft>
            </a:pPr>
            <a:endParaRPr lang="en-US" sz="2800" b="1" dirty="0">
              <a:latin typeface="Times New Roman" pitchFamily="18" charset="0"/>
              <a:cs typeface="Times New Roman" pitchFamily="18" charset="0"/>
            </a:endParaRPr>
          </a:p>
        </p:txBody>
      </p:sp>
      <p:sp>
        <p:nvSpPr>
          <p:cNvPr id="4" name="Subtitle 3"/>
          <p:cNvSpPr>
            <a:spLocks noGrp="1"/>
          </p:cNvSpPr>
          <p:nvPr>
            <p:ph type="subTitle" idx="1"/>
          </p:nvPr>
        </p:nvSpPr>
        <p:spPr/>
        <p:txBody>
          <a:bodyPr/>
          <a:lstStyle/>
          <a:p>
            <a:r>
              <a:rPr lang="en-US"/>
              <a:t>New Electrical System Inspectors (ESI)</a:t>
            </a:r>
          </a:p>
          <a:p>
            <a:r>
              <a:rPr lang="en-US"/>
              <a:t>Module 3: Tools</a:t>
            </a:r>
            <a:endParaRPr lang="en-US" dirty="0"/>
          </a:p>
        </p:txBody>
      </p:sp>
      <p:sp>
        <p:nvSpPr>
          <p:cNvPr id="3" name="Title 2"/>
          <p:cNvSpPr>
            <a:spLocks noGrp="1"/>
          </p:cNvSpPr>
          <p:nvPr>
            <p:ph type="title"/>
          </p:nvPr>
        </p:nvSpPr>
        <p:spPr/>
        <p:txBody>
          <a:bodyPr/>
          <a:lstStyle/>
          <a:p>
            <a:r>
              <a:rPr lang="en-US"/>
              <a:t>Overhead Detail Inspection (ODI) Training</a:t>
            </a:r>
            <a:endParaRPr lang="en-US" dirty="0"/>
          </a:p>
        </p:txBody>
      </p:sp>
    </p:spTree>
    <p:extLst>
      <p:ext uri="{BB962C8B-B14F-4D97-AF65-F5344CB8AC3E}">
        <p14:creationId xmlns:p14="http://schemas.microsoft.com/office/powerpoint/2010/main" val="2095017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0FCA73-9D41-4CD0-916E-56B0E46F654B}"/>
              </a:ext>
            </a:extLst>
          </p:cNvPr>
          <p:cNvSpPr>
            <a:spLocks noGrp="1"/>
          </p:cNvSpPr>
          <p:nvPr>
            <p:ph type="title"/>
          </p:nvPr>
        </p:nvSpPr>
        <p:spPr/>
        <p:txBody>
          <a:bodyPr/>
          <a:lstStyle/>
          <a:p>
            <a:r>
              <a:rPr lang="en-US"/>
              <a:t>Hammers</a:t>
            </a:r>
            <a:endParaRPr lang="en-US" dirty="0"/>
          </a:p>
        </p:txBody>
      </p:sp>
      <p:sp>
        <p:nvSpPr>
          <p:cNvPr id="5" name="Content Placeholder 4">
            <a:extLst>
              <a:ext uri="{FF2B5EF4-FFF2-40B4-BE49-F238E27FC236}">
                <a16:creationId xmlns:a16="http://schemas.microsoft.com/office/drawing/2014/main" xmlns="" id="{05FAFCC4-BE1D-49C6-9A09-E9B3DFDDD776}"/>
              </a:ext>
            </a:extLst>
          </p:cNvPr>
          <p:cNvSpPr>
            <a:spLocks noGrp="1"/>
          </p:cNvSpPr>
          <p:nvPr>
            <p:ph sz="half" idx="1"/>
          </p:nvPr>
        </p:nvSpPr>
        <p:spPr/>
        <p:txBody>
          <a:bodyPr vert="horz" lIns="91440" tIns="45720" rIns="91440" bIns="45720" rtlCol="0" anchor="t">
            <a:normAutofit/>
          </a:bodyPr>
          <a:lstStyle/>
          <a:p>
            <a:pPr marL="0" indent="0" algn="ctr">
              <a:buNone/>
            </a:pPr>
            <a:r>
              <a:rPr lang="en-US" sz="2000" dirty="0">
                <a:latin typeface="Segoe UI"/>
                <a:cs typeface="Segoe UI"/>
              </a:rPr>
              <a:t>Mini Sledge</a:t>
            </a:r>
          </a:p>
        </p:txBody>
      </p:sp>
      <p:sp>
        <p:nvSpPr>
          <p:cNvPr id="6" name="Content Placeholder 5">
            <a:extLst>
              <a:ext uri="{FF2B5EF4-FFF2-40B4-BE49-F238E27FC236}">
                <a16:creationId xmlns:a16="http://schemas.microsoft.com/office/drawing/2014/main" xmlns="" id="{0019983C-929B-435C-9536-879913230196}"/>
              </a:ext>
            </a:extLst>
          </p:cNvPr>
          <p:cNvSpPr>
            <a:spLocks noGrp="1"/>
          </p:cNvSpPr>
          <p:nvPr>
            <p:ph sz="half" idx="2"/>
          </p:nvPr>
        </p:nvSpPr>
        <p:spPr/>
        <p:txBody>
          <a:bodyPr>
            <a:normAutofit/>
          </a:bodyPr>
          <a:lstStyle/>
          <a:p>
            <a:pPr marL="0" indent="0" algn="ctr">
              <a:buNone/>
            </a:pPr>
            <a:r>
              <a:rPr lang="en-US" sz="2000" dirty="0"/>
              <a:t>Titanium Straight Claw</a:t>
            </a:r>
          </a:p>
        </p:txBody>
      </p:sp>
      <p:pic>
        <p:nvPicPr>
          <p:cNvPr id="12" name="Picture 11">
            <a:extLst>
              <a:ext uri="{FF2B5EF4-FFF2-40B4-BE49-F238E27FC236}">
                <a16:creationId xmlns:a16="http://schemas.microsoft.com/office/drawing/2014/main" xmlns="" id="{2DE694DF-495C-40F6-94CC-AA554B2B0CBE}"/>
              </a:ext>
            </a:extLst>
          </p:cNvPr>
          <p:cNvPicPr>
            <a:picLocks noChangeAspect="1"/>
          </p:cNvPicPr>
          <p:nvPr/>
        </p:nvPicPr>
        <p:blipFill rotWithShape="1">
          <a:blip r:embed="rId3">
            <a:clrChange>
              <a:clrFrom>
                <a:srgbClr val="FDFDFD"/>
              </a:clrFrom>
              <a:clrTo>
                <a:srgbClr val="FDFDFD">
                  <a:alpha val="0"/>
                </a:srgbClr>
              </a:clrTo>
            </a:clrChange>
          </a:blip>
          <a:srcRect t="13139" b="40921"/>
          <a:stretch/>
        </p:blipFill>
        <p:spPr>
          <a:xfrm rot="1224133">
            <a:off x="1184792" y="3425012"/>
            <a:ext cx="3986473" cy="1831456"/>
          </a:xfrm>
          <a:prstGeom prst="rect">
            <a:avLst/>
          </a:prstGeom>
        </p:spPr>
      </p:pic>
      <p:pic>
        <p:nvPicPr>
          <p:cNvPr id="1026" name="Picture 2" descr="Image result for 18 inch titanium fiberglass hammer">
            <a:extLst>
              <a:ext uri="{FF2B5EF4-FFF2-40B4-BE49-F238E27FC236}">
                <a16:creationId xmlns:a16="http://schemas.microsoft.com/office/drawing/2014/main" xmlns="" id="{9A08C132-019C-49AD-9A83-0677866C2275}"/>
              </a:ext>
            </a:extLst>
          </p:cNvP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3538" r="25677"/>
          <a:stretch/>
        </p:blipFill>
        <p:spPr bwMode="auto">
          <a:xfrm>
            <a:off x="7315200" y="2540186"/>
            <a:ext cx="1828800" cy="36011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xmlns="" id="{D99E8AA8-41BA-4715-BCB5-A02575434EAC}"/>
              </a:ext>
            </a:extLst>
          </p:cNvPr>
          <p:cNvPicPr>
            <a:picLocks noChangeAspect="1"/>
          </p:cNvPicPr>
          <p:nvPr/>
        </p:nvPicPr>
        <p:blipFill rotWithShape="1">
          <a:blip r:embed="rId5"/>
          <a:srcRect l="30000" t="16118" r="29364" b="16910"/>
          <a:stretch/>
        </p:blipFill>
        <p:spPr>
          <a:xfrm>
            <a:off x="9220200" y="2985187"/>
            <a:ext cx="1857899" cy="2711108"/>
          </a:xfrm>
          <a:prstGeom prst="rect">
            <a:avLst/>
          </a:prstGeom>
        </p:spPr>
      </p:pic>
    </p:spTree>
    <p:extLst>
      <p:ext uri="{BB962C8B-B14F-4D97-AF65-F5344CB8AC3E}">
        <p14:creationId xmlns:p14="http://schemas.microsoft.com/office/powerpoint/2010/main" val="204343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BA5DFE-B13C-48CB-859D-5A3FC0000FED}"/>
              </a:ext>
            </a:extLst>
          </p:cNvPr>
          <p:cNvSpPr>
            <a:spLocks noGrp="1"/>
          </p:cNvSpPr>
          <p:nvPr>
            <p:ph type="title"/>
          </p:nvPr>
        </p:nvSpPr>
        <p:spPr/>
        <p:txBody>
          <a:bodyPr/>
          <a:lstStyle/>
          <a:p>
            <a:r>
              <a:rPr lang="en-US" dirty="0"/>
              <a:t>Slotted (Flat Head) Screwdriver</a:t>
            </a:r>
          </a:p>
        </p:txBody>
      </p:sp>
      <p:pic>
        <p:nvPicPr>
          <p:cNvPr id="8" name="Content Placeholder 7"/>
          <p:cNvPicPr>
            <a:picLocks noGrp="1" noChangeAspect="1"/>
          </p:cNvPicPr>
          <p:nvPr>
            <p:ph sz="half" idx="2"/>
          </p:nvPr>
        </p:nvPicPr>
        <p:blipFill>
          <a:blip r:embed="rId3"/>
          <a:stretch>
            <a:fillRect/>
          </a:stretch>
        </p:blipFill>
        <p:spPr>
          <a:xfrm>
            <a:off x="6172200" y="2498630"/>
            <a:ext cx="5181600" cy="3005327"/>
          </a:xfrm>
          <a:prstGeom prst="rect">
            <a:avLst/>
          </a:prstGeom>
        </p:spPr>
      </p:pic>
      <p:sp>
        <p:nvSpPr>
          <p:cNvPr id="7" name="Content Placeholder 6"/>
          <p:cNvSpPr>
            <a:spLocks noGrp="1"/>
          </p:cNvSpPr>
          <p:nvPr>
            <p:ph sz="half" idx="1"/>
          </p:nvPr>
        </p:nvSpPr>
        <p:spPr/>
        <p:txBody>
          <a:bodyPr/>
          <a:lstStyle/>
          <a:p>
            <a:r>
              <a:rPr lang="en-US" dirty="0"/>
              <a:t>Use screwdrivers for installing or removing screws</a:t>
            </a:r>
          </a:p>
          <a:p>
            <a:r>
              <a:rPr lang="en-US" dirty="0"/>
              <a:t>Types are common, cross-tip and offset</a:t>
            </a:r>
          </a:p>
          <a:p>
            <a:r>
              <a:rPr lang="en-US" dirty="0"/>
              <a:t>Match the proper size tip to the size of the slot on screw</a:t>
            </a:r>
          </a:p>
        </p:txBody>
      </p:sp>
    </p:spTree>
    <p:extLst>
      <p:ext uri="{BB962C8B-B14F-4D97-AF65-F5344CB8AC3E}">
        <p14:creationId xmlns:p14="http://schemas.microsoft.com/office/powerpoint/2010/main" val="27880963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82D8F51-32A0-4A73-9C50-05FDB8FDBC67}"/>
              </a:ext>
            </a:extLst>
          </p:cNvPr>
          <p:cNvSpPr>
            <a:spLocks noGrp="1"/>
          </p:cNvSpPr>
          <p:nvPr>
            <p:ph type="title"/>
          </p:nvPr>
        </p:nvSpPr>
        <p:spPr/>
        <p:txBody>
          <a:bodyPr/>
          <a:lstStyle/>
          <a:p>
            <a:r>
              <a:rPr lang="en-US"/>
              <a:t>Crescent Wrench</a:t>
            </a:r>
            <a:endParaRPr lang="en-US" dirty="0"/>
          </a:p>
        </p:txBody>
      </p:sp>
      <p:sp>
        <p:nvSpPr>
          <p:cNvPr id="14" name="Content Placeholder 13"/>
          <p:cNvSpPr>
            <a:spLocks noGrp="1"/>
          </p:cNvSpPr>
          <p:nvPr>
            <p:ph sz="half" idx="1"/>
          </p:nvPr>
        </p:nvSpPr>
        <p:spPr/>
        <p:txBody>
          <a:bodyPr/>
          <a:lstStyle/>
          <a:p>
            <a:r>
              <a:rPr lang="en-US" dirty="0"/>
              <a:t>Never hold what you are working on in your hand because if the tool slips, it can cause serious injury</a:t>
            </a:r>
          </a:p>
          <a:p>
            <a:r>
              <a:rPr lang="en-US" dirty="0"/>
              <a:t>Unless so designed, never use pliers or wrenches to increase leverage</a:t>
            </a:r>
          </a:p>
        </p:txBody>
      </p:sp>
      <p:pic>
        <p:nvPicPr>
          <p:cNvPr id="16" name="Content Placeholder 6"/>
          <p:cNvPicPr>
            <a:picLocks noChangeAspect="1"/>
          </p:cNvPicPr>
          <p:nvPr/>
        </p:nvPicPr>
        <p:blipFill>
          <a:blip r:embed="rId3"/>
          <a:stretch>
            <a:fillRect/>
          </a:stretch>
        </p:blipFill>
        <p:spPr>
          <a:xfrm rot="5400000">
            <a:off x="7789441" y="2645149"/>
            <a:ext cx="4761708" cy="2367010"/>
          </a:xfrm>
          <a:prstGeom prst="rect">
            <a:avLst/>
          </a:prstGeom>
        </p:spPr>
      </p:pic>
      <p:pic>
        <p:nvPicPr>
          <p:cNvPr id="9" name="Content Placeholder 8"/>
          <p:cNvPicPr>
            <a:picLocks noGrp="1" noChangeAspect="1"/>
          </p:cNvPicPr>
          <p:nvPr>
            <p:ph sz="half" idx="2"/>
          </p:nvPr>
        </p:nvPicPr>
        <p:blipFill>
          <a:blip r:embed="rId4"/>
          <a:stretch>
            <a:fillRect/>
          </a:stretch>
        </p:blipFill>
        <p:spPr>
          <a:xfrm>
            <a:off x="4953000" y="3657600"/>
            <a:ext cx="4724809" cy="2908044"/>
          </a:xfrm>
        </p:spPr>
      </p:pic>
    </p:spTree>
    <p:extLst>
      <p:ext uri="{BB962C8B-B14F-4D97-AF65-F5344CB8AC3E}">
        <p14:creationId xmlns:p14="http://schemas.microsoft.com/office/powerpoint/2010/main" val="35838269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9C6688-3AF8-482C-AA83-1393AB2695B9}"/>
              </a:ext>
            </a:extLst>
          </p:cNvPr>
          <p:cNvSpPr>
            <a:spLocks noGrp="1"/>
          </p:cNvSpPr>
          <p:nvPr>
            <p:ph type="title"/>
          </p:nvPr>
        </p:nvSpPr>
        <p:spPr/>
        <p:txBody>
          <a:bodyPr/>
          <a:lstStyle/>
          <a:p>
            <a:r>
              <a:rPr lang="en-US" dirty="0"/>
              <a:t>Ratcheting Box Wrench</a:t>
            </a:r>
          </a:p>
        </p:txBody>
      </p:sp>
      <p:pic>
        <p:nvPicPr>
          <p:cNvPr id="8" name="Content Placeholder 7"/>
          <p:cNvPicPr>
            <a:picLocks noGrp="1" noChangeAspect="1"/>
          </p:cNvPicPr>
          <p:nvPr>
            <p:ph sz="half" idx="2"/>
          </p:nvPr>
        </p:nvPicPr>
        <p:blipFill>
          <a:blip r:embed="rId3"/>
          <a:stretch>
            <a:fillRect/>
          </a:stretch>
        </p:blipFill>
        <p:spPr>
          <a:xfrm>
            <a:off x="6172200" y="3431318"/>
            <a:ext cx="5181600" cy="1139952"/>
          </a:xfrm>
          <a:prstGeom prst="rect">
            <a:avLst/>
          </a:prstGeom>
        </p:spPr>
      </p:pic>
      <p:sp>
        <p:nvSpPr>
          <p:cNvPr id="7" name="Content Placeholder 6"/>
          <p:cNvSpPr>
            <a:spLocks noGrp="1"/>
          </p:cNvSpPr>
          <p:nvPr>
            <p:ph sz="half" idx="1"/>
          </p:nvPr>
        </p:nvSpPr>
        <p:spPr/>
        <p:txBody>
          <a:bodyPr/>
          <a:lstStyle/>
          <a:p>
            <a:r>
              <a:rPr lang="en-US" dirty="0"/>
              <a:t>Note the SAP links to a 6 </a:t>
            </a:r>
            <a:r>
              <a:rPr lang="en-US" dirty="0" err="1"/>
              <a:t>pt</a:t>
            </a:r>
            <a:r>
              <a:rPr lang="en-US" dirty="0"/>
              <a:t> wrench while the image reflects a 12 </a:t>
            </a:r>
            <a:r>
              <a:rPr lang="en-US" dirty="0" err="1"/>
              <a:t>pt</a:t>
            </a:r>
            <a:endParaRPr lang="en-US" dirty="0"/>
          </a:p>
        </p:txBody>
      </p:sp>
    </p:spTree>
    <p:extLst>
      <p:ext uri="{BB962C8B-B14F-4D97-AF65-F5344CB8AC3E}">
        <p14:creationId xmlns:p14="http://schemas.microsoft.com/office/powerpoint/2010/main" val="2130728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8BEF986-86D8-4F93-9540-71EEE9153BFA}"/>
              </a:ext>
            </a:extLst>
          </p:cNvPr>
          <p:cNvSpPr>
            <a:spLocks noGrp="1"/>
          </p:cNvSpPr>
          <p:nvPr>
            <p:ph type="title"/>
          </p:nvPr>
        </p:nvSpPr>
        <p:spPr/>
        <p:txBody>
          <a:bodyPr/>
          <a:lstStyle/>
          <a:p>
            <a:r>
              <a:rPr lang="en-US"/>
              <a:t>½” Ratchet</a:t>
            </a:r>
            <a:endParaRPr lang="en-US" dirty="0"/>
          </a:p>
        </p:txBody>
      </p:sp>
      <p:pic>
        <p:nvPicPr>
          <p:cNvPr id="4" name="Content Placeholder 3"/>
          <p:cNvPicPr>
            <a:picLocks noGrp="1" noChangeAspect="1"/>
          </p:cNvPicPr>
          <p:nvPr>
            <p:ph idx="1"/>
          </p:nvPr>
        </p:nvPicPr>
        <p:blipFill>
          <a:blip r:embed="rId3"/>
          <a:stretch>
            <a:fillRect/>
          </a:stretch>
        </p:blipFill>
        <p:spPr>
          <a:xfrm>
            <a:off x="2926853" y="3010608"/>
            <a:ext cx="6338295" cy="1408992"/>
          </a:xfrm>
        </p:spPr>
      </p:pic>
    </p:spTree>
    <p:extLst>
      <p:ext uri="{BB962C8B-B14F-4D97-AF65-F5344CB8AC3E}">
        <p14:creationId xmlns:p14="http://schemas.microsoft.com/office/powerpoint/2010/main" val="32628523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0E04FA-97B1-42A8-B4EB-E268EDA35AA0}"/>
              </a:ext>
            </a:extLst>
          </p:cNvPr>
          <p:cNvSpPr>
            <a:spLocks noGrp="1"/>
          </p:cNvSpPr>
          <p:nvPr>
            <p:ph type="title"/>
          </p:nvPr>
        </p:nvSpPr>
        <p:spPr/>
        <p:txBody>
          <a:bodyPr/>
          <a:lstStyle/>
          <a:p>
            <a:r>
              <a:rPr lang="en-US" dirty="0"/>
              <a:t>Drive Breaker Bar – ½” Drive</a:t>
            </a:r>
          </a:p>
        </p:txBody>
      </p:sp>
      <p:pic>
        <p:nvPicPr>
          <p:cNvPr id="7" name="Picture 6">
            <a:extLst>
              <a:ext uri="{FF2B5EF4-FFF2-40B4-BE49-F238E27FC236}">
                <a16:creationId xmlns:a16="http://schemas.microsoft.com/office/drawing/2014/main" xmlns="" id="{826CF43F-5F7E-4E65-BA7B-C4EF3EA127AC}"/>
              </a:ext>
            </a:extLst>
          </p:cNvPr>
          <p:cNvPicPr>
            <a:picLocks noChangeAspect="1"/>
          </p:cNvPicPr>
          <p:nvPr/>
        </p:nvPicPr>
        <p:blipFill rotWithShape="1">
          <a:blip r:embed="rId3">
            <a:clrChange>
              <a:clrFrom>
                <a:srgbClr val="FFFFFF"/>
              </a:clrFrom>
              <a:clrTo>
                <a:srgbClr val="FFFFFF">
                  <a:alpha val="0"/>
                </a:srgbClr>
              </a:clrTo>
            </a:clrChange>
          </a:blip>
          <a:srcRect l="110" t="28488" r="-110" b="29290"/>
          <a:stretch/>
        </p:blipFill>
        <p:spPr>
          <a:xfrm>
            <a:off x="3733800" y="2895600"/>
            <a:ext cx="4511842" cy="1905000"/>
          </a:xfrm>
          <a:prstGeom prst="rect">
            <a:avLst/>
          </a:prstGeom>
        </p:spPr>
      </p:pic>
    </p:spTree>
    <p:extLst>
      <p:ext uri="{BB962C8B-B14F-4D97-AF65-F5344CB8AC3E}">
        <p14:creationId xmlns:p14="http://schemas.microsoft.com/office/powerpoint/2010/main" val="14452745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A335928-E98B-4FA0-81AB-B91109F98EEF}"/>
              </a:ext>
            </a:extLst>
          </p:cNvPr>
          <p:cNvSpPr>
            <a:spLocks noGrp="1"/>
          </p:cNvSpPr>
          <p:nvPr>
            <p:ph type="title"/>
          </p:nvPr>
        </p:nvSpPr>
        <p:spPr/>
        <p:txBody>
          <a:bodyPr/>
          <a:lstStyle/>
          <a:p>
            <a:r>
              <a:rPr lang="en-US"/>
              <a:t>Nut Setter – ¼” Drive</a:t>
            </a:r>
            <a:endParaRPr lang="en-US" dirty="0"/>
          </a:p>
        </p:txBody>
      </p:sp>
      <p:sp>
        <p:nvSpPr>
          <p:cNvPr id="3" name="Content Placeholder 2">
            <a:extLst>
              <a:ext uri="{FF2B5EF4-FFF2-40B4-BE49-F238E27FC236}">
                <a16:creationId xmlns:a16="http://schemas.microsoft.com/office/drawing/2014/main" xmlns="" id="{053391FB-97A3-4114-9FF0-31F0F0D5A228}"/>
              </a:ext>
            </a:extLst>
          </p:cNvPr>
          <p:cNvSpPr>
            <a:spLocks noGrp="1"/>
          </p:cNvSpPr>
          <p:nvPr>
            <p:ph sz="half" idx="1"/>
          </p:nvPr>
        </p:nvSpPr>
        <p:spPr/>
        <p:txBody>
          <a:bodyPr/>
          <a:lstStyle/>
          <a:p>
            <a:r>
              <a:rPr lang="en-US"/>
              <a:t>7/16”</a:t>
            </a:r>
          </a:p>
          <a:p>
            <a:pPr lvl="1"/>
            <a:r>
              <a:rPr lang="en-US"/>
              <a:t>2/4/6” length</a:t>
            </a:r>
          </a:p>
          <a:p>
            <a:r>
              <a:rPr lang="en-US"/>
              <a:t>9/16” – (Guy Guard)</a:t>
            </a:r>
          </a:p>
          <a:p>
            <a:pPr lvl="1"/>
            <a:r>
              <a:rPr lang="en-US"/>
              <a:t>2”</a:t>
            </a:r>
            <a:endParaRPr lang="en-US" dirty="0"/>
          </a:p>
        </p:txBody>
      </p:sp>
      <p:pic>
        <p:nvPicPr>
          <p:cNvPr id="8" name="Content Placeholder 7"/>
          <p:cNvPicPr>
            <a:picLocks noGrp="1" noChangeAspect="1"/>
          </p:cNvPicPr>
          <p:nvPr>
            <p:ph sz="half" idx="2"/>
          </p:nvPr>
        </p:nvPicPr>
        <p:blipFill>
          <a:blip r:embed="rId3"/>
          <a:stretch>
            <a:fillRect/>
          </a:stretch>
        </p:blipFill>
        <p:spPr>
          <a:xfrm>
            <a:off x="6172200" y="3121686"/>
            <a:ext cx="5181600" cy="1759216"/>
          </a:xfrm>
        </p:spPr>
      </p:pic>
    </p:spTree>
    <p:extLst>
      <p:ext uri="{BB962C8B-B14F-4D97-AF65-F5344CB8AC3E}">
        <p14:creationId xmlns:p14="http://schemas.microsoft.com/office/powerpoint/2010/main" val="1819547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01E3FA7-8549-4EE4-AFEF-CBD7C5B7B485}"/>
              </a:ext>
            </a:extLst>
          </p:cNvPr>
          <p:cNvSpPr>
            <a:spLocks noGrp="1"/>
          </p:cNvSpPr>
          <p:nvPr>
            <p:ph type="title"/>
          </p:nvPr>
        </p:nvSpPr>
        <p:spPr/>
        <p:txBody>
          <a:bodyPr/>
          <a:lstStyle/>
          <a:p>
            <a:r>
              <a:rPr lang="en-US" dirty="0"/>
              <a:t>Pole Step Remover</a:t>
            </a:r>
          </a:p>
        </p:txBody>
      </p:sp>
      <p:pic>
        <p:nvPicPr>
          <p:cNvPr id="4" name="Content Placeholder 3"/>
          <p:cNvPicPr>
            <a:picLocks noGrp="1" noChangeAspect="1"/>
          </p:cNvPicPr>
          <p:nvPr>
            <p:ph idx="1"/>
          </p:nvPr>
        </p:nvPicPr>
        <p:blipFill>
          <a:blip r:embed="rId3"/>
          <a:stretch>
            <a:fillRect/>
          </a:stretch>
        </p:blipFill>
        <p:spPr>
          <a:xfrm>
            <a:off x="3128139" y="2589947"/>
            <a:ext cx="5935723" cy="1905853"/>
          </a:xfrm>
          <a:prstGeom prst="rect">
            <a:avLst/>
          </a:prstGeom>
        </p:spPr>
      </p:pic>
    </p:spTree>
    <p:extLst>
      <p:ext uri="{BB962C8B-B14F-4D97-AF65-F5344CB8AC3E}">
        <p14:creationId xmlns:p14="http://schemas.microsoft.com/office/powerpoint/2010/main" val="24577511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14CBE22-E128-43F5-AF38-BA19280C8FA5}"/>
              </a:ext>
            </a:extLst>
          </p:cNvPr>
          <p:cNvSpPr>
            <a:spLocks noGrp="1"/>
          </p:cNvSpPr>
          <p:nvPr>
            <p:ph type="title"/>
          </p:nvPr>
        </p:nvSpPr>
        <p:spPr/>
        <p:txBody>
          <a:bodyPr/>
          <a:lstStyle/>
          <a:p>
            <a:r>
              <a:rPr lang="en-US" dirty="0"/>
              <a:t>Channel Locks</a:t>
            </a:r>
          </a:p>
        </p:txBody>
      </p:sp>
      <p:pic>
        <p:nvPicPr>
          <p:cNvPr id="4" name="Content Placeholder 3"/>
          <p:cNvPicPr>
            <a:picLocks noGrp="1" noChangeAspect="1"/>
          </p:cNvPicPr>
          <p:nvPr>
            <p:ph idx="1"/>
          </p:nvPr>
        </p:nvPicPr>
        <p:blipFill>
          <a:blip r:embed="rId3"/>
          <a:stretch>
            <a:fillRect/>
          </a:stretch>
        </p:blipFill>
        <p:spPr>
          <a:xfrm>
            <a:off x="3920331" y="1825625"/>
            <a:ext cx="4351338" cy="4351338"/>
          </a:xfrm>
          <a:prstGeom prst="rect">
            <a:avLst/>
          </a:prstGeom>
        </p:spPr>
      </p:pic>
    </p:spTree>
    <p:extLst>
      <p:ext uri="{BB962C8B-B14F-4D97-AF65-F5344CB8AC3E}">
        <p14:creationId xmlns:p14="http://schemas.microsoft.com/office/powerpoint/2010/main" val="39064352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4AD491-AB05-4348-8922-6A3669528855}"/>
              </a:ext>
            </a:extLst>
          </p:cNvPr>
          <p:cNvSpPr>
            <a:spLocks noGrp="1"/>
          </p:cNvSpPr>
          <p:nvPr>
            <p:ph type="title"/>
          </p:nvPr>
        </p:nvSpPr>
        <p:spPr/>
        <p:txBody>
          <a:bodyPr/>
          <a:lstStyle/>
          <a:p>
            <a:r>
              <a:rPr lang="en-US" dirty="0"/>
              <a:t>Tools (cont.)</a:t>
            </a:r>
          </a:p>
        </p:txBody>
      </p:sp>
      <p:pic>
        <p:nvPicPr>
          <p:cNvPr id="4" name="Content Placeholder 3"/>
          <p:cNvPicPr>
            <a:picLocks noGrp="1" noChangeAspect="1"/>
          </p:cNvPicPr>
          <p:nvPr>
            <p:ph sz="half" idx="1"/>
          </p:nvPr>
        </p:nvPicPr>
        <p:blipFill>
          <a:blip r:embed="rId3"/>
          <a:stretch>
            <a:fillRect/>
          </a:stretch>
        </p:blipFill>
        <p:spPr>
          <a:xfrm rot="5400000">
            <a:off x="199081" y="3622901"/>
            <a:ext cx="4592498" cy="2188562"/>
          </a:xfrm>
          <a:prstGeom prst="rect">
            <a:avLst/>
          </a:prstGeom>
        </p:spPr>
      </p:pic>
      <p:pic>
        <p:nvPicPr>
          <p:cNvPr id="9" name="Content Placeholder 8"/>
          <p:cNvPicPr>
            <a:picLocks noGrp="1" noChangeAspect="1"/>
          </p:cNvPicPr>
          <p:nvPr>
            <p:ph sz="half" idx="2"/>
          </p:nvPr>
        </p:nvPicPr>
        <p:blipFill>
          <a:blip r:embed="rId4"/>
          <a:stretch>
            <a:fillRect/>
          </a:stretch>
        </p:blipFill>
        <p:spPr>
          <a:xfrm rot="16200000">
            <a:off x="4107267" y="3844301"/>
            <a:ext cx="4293645" cy="1571597"/>
          </a:xfrm>
          <a:prstGeom prst="rect">
            <a:avLst/>
          </a:prstGeom>
        </p:spPr>
      </p:pic>
      <p:sp>
        <p:nvSpPr>
          <p:cNvPr id="7" name="Text Placeholder 6"/>
          <p:cNvSpPr>
            <a:spLocks noGrp="1"/>
          </p:cNvSpPr>
          <p:nvPr>
            <p:ph type="body" sz="quarter" idx="10"/>
          </p:nvPr>
        </p:nvSpPr>
        <p:spPr>
          <a:xfrm>
            <a:off x="1401049" y="1828798"/>
            <a:ext cx="2188564" cy="369332"/>
          </a:xfrm>
        </p:spPr>
        <p:txBody>
          <a:bodyPr wrap="square" anchor="t">
            <a:spAutoFit/>
          </a:bodyPr>
          <a:lstStyle/>
          <a:p>
            <a:pPr algn="ctr"/>
            <a:r>
              <a:rPr lang="en-US" sz="2000" dirty="0"/>
              <a:t>Cutting Pliers</a:t>
            </a:r>
          </a:p>
        </p:txBody>
      </p:sp>
      <p:sp>
        <p:nvSpPr>
          <p:cNvPr id="8" name="Text Placeholder 7"/>
          <p:cNvSpPr>
            <a:spLocks noGrp="1"/>
          </p:cNvSpPr>
          <p:nvPr>
            <p:ph type="body" sz="quarter" idx="11"/>
          </p:nvPr>
        </p:nvSpPr>
        <p:spPr>
          <a:xfrm>
            <a:off x="5310201" y="1828800"/>
            <a:ext cx="1786558" cy="369330"/>
          </a:xfrm>
        </p:spPr>
        <p:txBody>
          <a:bodyPr wrap="square" anchor="t">
            <a:spAutoFit/>
          </a:bodyPr>
          <a:lstStyle/>
          <a:p>
            <a:pPr marL="0" indent="0" algn="ctr">
              <a:buNone/>
            </a:pPr>
            <a:r>
              <a:rPr lang="en-US" sz="2000" dirty="0"/>
              <a:t>Straight Snips</a:t>
            </a:r>
          </a:p>
        </p:txBody>
      </p:sp>
      <p:sp>
        <p:nvSpPr>
          <p:cNvPr id="11" name="Text Placeholder 7"/>
          <p:cNvSpPr txBox="1">
            <a:spLocks/>
          </p:cNvSpPr>
          <p:nvPr/>
        </p:nvSpPr>
        <p:spPr>
          <a:xfrm>
            <a:off x="7924801" y="1828800"/>
            <a:ext cx="3657600" cy="369330"/>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600"/>
              </a:spcBef>
              <a:buFont typeface="Arial" panose="020B0604020202020204" pitchFamily="34" charset="0"/>
              <a:buChar char="•"/>
              <a:defRPr lang="en-US" sz="2400" kern="1200" dirty="0">
                <a:solidFill>
                  <a:srgbClr val="000000"/>
                </a:solidFill>
                <a:latin typeface="Segoe UI" panose="020B0502040204020203" pitchFamily="34" charset="0"/>
                <a:ea typeface="Segoe UI" panose="020B0502040204020203" pitchFamily="34" charset="0"/>
                <a:cs typeface="Segoe UI" panose="020B0502040204020203" pitchFamily="34" charset="0"/>
              </a:defRPr>
            </a:lvl1pPr>
            <a:lvl2pPr marL="685800" indent="-228600" algn="l" defTabSz="914400" rtl="0" eaLnBrk="1" latinLnBrk="0" hangingPunct="1">
              <a:lnSpc>
                <a:spcPct val="90000"/>
              </a:lnSpc>
              <a:spcBef>
                <a:spcPts val="600"/>
              </a:spcBef>
              <a:buFont typeface="Arial" panose="020B0604020202020204" pitchFamily="34" charset="0"/>
              <a:buChar char="•"/>
              <a:defRPr sz="22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2pPr>
            <a:lvl3pPr marL="1143000" indent="-228600" algn="l" defTabSz="914400" rtl="0" eaLnBrk="1" latinLnBrk="0" hangingPunct="1">
              <a:lnSpc>
                <a:spcPct val="90000"/>
              </a:lnSpc>
              <a:spcBef>
                <a:spcPts val="600"/>
              </a:spcBef>
              <a:buFont typeface="Arial" panose="020B0604020202020204" pitchFamily="34" charset="0"/>
              <a:buChar char="•"/>
              <a:defRPr sz="20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3pPr>
            <a:lvl4pPr marL="1600200" indent="-228600" algn="l" defTabSz="914400" rtl="0" eaLnBrk="1" latinLnBrk="0" hangingPunct="1">
              <a:lnSpc>
                <a:spcPct val="90000"/>
              </a:lnSpc>
              <a:spcBef>
                <a:spcPts val="600"/>
              </a:spcBef>
              <a:buFont typeface="Arial" panose="020B0604020202020204" pitchFamily="34" charset="0"/>
              <a:buChar char="•"/>
              <a:defRPr sz="18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4pPr>
            <a:lvl5pPr marL="2057400" indent="-228600" algn="l" defTabSz="914400" rtl="0" eaLnBrk="1" latinLnBrk="0" hangingPunct="1">
              <a:lnSpc>
                <a:spcPct val="90000"/>
              </a:lnSpc>
              <a:spcBef>
                <a:spcPts val="600"/>
              </a:spcBef>
              <a:buFont typeface="Arial" panose="020B0604020202020204" pitchFamily="34" charset="0"/>
              <a:buChar char="•"/>
              <a:defRPr sz="18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dirty="0"/>
              <a:t>ACSR Ratcheting Wire Cutter</a:t>
            </a:r>
          </a:p>
        </p:txBody>
      </p:sp>
      <p:pic>
        <p:nvPicPr>
          <p:cNvPr id="12" name="Content Placeholder 3"/>
          <p:cNvPicPr>
            <a:picLocks noChangeAspect="1"/>
          </p:cNvPicPr>
          <p:nvPr/>
        </p:nvPicPr>
        <p:blipFill>
          <a:blip r:embed="rId5"/>
          <a:stretch>
            <a:fillRect/>
          </a:stretch>
        </p:blipFill>
        <p:spPr>
          <a:xfrm rot="5400000">
            <a:off x="7606778" y="3795065"/>
            <a:ext cx="4293646" cy="1670068"/>
          </a:xfrm>
          <a:prstGeom prst="rect">
            <a:avLst/>
          </a:prstGeom>
        </p:spPr>
      </p:pic>
    </p:spTree>
    <p:extLst>
      <p:ext uri="{BB962C8B-B14F-4D97-AF65-F5344CB8AC3E}">
        <p14:creationId xmlns:p14="http://schemas.microsoft.com/office/powerpoint/2010/main" val="2893501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Welcome &amp; Introductions</a:t>
            </a:r>
          </a:p>
        </p:txBody>
      </p:sp>
      <p:pic>
        <p:nvPicPr>
          <p:cNvPr id="5" name="Content Placeholder 4"/>
          <p:cNvPicPr>
            <a:picLocks noGrp="1" noChangeAspect="1"/>
          </p:cNvPicPr>
          <p:nvPr>
            <p:ph idx="1"/>
          </p:nvPr>
        </p:nvPicPr>
        <p:blipFill>
          <a:blip r:embed="rId3"/>
          <a:stretch>
            <a:fillRect/>
          </a:stretch>
        </p:blipFill>
        <p:spPr>
          <a:xfrm>
            <a:off x="3770174" y="2297314"/>
            <a:ext cx="4651651" cy="3407959"/>
          </a:xfrm>
        </p:spPr>
      </p:pic>
    </p:spTree>
    <p:extLst>
      <p:ext uri="{BB962C8B-B14F-4D97-AF65-F5344CB8AC3E}">
        <p14:creationId xmlns:p14="http://schemas.microsoft.com/office/powerpoint/2010/main" val="173596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A22901-D490-4390-8D53-2FF59EDACE5F}"/>
              </a:ext>
            </a:extLst>
          </p:cNvPr>
          <p:cNvSpPr>
            <a:spLocks noGrp="1"/>
          </p:cNvSpPr>
          <p:nvPr>
            <p:ph type="title"/>
          </p:nvPr>
        </p:nvSpPr>
        <p:spPr/>
        <p:txBody>
          <a:bodyPr/>
          <a:lstStyle/>
          <a:p>
            <a:r>
              <a:rPr lang="en-US" dirty="0"/>
              <a:t>Tools (cont.)</a:t>
            </a:r>
          </a:p>
        </p:txBody>
      </p:sp>
      <p:pic>
        <p:nvPicPr>
          <p:cNvPr id="11" name="Content Placeholder 10"/>
          <p:cNvPicPr>
            <a:picLocks noGrp="1" noChangeAspect="1"/>
          </p:cNvPicPr>
          <p:nvPr>
            <p:ph sz="half" idx="1"/>
          </p:nvPr>
        </p:nvPicPr>
        <p:blipFill>
          <a:blip r:embed="rId3"/>
          <a:stretch>
            <a:fillRect/>
          </a:stretch>
        </p:blipFill>
        <p:spPr>
          <a:xfrm rot="5400000">
            <a:off x="2363452" y="3342813"/>
            <a:ext cx="4495801" cy="2364705"/>
          </a:xfrm>
          <a:prstGeom prst="rect">
            <a:avLst/>
          </a:prstGeom>
        </p:spPr>
      </p:pic>
      <p:pic>
        <p:nvPicPr>
          <p:cNvPr id="13" name="Content Placeholder 12"/>
          <p:cNvPicPr>
            <a:picLocks noGrp="1" noChangeAspect="1"/>
          </p:cNvPicPr>
          <p:nvPr>
            <p:ph sz="half" idx="2"/>
          </p:nvPr>
        </p:nvPicPr>
        <p:blipFill>
          <a:blip r:embed="rId4"/>
          <a:stretch>
            <a:fillRect/>
          </a:stretch>
        </p:blipFill>
        <p:spPr>
          <a:xfrm rot="16200000">
            <a:off x="7180629" y="3622303"/>
            <a:ext cx="4208467" cy="1805726"/>
          </a:xfrm>
          <a:prstGeom prst="rect">
            <a:avLst/>
          </a:prstGeom>
        </p:spPr>
      </p:pic>
      <p:sp>
        <p:nvSpPr>
          <p:cNvPr id="9" name="Text Placeholder 8"/>
          <p:cNvSpPr>
            <a:spLocks noGrp="1"/>
          </p:cNvSpPr>
          <p:nvPr>
            <p:ph type="body" sz="quarter" idx="10"/>
          </p:nvPr>
        </p:nvSpPr>
        <p:spPr>
          <a:xfrm>
            <a:off x="838200" y="1825625"/>
            <a:ext cx="5181600" cy="1077218"/>
          </a:xfrm>
        </p:spPr>
        <p:txBody>
          <a:bodyPr anchor="t">
            <a:spAutoFit/>
          </a:bodyPr>
          <a:lstStyle/>
          <a:p>
            <a:pPr algn="l"/>
            <a:r>
              <a:rPr lang="en-US" sz="2000" dirty="0"/>
              <a:t>Bolt Cutters:</a:t>
            </a:r>
          </a:p>
          <a:p>
            <a:pPr lvl="1" indent="-222250"/>
            <a:r>
              <a:rPr lang="en-US" sz="2000" dirty="0"/>
              <a:t>Small – 18”</a:t>
            </a:r>
          </a:p>
          <a:p>
            <a:pPr lvl="1" indent="-222250"/>
            <a:r>
              <a:rPr lang="en-US" sz="2000" dirty="0"/>
              <a:t>Large – 36”</a:t>
            </a:r>
          </a:p>
        </p:txBody>
      </p:sp>
      <p:sp>
        <p:nvSpPr>
          <p:cNvPr id="10" name="Text Placeholder 9"/>
          <p:cNvSpPr>
            <a:spLocks noGrp="1"/>
          </p:cNvSpPr>
          <p:nvPr>
            <p:ph type="body" sz="quarter" idx="11"/>
          </p:nvPr>
        </p:nvSpPr>
        <p:spPr>
          <a:xfrm>
            <a:off x="6172200" y="1828800"/>
            <a:ext cx="5181600" cy="369332"/>
          </a:xfrm>
        </p:spPr>
        <p:txBody>
          <a:bodyPr>
            <a:spAutoFit/>
          </a:bodyPr>
          <a:lstStyle/>
          <a:p>
            <a:pPr marL="0" indent="0" algn="ctr">
              <a:buNone/>
            </a:pPr>
            <a:r>
              <a:rPr lang="en-US" sz="2000" dirty="0"/>
              <a:t>Pruners</a:t>
            </a:r>
          </a:p>
        </p:txBody>
      </p:sp>
    </p:spTree>
    <p:extLst>
      <p:ext uri="{BB962C8B-B14F-4D97-AF65-F5344CB8AC3E}">
        <p14:creationId xmlns:p14="http://schemas.microsoft.com/office/powerpoint/2010/main" val="1972297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131780-38C2-4FB4-AD3A-200035EA9978}"/>
              </a:ext>
            </a:extLst>
          </p:cNvPr>
          <p:cNvSpPr>
            <a:spLocks noGrp="1"/>
          </p:cNvSpPr>
          <p:nvPr>
            <p:ph type="title"/>
          </p:nvPr>
        </p:nvSpPr>
        <p:spPr/>
        <p:txBody>
          <a:bodyPr/>
          <a:lstStyle/>
          <a:p>
            <a:r>
              <a:rPr lang="en-US"/>
              <a:t>35’ Measuring Stick</a:t>
            </a:r>
            <a:endParaRPr lang="en-US" dirty="0"/>
          </a:p>
        </p:txBody>
      </p:sp>
      <p:pic>
        <p:nvPicPr>
          <p:cNvPr id="3074" name="Picture 2" descr="Image result for hastings 35' telescoping measuring stick">
            <a:extLst>
              <a:ext uri="{FF2B5EF4-FFF2-40B4-BE49-F238E27FC236}">
                <a16:creationId xmlns:a16="http://schemas.microsoft.com/office/drawing/2014/main" xmlns="" id="{E7A5197F-BF06-4AE0-9FCF-9C538E001004}"/>
              </a:ext>
            </a:extLst>
          </p:cNvPr>
          <p:cNvPicPr>
            <a:picLocks noChangeAspect="1" noChangeArrowheads="1"/>
          </p:cNvPicPr>
          <p:nvPr/>
        </p:nvPicPr>
        <p:blipFill rotWithShape="1">
          <a:blip r:embed="rId3">
            <a:clrChange>
              <a:clrFrom>
                <a:srgbClr val="FEFCFD"/>
              </a:clrFrom>
              <a:clrTo>
                <a:srgbClr val="FEFCFD">
                  <a:alpha val="0"/>
                </a:srgbClr>
              </a:clrTo>
            </a:clrChange>
            <a:extLst>
              <a:ext uri="{28A0092B-C50C-407E-A947-70E740481C1C}">
                <a14:useLocalDpi xmlns:a14="http://schemas.microsoft.com/office/drawing/2010/main" val="0"/>
              </a:ext>
            </a:extLst>
          </a:blip>
          <a:srcRect l="27537" r="11594"/>
          <a:stretch/>
        </p:blipFill>
        <p:spPr bwMode="auto">
          <a:xfrm>
            <a:off x="5791200" y="354762"/>
            <a:ext cx="3886200" cy="6384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41850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BDB8B3-C65E-4D03-B250-1EB52E30B25A}"/>
              </a:ext>
            </a:extLst>
          </p:cNvPr>
          <p:cNvSpPr>
            <a:spLocks noGrp="1"/>
          </p:cNvSpPr>
          <p:nvPr>
            <p:ph type="title"/>
          </p:nvPr>
        </p:nvSpPr>
        <p:spPr/>
        <p:txBody>
          <a:bodyPr/>
          <a:lstStyle/>
          <a:p>
            <a:r>
              <a:rPr lang="en-US" dirty="0"/>
              <a:t>Tools (cont.)</a:t>
            </a:r>
          </a:p>
        </p:txBody>
      </p:sp>
      <p:pic>
        <p:nvPicPr>
          <p:cNvPr id="9" name="Content Placeholder 8"/>
          <p:cNvPicPr>
            <a:picLocks noGrp="1" noChangeAspect="1"/>
          </p:cNvPicPr>
          <p:nvPr>
            <p:ph sz="half" idx="1"/>
          </p:nvPr>
        </p:nvPicPr>
        <p:blipFill>
          <a:blip r:embed="rId3"/>
          <a:stretch>
            <a:fillRect/>
          </a:stretch>
        </p:blipFill>
        <p:spPr>
          <a:xfrm rot="5400000">
            <a:off x="1249859" y="2420938"/>
            <a:ext cx="4358282" cy="4360862"/>
          </a:xfrm>
          <a:prstGeom prst="rect">
            <a:avLst/>
          </a:prstGeom>
        </p:spPr>
      </p:pic>
      <p:pic>
        <p:nvPicPr>
          <p:cNvPr id="13" name="Content Placeholder 12"/>
          <p:cNvPicPr>
            <a:picLocks noGrp="1" noChangeAspect="1"/>
          </p:cNvPicPr>
          <p:nvPr>
            <p:ph sz="half" idx="2"/>
          </p:nvPr>
        </p:nvPicPr>
        <p:blipFill>
          <a:blip r:embed="rId4"/>
          <a:stretch>
            <a:fillRect/>
          </a:stretch>
        </p:blipFill>
        <p:spPr>
          <a:xfrm rot="5400000">
            <a:off x="6526758" y="3582868"/>
            <a:ext cx="4359577" cy="2035708"/>
          </a:xfrm>
          <a:prstGeom prst="rect">
            <a:avLst/>
          </a:prstGeom>
        </p:spPr>
      </p:pic>
      <p:sp>
        <p:nvSpPr>
          <p:cNvPr id="11" name="Text Placeholder 10"/>
          <p:cNvSpPr>
            <a:spLocks noGrp="1"/>
          </p:cNvSpPr>
          <p:nvPr>
            <p:ph type="body" sz="quarter" idx="10"/>
          </p:nvPr>
        </p:nvSpPr>
        <p:spPr>
          <a:xfrm>
            <a:off x="838200" y="1828800"/>
            <a:ext cx="5181600" cy="369332"/>
          </a:xfrm>
        </p:spPr>
        <p:txBody>
          <a:bodyPr>
            <a:spAutoFit/>
          </a:bodyPr>
          <a:lstStyle/>
          <a:p>
            <a:r>
              <a:rPr lang="en-US" sz="2000" dirty="0"/>
              <a:t>Gooseneck Wrecking</a:t>
            </a:r>
          </a:p>
        </p:txBody>
      </p:sp>
      <p:sp>
        <p:nvSpPr>
          <p:cNvPr id="12" name="Text Placeholder 11"/>
          <p:cNvSpPr>
            <a:spLocks noGrp="1"/>
          </p:cNvSpPr>
          <p:nvPr>
            <p:ph type="body" sz="quarter" idx="11"/>
          </p:nvPr>
        </p:nvSpPr>
        <p:spPr>
          <a:xfrm>
            <a:off x="6172200" y="1828800"/>
            <a:ext cx="5181600" cy="369332"/>
          </a:xfrm>
        </p:spPr>
        <p:txBody>
          <a:bodyPr>
            <a:spAutoFit/>
          </a:bodyPr>
          <a:lstStyle/>
          <a:p>
            <a:pPr marL="0" indent="0" algn="ctr">
              <a:buNone/>
            </a:pPr>
            <a:r>
              <a:rPr lang="en-US" sz="2000" dirty="0"/>
              <a:t>Staple Puller</a:t>
            </a:r>
          </a:p>
        </p:txBody>
      </p:sp>
    </p:spTree>
    <p:extLst>
      <p:ext uri="{BB962C8B-B14F-4D97-AF65-F5344CB8AC3E}">
        <p14:creationId xmlns:p14="http://schemas.microsoft.com/office/powerpoint/2010/main" val="3150870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137614-0A0E-4C58-95A2-A8B743AC15D2}"/>
              </a:ext>
            </a:extLst>
          </p:cNvPr>
          <p:cNvSpPr>
            <a:spLocks noGrp="1"/>
          </p:cNvSpPr>
          <p:nvPr>
            <p:ph type="title"/>
          </p:nvPr>
        </p:nvSpPr>
        <p:spPr/>
        <p:txBody>
          <a:bodyPr/>
          <a:lstStyle/>
          <a:p>
            <a:r>
              <a:rPr lang="en-US" dirty="0"/>
              <a:t>Tools (cont.)</a:t>
            </a:r>
          </a:p>
        </p:txBody>
      </p:sp>
      <p:pic>
        <p:nvPicPr>
          <p:cNvPr id="4" name="Content Placeholder 3"/>
          <p:cNvPicPr>
            <a:picLocks noGrp="1" noChangeAspect="1"/>
          </p:cNvPicPr>
          <p:nvPr>
            <p:ph sz="half" idx="1"/>
          </p:nvPr>
        </p:nvPicPr>
        <p:blipFill>
          <a:blip r:embed="rId3"/>
          <a:stretch>
            <a:fillRect/>
          </a:stretch>
        </p:blipFill>
        <p:spPr>
          <a:xfrm rot="5400000">
            <a:off x="1280715" y="3957309"/>
            <a:ext cx="4296569" cy="953949"/>
          </a:xfrm>
          <a:prstGeom prst="rect">
            <a:avLst/>
          </a:prstGeom>
        </p:spPr>
      </p:pic>
      <p:sp>
        <p:nvSpPr>
          <p:cNvPr id="8" name="Text Placeholder 7"/>
          <p:cNvSpPr>
            <a:spLocks noGrp="1"/>
          </p:cNvSpPr>
          <p:nvPr>
            <p:ph type="body" sz="quarter" idx="10"/>
          </p:nvPr>
        </p:nvSpPr>
        <p:spPr>
          <a:xfrm>
            <a:off x="838200" y="1828800"/>
            <a:ext cx="5181600" cy="369332"/>
          </a:xfrm>
        </p:spPr>
        <p:txBody>
          <a:bodyPr>
            <a:spAutoFit/>
          </a:bodyPr>
          <a:lstStyle/>
          <a:p>
            <a:pPr indent="-228600"/>
            <a:r>
              <a:rPr lang="en-US" sz="2000" dirty="0"/>
              <a:t>Shovel</a:t>
            </a:r>
          </a:p>
        </p:txBody>
      </p:sp>
      <p:sp>
        <p:nvSpPr>
          <p:cNvPr id="9" name="Text Placeholder 8"/>
          <p:cNvSpPr>
            <a:spLocks noGrp="1"/>
          </p:cNvSpPr>
          <p:nvPr>
            <p:ph type="body" sz="quarter" idx="11"/>
          </p:nvPr>
        </p:nvSpPr>
        <p:spPr>
          <a:xfrm>
            <a:off x="6172200" y="1828800"/>
            <a:ext cx="5181600" cy="369332"/>
          </a:xfrm>
        </p:spPr>
        <p:txBody>
          <a:bodyPr>
            <a:spAutoFit/>
          </a:bodyPr>
          <a:lstStyle/>
          <a:p>
            <a:pPr marL="0" indent="0" algn="ctr">
              <a:buNone/>
            </a:pPr>
            <a:r>
              <a:rPr lang="en-US" sz="2000" dirty="0"/>
              <a:t>Broom &amp; Dust Pan</a:t>
            </a:r>
          </a:p>
        </p:txBody>
      </p:sp>
      <p:pic>
        <p:nvPicPr>
          <p:cNvPr id="10" name="Content Placeholder 6"/>
          <p:cNvPicPr>
            <a:picLocks noChangeAspect="1"/>
          </p:cNvPicPr>
          <p:nvPr/>
        </p:nvPicPr>
        <p:blipFill>
          <a:blip r:embed="rId4"/>
          <a:stretch>
            <a:fillRect/>
          </a:stretch>
        </p:blipFill>
        <p:spPr>
          <a:xfrm>
            <a:off x="6176682" y="2420933"/>
            <a:ext cx="2974975" cy="2974975"/>
          </a:xfrm>
          <a:prstGeom prst="rect">
            <a:avLst/>
          </a:prstGeom>
        </p:spPr>
      </p:pic>
      <p:pic>
        <p:nvPicPr>
          <p:cNvPr id="11" name="Content Placeholder 7"/>
          <p:cNvPicPr>
            <a:picLocks noChangeAspect="1"/>
          </p:cNvPicPr>
          <p:nvPr/>
        </p:nvPicPr>
        <p:blipFill>
          <a:blip r:embed="rId5"/>
          <a:stretch>
            <a:fillRect/>
          </a:stretch>
        </p:blipFill>
        <p:spPr>
          <a:xfrm>
            <a:off x="8396754" y="3779930"/>
            <a:ext cx="2974975" cy="2974975"/>
          </a:xfrm>
          <a:prstGeom prst="rect">
            <a:avLst/>
          </a:prstGeom>
        </p:spPr>
      </p:pic>
    </p:spTree>
    <p:extLst>
      <p:ext uri="{BB962C8B-B14F-4D97-AF65-F5344CB8AC3E}">
        <p14:creationId xmlns:p14="http://schemas.microsoft.com/office/powerpoint/2010/main" val="36115083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69CC5C-889B-4988-BBA8-A1D8C111D78A}"/>
              </a:ext>
            </a:extLst>
          </p:cNvPr>
          <p:cNvSpPr>
            <a:spLocks noGrp="1"/>
          </p:cNvSpPr>
          <p:nvPr>
            <p:ph type="title"/>
          </p:nvPr>
        </p:nvSpPr>
        <p:spPr/>
        <p:txBody>
          <a:bodyPr/>
          <a:lstStyle/>
          <a:p>
            <a:r>
              <a:rPr lang="en-US"/>
              <a:t>Pole Tag Holder</a:t>
            </a:r>
            <a:endParaRPr lang="en-US" dirty="0"/>
          </a:p>
        </p:txBody>
      </p:sp>
      <p:sp>
        <p:nvSpPr>
          <p:cNvPr id="3" name="Content Placeholder 2">
            <a:extLst>
              <a:ext uri="{FF2B5EF4-FFF2-40B4-BE49-F238E27FC236}">
                <a16:creationId xmlns:a16="http://schemas.microsoft.com/office/drawing/2014/main" xmlns="" id="{C7B7764D-D05C-4235-842F-F2281B340901}"/>
              </a:ext>
            </a:extLst>
          </p:cNvPr>
          <p:cNvSpPr>
            <a:spLocks noGrp="1"/>
          </p:cNvSpPr>
          <p:nvPr>
            <p:ph sz="half" idx="1"/>
          </p:nvPr>
        </p:nvSpPr>
        <p:spPr/>
        <p:txBody>
          <a:bodyPr/>
          <a:lstStyle/>
          <a:p>
            <a:r>
              <a:rPr lang="en-US"/>
              <a:t>(100) Each character</a:t>
            </a:r>
          </a:p>
          <a:p>
            <a:r>
              <a:rPr lang="en-US"/>
              <a:t>(50) 8” holders</a:t>
            </a:r>
            <a:endParaRPr lang="en-US" dirty="0"/>
          </a:p>
        </p:txBody>
      </p:sp>
      <p:pic>
        <p:nvPicPr>
          <p:cNvPr id="6" name="Picture 5">
            <a:extLst>
              <a:ext uri="{FF2B5EF4-FFF2-40B4-BE49-F238E27FC236}">
                <a16:creationId xmlns:a16="http://schemas.microsoft.com/office/drawing/2014/main" xmlns="" id="{195782C3-D801-4723-9246-621175209CA1}"/>
              </a:ext>
            </a:extLst>
          </p:cNvPr>
          <p:cNvPicPr>
            <a:picLocks noChangeAspect="1"/>
          </p:cNvPicPr>
          <p:nvPr/>
        </p:nvPicPr>
        <p:blipFill rotWithShape="1">
          <a:blip r:embed="rId3">
            <a:extLst>
              <a:ext uri="{28A0092B-C50C-407E-A947-70E740481C1C}">
                <a14:useLocalDpi xmlns:a14="http://schemas.microsoft.com/office/drawing/2010/main" val="0"/>
              </a:ext>
            </a:extLst>
          </a:blip>
          <a:srcRect l="28668" t="45923" r="43388" b="41303"/>
          <a:stretch/>
        </p:blipFill>
        <p:spPr>
          <a:xfrm rot="5400000">
            <a:off x="4977376" y="2954706"/>
            <a:ext cx="4795985" cy="1644338"/>
          </a:xfrm>
          <a:prstGeom prst="rect">
            <a:avLst/>
          </a:prstGeom>
        </p:spPr>
      </p:pic>
    </p:spTree>
    <p:extLst>
      <p:ext uri="{BB962C8B-B14F-4D97-AF65-F5344CB8AC3E}">
        <p14:creationId xmlns:p14="http://schemas.microsoft.com/office/powerpoint/2010/main" val="41127053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E0971C-96DD-477C-8FD0-0890017C590E}"/>
              </a:ext>
            </a:extLst>
          </p:cNvPr>
          <p:cNvSpPr>
            <a:spLocks noGrp="1"/>
          </p:cNvSpPr>
          <p:nvPr>
            <p:ph type="title"/>
          </p:nvPr>
        </p:nvSpPr>
        <p:spPr/>
        <p:txBody>
          <a:bodyPr/>
          <a:lstStyle/>
          <a:p>
            <a:r>
              <a:rPr lang="en-US" dirty="0"/>
              <a:t>ODI Power Tool Kit</a:t>
            </a:r>
          </a:p>
        </p:txBody>
      </p:sp>
      <p:pic>
        <p:nvPicPr>
          <p:cNvPr id="4" name="Content Placeholder 3"/>
          <p:cNvPicPr>
            <a:picLocks noGrp="1" noChangeAspect="1"/>
          </p:cNvPicPr>
          <p:nvPr>
            <p:ph idx="1"/>
          </p:nvPr>
        </p:nvPicPr>
        <p:blipFill>
          <a:blip r:embed="rId3"/>
          <a:stretch>
            <a:fillRect/>
          </a:stretch>
        </p:blipFill>
        <p:spPr>
          <a:xfrm>
            <a:off x="1894375" y="1825625"/>
            <a:ext cx="8403251" cy="4846320"/>
          </a:xfrm>
          <a:prstGeom prst="rect">
            <a:avLst/>
          </a:prstGeom>
        </p:spPr>
      </p:pic>
    </p:spTree>
    <p:extLst>
      <p:ext uri="{BB962C8B-B14F-4D97-AF65-F5344CB8AC3E}">
        <p14:creationId xmlns:p14="http://schemas.microsoft.com/office/powerpoint/2010/main" val="30608290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694F6B-AB92-4089-8CEA-63970DF03C4A}"/>
              </a:ext>
            </a:extLst>
          </p:cNvPr>
          <p:cNvSpPr>
            <a:spLocks noGrp="1"/>
          </p:cNvSpPr>
          <p:nvPr>
            <p:ph type="title"/>
          </p:nvPr>
        </p:nvSpPr>
        <p:spPr/>
        <p:txBody>
          <a:bodyPr/>
          <a:lstStyle/>
          <a:p>
            <a:r>
              <a:rPr lang="en-US" dirty="0"/>
              <a:t>Power Inverter DC to AC</a:t>
            </a:r>
          </a:p>
        </p:txBody>
      </p:sp>
      <p:pic>
        <p:nvPicPr>
          <p:cNvPr id="4" name="Content Placeholder 3"/>
          <p:cNvPicPr>
            <a:picLocks noGrp="1" noChangeAspect="1"/>
          </p:cNvPicPr>
          <p:nvPr>
            <p:ph idx="1"/>
          </p:nvPr>
        </p:nvPicPr>
        <p:blipFill>
          <a:blip r:embed="rId3"/>
          <a:stretch>
            <a:fillRect/>
          </a:stretch>
        </p:blipFill>
        <p:spPr>
          <a:xfrm>
            <a:off x="3809802" y="1983343"/>
            <a:ext cx="4572396" cy="4035902"/>
          </a:xfrm>
          <a:prstGeom prst="rect">
            <a:avLst/>
          </a:prstGeom>
        </p:spPr>
      </p:pic>
    </p:spTree>
    <p:extLst>
      <p:ext uri="{BB962C8B-B14F-4D97-AF65-F5344CB8AC3E}">
        <p14:creationId xmlns:p14="http://schemas.microsoft.com/office/powerpoint/2010/main" val="33591129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Wrap Up</a:t>
            </a:r>
          </a:p>
        </p:txBody>
      </p:sp>
      <p:sp>
        <p:nvSpPr>
          <p:cNvPr id="3" name="Content Placeholder 2"/>
          <p:cNvSpPr>
            <a:spLocks noGrp="1"/>
          </p:cNvSpPr>
          <p:nvPr>
            <p:ph idx="1"/>
          </p:nvPr>
        </p:nvSpPr>
        <p:spPr>
          <a:xfrm>
            <a:off x="838199" y="1825625"/>
            <a:ext cx="10853057" cy="4351338"/>
          </a:xfrm>
        </p:spPr>
        <p:txBody>
          <a:bodyPr/>
          <a:lstStyle/>
          <a:p>
            <a:r>
              <a:rPr lang="en-US" dirty="0"/>
              <a:t>Identify the tools that ESIs use</a:t>
            </a:r>
          </a:p>
          <a:p>
            <a:r>
              <a:rPr lang="en-US" dirty="0"/>
              <a:t>Describe the proper maintenance of the tools that ESIs use</a:t>
            </a:r>
          </a:p>
          <a:p>
            <a:r>
              <a:rPr lang="en-US" dirty="0"/>
              <a:t>Discuss how to use the tools safely</a:t>
            </a:r>
          </a:p>
        </p:txBody>
      </p:sp>
    </p:spTree>
    <p:extLst>
      <p:ext uri="{BB962C8B-B14F-4D97-AF65-F5344CB8AC3E}">
        <p14:creationId xmlns:p14="http://schemas.microsoft.com/office/powerpoint/2010/main" val="37275337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D2CEAF13-1957-4122-87C8-67FA28D48863}"/>
              </a:ext>
            </a:extLst>
          </p:cNvPr>
          <p:cNvSpPr>
            <a:spLocks noGrp="1"/>
          </p:cNvSpPr>
          <p:nvPr>
            <p:ph type="title"/>
          </p:nvPr>
        </p:nvSpPr>
        <p:spPr/>
        <p:txBody>
          <a:bodyPr/>
          <a:lstStyle/>
          <a:p>
            <a:r>
              <a:rPr lang="en-US"/>
              <a:t>Check Your Understanding</a:t>
            </a:r>
            <a:endParaRPr lang="en-US" dirty="0"/>
          </a:p>
        </p:txBody>
      </p:sp>
      <p:sp>
        <p:nvSpPr>
          <p:cNvPr id="6" name="Content Placeholder 5">
            <a:extLst>
              <a:ext uri="{FF2B5EF4-FFF2-40B4-BE49-F238E27FC236}">
                <a16:creationId xmlns:a16="http://schemas.microsoft.com/office/drawing/2014/main" xmlns="" id="{907CD1C3-58A1-4FB8-8840-582E0ECDCFD0}"/>
              </a:ext>
            </a:extLst>
          </p:cNvPr>
          <p:cNvSpPr>
            <a:spLocks noGrp="1"/>
          </p:cNvSpPr>
          <p:nvPr>
            <p:ph idx="1"/>
          </p:nvPr>
        </p:nvSpPr>
        <p:spPr/>
        <p:txBody>
          <a:bodyPr/>
          <a:lstStyle/>
          <a:p>
            <a:pPr marL="457200" indent="-457200">
              <a:buFont typeface="+mj-lt"/>
              <a:buAutoNum type="arabicPeriod"/>
            </a:pPr>
            <a:r>
              <a:rPr lang="en-US" altLang="en-US" dirty="0"/>
              <a:t>Can a screwdriver be used to pry with?</a:t>
            </a:r>
          </a:p>
          <a:p>
            <a:pPr marL="457200" indent="-457200">
              <a:buFont typeface="+mj-lt"/>
              <a:buAutoNum type="arabicPeriod"/>
            </a:pPr>
            <a:r>
              <a:rPr lang="en-US" altLang="en-US" dirty="0"/>
              <a:t>Which tool would you use to back off a stuck nut?</a:t>
            </a:r>
          </a:p>
          <a:p>
            <a:pPr marL="457200" indent="-457200">
              <a:buFont typeface="+mj-lt"/>
              <a:buAutoNum type="arabicPeriod"/>
            </a:pPr>
            <a:r>
              <a:rPr lang="en-US" altLang="en-US" dirty="0"/>
              <a:t>What action should you take before using a tool?</a:t>
            </a:r>
          </a:p>
          <a:p>
            <a:pPr marL="457200" indent="-457200">
              <a:buFont typeface="+mj-lt"/>
              <a:buAutoNum type="arabicPeriod"/>
            </a:pPr>
            <a:r>
              <a:rPr lang="en-US" altLang="en-US" dirty="0"/>
              <a:t>What should you do if a tool goes missing or becomes damaged?</a:t>
            </a:r>
          </a:p>
        </p:txBody>
      </p:sp>
    </p:spTree>
    <p:extLst>
      <p:ext uri="{BB962C8B-B14F-4D97-AF65-F5344CB8AC3E}">
        <p14:creationId xmlns:p14="http://schemas.microsoft.com/office/powerpoint/2010/main" val="40183205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1805745-CBBC-4CC9-8713-E4B9C4FC8D21}"/>
              </a:ext>
            </a:extLst>
          </p:cNvPr>
          <p:cNvSpPr>
            <a:spLocks noGrp="1"/>
          </p:cNvSpPr>
          <p:nvPr>
            <p:ph type="title"/>
          </p:nvPr>
        </p:nvSpPr>
        <p:spPr/>
        <p:txBody>
          <a:bodyPr/>
          <a:lstStyle/>
          <a:p>
            <a:r>
              <a:rPr lang="en-US" dirty="0"/>
              <a:t>End of Tools Module</a:t>
            </a:r>
          </a:p>
        </p:txBody>
      </p:sp>
    </p:spTree>
    <p:extLst>
      <p:ext uri="{BB962C8B-B14F-4D97-AF65-F5344CB8AC3E}">
        <p14:creationId xmlns:p14="http://schemas.microsoft.com/office/powerpoint/2010/main" val="2420315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Safety First!</a:t>
            </a:r>
          </a:p>
        </p:txBody>
      </p:sp>
      <p:sp>
        <p:nvSpPr>
          <p:cNvPr id="5" name="Content Placeholder 4"/>
          <p:cNvSpPr>
            <a:spLocks noGrp="1"/>
          </p:cNvSpPr>
          <p:nvPr>
            <p:ph idx="1"/>
          </p:nvPr>
        </p:nvSpPr>
        <p:spPr/>
        <p:txBody>
          <a:bodyPr/>
          <a:lstStyle/>
          <a:p>
            <a:r>
              <a:rPr lang="en-US"/>
              <a:t>First Aid kit</a:t>
            </a:r>
          </a:p>
          <a:p>
            <a:r>
              <a:rPr lang="en-US"/>
              <a:t>Volunteers</a:t>
            </a:r>
          </a:p>
          <a:p>
            <a:r>
              <a:rPr lang="en-US"/>
              <a:t>Earthquake procedures</a:t>
            </a:r>
          </a:p>
          <a:p>
            <a:r>
              <a:rPr lang="en-US"/>
              <a:t>In case of fire</a:t>
            </a:r>
          </a:p>
          <a:p>
            <a:r>
              <a:rPr lang="en-US"/>
              <a:t>Emergency exits</a:t>
            </a:r>
          </a:p>
          <a:p>
            <a:r>
              <a:rPr lang="en-US"/>
              <a:t>Where to gather outside</a:t>
            </a:r>
          </a:p>
        </p:txBody>
      </p:sp>
    </p:spTree>
    <p:extLst>
      <p:ext uri="{BB962C8B-B14F-4D97-AF65-F5344CB8AC3E}">
        <p14:creationId xmlns:p14="http://schemas.microsoft.com/office/powerpoint/2010/main" val="648504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Logistics &amp; Guidelines</a:t>
            </a:r>
          </a:p>
        </p:txBody>
      </p:sp>
      <p:sp>
        <p:nvSpPr>
          <p:cNvPr id="3" name="Content Placeholder 2"/>
          <p:cNvSpPr>
            <a:spLocks noGrp="1"/>
          </p:cNvSpPr>
          <p:nvPr>
            <p:ph idx="1"/>
          </p:nvPr>
        </p:nvSpPr>
        <p:spPr/>
        <p:txBody>
          <a:bodyPr/>
          <a:lstStyle/>
          <a:p>
            <a:r>
              <a:rPr lang="en-US"/>
              <a:t>Cell phones/pagers off or silent</a:t>
            </a:r>
          </a:p>
          <a:p>
            <a:r>
              <a:rPr lang="en-US"/>
              <a:t>Restroom locations</a:t>
            </a:r>
          </a:p>
          <a:p>
            <a:r>
              <a:rPr lang="en-US"/>
              <a:t>Scheduled breaks and meals</a:t>
            </a:r>
          </a:p>
          <a:p>
            <a:r>
              <a:rPr lang="en-US"/>
              <a:t>Length of training</a:t>
            </a:r>
          </a:p>
          <a:p>
            <a:r>
              <a:rPr lang="en-US"/>
              <a:t>Class rules and guidelines</a:t>
            </a:r>
          </a:p>
        </p:txBody>
      </p:sp>
    </p:spTree>
    <p:extLst>
      <p:ext uri="{BB962C8B-B14F-4D97-AF65-F5344CB8AC3E}">
        <p14:creationId xmlns:p14="http://schemas.microsoft.com/office/powerpoint/2010/main" val="1331162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ODI Safety</a:t>
            </a:r>
          </a:p>
        </p:txBody>
      </p:sp>
    </p:spTree>
    <p:extLst>
      <p:ext uri="{BB962C8B-B14F-4D97-AF65-F5344CB8AC3E}">
        <p14:creationId xmlns:p14="http://schemas.microsoft.com/office/powerpoint/2010/main" val="394604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Light"/>
                <a:cs typeface="Segoe UI Light"/>
              </a:rPr>
              <a:t>Learning </a:t>
            </a:r>
            <a:r>
              <a:rPr lang="en-US">
                <a:latin typeface="Segoe UI Light"/>
                <a:cs typeface="Segoe UI Light"/>
              </a:rPr>
              <a:t>Objectives</a:t>
            </a:r>
            <a:endParaRPr lang="en-US"/>
          </a:p>
        </p:txBody>
      </p:sp>
      <p:sp>
        <p:nvSpPr>
          <p:cNvPr id="3" name="Content Placeholder 2"/>
          <p:cNvSpPr>
            <a:spLocks noGrp="1"/>
          </p:cNvSpPr>
          <p:nvPr>
            <p:ph idx="1"/>
          </p:nvPr>
        </p:nvSpPr>
        <p:spPr>
          <a:xfrm>
            <a:off x="838200" y="1825624"/>
            <a:ext cx="11125200" cy="5032375"/>
          </a:xfrm>
        </p:spPr>
        <p:txBody>
          <a:bodyPr vert="horz" lIns="91440" tIns="45720" rIns="91440" bIns="45720" rtlCol="0" anchor="t">
            <a:normAutofit/>
          </a:bodyPr>
          <a:lstStyle/>
          <a:p>
            <a:r>
              <a:rPr lang="en-US" dirty="0"/>
              <a:t>At the end of this module, students will be able to:</a:t>
            </a:r>
          </a:p>
          <a:p>
            <a:pPr lvl="1"/>
            <a:r>
              <a:rPr lang="en-US" dirty="0">
                <a:latin typeface="Segoe UI"/>
                <a:cs typeface="Segoe UI"/>
              </a:rPr>
              <a:t>Identify the tools that ESIs use</a:t>
            </a:r>
          </a:p>
          <a:p>
            <a:pPr lvl="1"/>
            <a:r>
              <a:rPr lang="en-US" dirty="0">
                <a:latin typeface="Segoe UI"/>
                <a:cs typeface="Segoe UI"/>
              </a:rPr>
              <a:t>Describe the proper maintenance of the tools that ESIs use</a:t>
            </a:r>
          </a:p>
          <a:p>
            <a:pPr lvl="1"/>
            <a:r>
              <a:rPr lang="en-US" dirty="0">
                <a:latin typeface="Segoe UI"/>
                <a:cs typeface="Segoe UI"/>
              </a:rPr>
              <a:t>Discuss how to use the tools safely</a:t>
            </a: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8625931" y="457724"/>
            <a:ext cx="1903900" cy="1000686"/>
          </a:xfrm>
          <a:prstGeom prst="rect">
            <a:avLst/>
          </a:prstGeom>
          <a:effectLst>
            <a:softEdge rad="63500"/>
          </a:effectLst>
        </p:spPr>
      </p:pic>
    </p:spTree>
    <p:extLst>
      <p:ext uri="{BB962C8B-B14F-4D97-AF65-F5344CB8AC3E}">
        <p14:creationId xmlns:p14="http://schemas.microsoft.com/office/powerpoint/2010/main" val="1308562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Module Overview</a:t>
            </a:r>
          </a:p>
        </p:txBody>
      </p:sp>
      <p:sp>
        <p:nvSpPr>
          <p:cNvPr id="3" name="Content Placeholder 2"/>
          <p:cNvSpPr>
            <a:spLocks noGrp="1"/>
          </p:cNvSpPr>
          <p:nvPr>
            <p:ph idx="1"/>
          </p:nvPr>
        </p:nvSpPr>
        <p:spPr/>
        <p:txBody>
          <a:bodyPr/>
          <a:lstStyle/>
          <a:p>
            <a:r>
              <a:rPr lang="en-US" dirty="0"/>
              <a:t>Tool care and maintenance</a:t>
            </a:r>
          </a:p>
          <a:p>
            <a:r>
              <a:rPr lang="en-US" dirty="0"/>
              <a:t>Safety</a:t>
            </a:r>
          </a:p>
          <a:p>
            <a:r>
              <a:rPr lang="en-US" dirty="0"/>
              <a:t>Tools</a:t>
            </a:r>
          </a:p>
          <a:p>
            <a:r>
              <a:rPr lang="en-US" dirty="0"/>
              <a:t>ODI power tool kit</a:t>
            </a:r>
          </a:p>
          <a:p>
            <a:r>
              <a:rPr lang="en-US" dirty="0"/>
              <a:t>Power inverter</a:t>
            </a:r>
          </a:p>
          <a:p>
            <a:endParaRPr lang="en-US" dirty="0"/>
          </a:p>
          <a:p>
            <a:endParaRPr lang="en-US" dirty="0"/>
          </a:p>
        </p:txBody>
      </p:sp>
    </p:spTree>
    <p:extLst>
      <p:ext uri="{BB962C8B-B14F-4D97-AF65-F5344CB8AC3E}">
        <p14:creationId xmlns:p14="http://schemas.microsoft.com/office/powerpoint/2010/main" val="3853567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Tool Care &amp; Maintenance</a:t>
            </a:r>
            <a:endParaRPr lang="en-US" dirty="0"/>
          </a:p>
        </p:txBody>
      </p:sp>
      <p:sp>
        <p:nvSpPr>
          <p:cNvPr id="7" name="Content Placeholder 6"/>
          <p:cNvSpPr>
            <a:spLocks noGrp="1"/>
          </p:cNvSpPr>
          <p:nvPr>
            <p:ph idx="1"/>
          </p:nvPr>
        </p:nvSpPr>
        <p:spPr/>
        <p:txBody>
          <a:bodyPr/>
          <a:lstStyle/>
          <a:p>
            <a:r>
              <a:rPr lang="en-US" dirty="0"/>
              <a:t>Store tools correctly and do not leave out in the weather</a:t>
            </a:r>
          </a:p>
          <a:p>
            <a:r>
              <a:rPr lang="en-US" dirty="0"/>
              <a:t>Wipe down dirty tools when done</a:t>
            </a:r>
          </a:p>
          <a:p>
            <a:r>
              <a:rPr lang="en-US" dirty="0"/>
              <a:t>Report lost or damaged tools so they can be replaced</a:t>
            </a:r>
          </a:p>
        </p:txBody>
      </p:sp>
    </p:spTree>
    <p:extLst>
      <p:ext uri="{BB962C8B-B14F-4D97-AF65-F5344CB8AC3E}">
        <p14:creationId xmlns:p14="http://schemas.microsoft.com/office/powerpoint/2010/main" val="650203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Tool Safety</a:t>
            </a:r>
            <a:endParaRPr lang="en-US" dirty="0"/>
          </a:p>
        </p:txBody>
      </p:sp>
      <p:sp>
        <p:nvSpPr>
          <p:cNvPr id="6" name="Content Placeholder 5"/>
          <p:cNvSpPr>
            <a:spLocks noGrp="1"/>
          </p:cNvSpPr>
          <p:nvPr>
            <p:ph idx="1"/>
          </p:nvPr>
        </p:nvSpPr>
        <p:spPr/>
        <p:txBody>
          <a:bodyPr/>
          <a:lstStyle/>
          <a:p>
            <a:r>
              <a:rPr lang="en-US" dirty="0"/>
              <a:t>Always inspect tools before using</a:t>
            </a:r>
          </a:p>
          <a:p>
            <a:r>
              <a:rPr lang="en-US" dirty="0"/>
              <a:t>Do not use tools that are broken or damaged</a:t>
            </a:r>
          </a:p>
          <a:p>
            <a:r>
              <a:rPr lang="en-US" dirty="0"/>
              <a:t>Use the right tool for the job in the right way</a:t>
            </a:r>
          </a:p>
          <a:p>
            <a:pPr lvl="1"/>
            <a:r>
              <a:rPr lang="en-US" dirty="0"/>
              <a:t>Do not hold object incase of slipping</a:t>
            </a:r>
          </a:p>
          <a:p>
            <a:pPr lvl="1"/>
            <a:r>
              <a:rPr lang="en-US" dirty="0"/>
              <a:t>Never use pliers or wrenches to gain leverage </a:t>
            </a:r>
          </a:p>
          <a:p>
            <a:r>
              <a:rPr lang="en-US" dirty="0"/>
              <a:t>Be Alert</a:t>
            </a:r>
          </a:p>
        </p:txBody>
      </p:sp>
    </p:spTree>
    <p:extLst>
      <p:ext uri="{BB962C8B-B14F-4D97-AF65-F5344CB8AC3E}">
        <p14:creationId xmlns:p14="http://schemas.microsoft.com/office/powerpoint/2010/main" val="424646201"/>
      </p:ext>
    </p:extLst>
  </p:cSld>
  <p:clrMapOvr>
    <a:masterClrMapping/>
  </p:clrMapOvr>
</p:sld>
</file>

<file path=ppt/theme/theme1.xml><?xml version="1.0" encoding="utf-8"?>
<a:theme xmlns:a="http://schemas.openxmlformats.org/drawingml/2006/main" name="Theme_T&amp;D_PPTDesign">
  <a:themeElements>
    <a:clrScheme name="ELD">
      <a:dk1>
        <a:srgbClr val="000000"/>
      </a:dk1>
      <a:lt1>
        <a:srgbClr val="FFFFFF"/>
      </a:lt1>
      <a:dk2>
        <a:srgbClr val="00664F"/>
      </a:dk2>
      <a:lt2>
        <a:srgbClr val="006269"/>
      </a:lt2>
      <a:accent1>
        <a:srgbClr val="00A9E1"/>
      </a:accent1>
      <a:accent2>
        <a:srgbClr val="FED141"/>
      </a:accent2>
      <a:accent3>
        <a:srgbClr val="3CDBC0"/>
      </a:accent3>
      <a:accent4>
        <a:srgbClr val="658D1B"/>
      </a:accent4>
      <a:accent5>
        <a:srgbClr val="E1B25B"/>
      </a:accent5>
      <a:accent6>
        <a:srgbClr val="72225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_T&amp;D_PPTDesign" id="{48C3847E-36C7-4605-9845-A5967312A25A}" vid="{49254DBF-146A-409B-9749-8F67B604844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3BDCAA064B24A498CFD3DF224C73A0E" ma:contentTypeVersion="7" ma:contentTypeDescription="Create a new document." ma:contentTypeScope="" ma:versionID="76e8f06a99eee6bf361b61571d2ab681">
  <xsd:schema xmlns:xsd="http://www.w3.org/2001/XMLSchema" xmlns:xs="http://www.w3.org/2001/XMLSchema" xmlns:p="http://schemas.microsoft.com/office/2006/metadata/properties" xmlns:ns2="470f3cb9-6190-467f-98b3-13287c8881c8" xmlns:ns3="287e4302-86cf-4944-a309-ab111957c492" targetNamespace="http://schemas.microsoft.com/office/2006/metadata/properties" ma:root="true" ma:fieldsID="99812758fcad5f90009c75bb3d0ceb16" ns2:_="" ns3:_="">
    <xsd:import namespace="470f3cb9-6190-467f-98b3-13287c8881c8"/>
    <xsd:import namespace="287e4302-86cf-4944-a309-ab111957c49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fi7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0f3cb9-6190-467f-98b3-13287c8881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fi7y" ma:index="14" nillable="true" ma:displayName="Number" ma:internalName="fi7y">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87e4302-86cf-4944-a309-ab111957c49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287e4302-86cf-4944-a309-ab111957c492">
      <UserInfo>
        <DisplayName/>
        <AccountId xsi:nil="true"/>
        <AccountType/>
      </UserInfo>
    </SharedWithUsers>
    <fi7y xmlns="470f3cb9-6190-467f-98b3-13287c8881c8" xsi:nil="true"/>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8E24398-18A4-483E-B30E-420217137B6A}">
  <ds:schemaRefs>
    <ds:schemaRef ds:uri="http://schemas.microsoft.com/sharepoint/v3/contenttype/forms"/>
  </ds:schemaRefs>
</ds:datastoreItem>
</file>

<file path=customXml/itemProps2.xml><?xml version="1.0" encoding="utf-8"?>
<ds:datastoreItem xmlns:ds="http://schemas.openxmlformats.org/officeDocument/2006/customXml" ds:itemID="{A05B2B75-6571-40D0-9617-8C8D096E7BC7}"/>
</file>

<file path=customXml/itemProps3.xml><?xml version="1.0" encoding="utf-8"?>
<ds:datastoreItem xmlns:ds="http://schemas.openxmlformats.org/officeDocument/2006/customXml" ds:itemID="{724FFE11-D76C-4338-A328-8BED53E824ED}">
  <ds:schemaRefs>
    <ds:schemaRef ds:uri="http://purl.org/dc/elements/1.1/"/>
    <ds:schemaRef ds:uri="4322eebd-698e-40ce-bdb1-eddec9f2aa4d"/>
    <ds:schemaRef ds:uri="http://schemas.microsoft.com/office/2006/metadata/properties"/>
    <ds:schemaRef ds:uri="http://purl.org/dc/dcmitype/"/>
    <ds:schemaRef ds:uri="http://schemas.openxmlformats.org/package/2006/metadata/core-properties"/>
    <ds:schemaRef ds:uri="http://schemas.microsoft.com/office/2006/documentManagement/types"/>
    <ds:schemaRef ds:uri="http://purl.org/dc/terms/"/>
    <ds:schemaRef ds:uri="http://www.w3.org/XML/1998/namespace"/>
    <ds:schemaRef ds:uri="http://schemas.microsoft.com/office/infopath/2007/PartnerControls"/>
    <ds:schemaRef ds:uri="e45da448-bf9c-43e8-8676-7e88d583ded9"/>
    <ds:schemaRef ds:uri="456953c6-33af-4e07-972f-532cc91f388b"/>
  </ds:schemaRefs>
</ds:datastoreItem>
</file>

<file path=customXml/itemProps4.xml><?xml version="1.0" encoding="utf-8"?>
<ds:datastoreItem xmlns:ds="http://schemas.openxmlformats.org/officeDocument/2006/customXml" ds:itemID="{DF147BC0-1952-4509-B853-CA7B13C1D1AD}"/>
</file>

<file path=docProps/app.xml><?xml version="1.0" encoding="utf-8"?>
<Properties xmlns="http://schemas.openxmlformats.org/officeDocument/2006/extended-properties" xmlns:vt="http://schemas.openxmlformats.org/officeDocument/2006/docPropsVTypes">
  <TotalTime>21300</TotalTime>
  <Words>1064</Words>
  <Application>Microsoft Office PowerPoint</Application>
  <PresentationFormat>Widescreen</PresentationFormat>
  <Paragraphs>214</Paragraphs>
  <Slides>29</Slides>
  <Notes>29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Arial,Sans-Serif</vt:lpstr>
      <vt:lpstr>Calibri</vt:lpstr>
      <vt:lpstr>Open Sans</vt:lpstr>
      <vt:lpstr>Segoe UI</vt:lpstr>
      <vt:lpstr>Segoe UI Light</vt:lpstr>
      <vt:lpstr>Times New Roman</vt:lpstr>
      <vt:lpstr>Theme_T&amp;D_PPTDesign</vt:lpstr>
      <vt:lpstr>Overhead Detail Inspection (ODI) Training</vt:lpstr>
      <vt:lpstr>Welcome &amp; Introductions</vt:lpstr>
      <vt:lpstr>Safety First!</vt:lpstr>
      <vt:lpstr>Logistics &amp; Guidelines</vt:lpstr>
      <vt:lpstr>ODI Safety</vt:lpstr>
      <vt:lpstr>Learning Objectives</vt:lpstr>
      <vt:lpstr>Module Overview</vt:lpstr>
      <vt:lpstr>Tool Care &amp; Maintenance</vt:lpstr>
      <vt:lpstr>Tool Safety</vt:lpstr>
      <vt:lpstr>Hammers</vt:lpstr>
      <vt:lpstr>Slotted (Flat Head) Screwdriver</vt:lpstr>
      <vt:lpstr>Crescent Wrench</vt:lpstr>
      <vt:lpstr>Ratcheting Box Wrench</vt:lpstr>
      <vt:lpstr>½” Ratchet</vt:lpstr>
      <vt:lpstr>Drive Breaker Bar – ½” Drive</vt:lpstr>
      <vt:lpstr>Nut Setter – ¼” Drive</vt:lpstr>
      <vt:lpstr>Pole Step Remover</vt:lpstr>
      <vt:lpstr>Channel Locks</vt:lpstr>
      <vt:lpstr>Tools (cont.)</vt:lpstr>
      <vt:lpstr>Tools (cont.)</vt:lpstr>
      <vt:lpstr>35’ Measuring Stick</vt:lpstr>
      <vt:lpstr>Tools (cont.)</vt:lpstr>
      <vt:lpstr>Tools (cont.)</vt:lpstr>
      <vt:lpstr>Pole Tag Holder</vt:lpstr>
      <vt:lpstr>ODI Power Tool Kit</vt:lpstr>
      <vt:lpstr>Power Inverter DC to AC</vt:lpstr>
      <vt:lpstr>Module Wrap Up</vt:lpstr>
      <vt:lpstr>Check Your Understanding</vt:lpstr>
      <vt:lpstr>End of Tools Module</vt:lpstr>
    </vt:vector>
  </TitlesOfParts>
  <Company>Southern California Edison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03_Tools_New Inspector Training</dc:title>
  <dc:creator>Standard Configuration;George, Marsha Ellen</dc:creator>
  <cp:keywords/>
  <cp:lastModifiedBy>Mary Anne Schad</cp:lastModifiedBy>
  <cp:revision>754</cp:revision>
  <cp:lastPrinted>2012-12-21T23:35:40Z</cp:lastPrinted>
  <dcterms:created xsi:type="dcterms:W3CDTF">2012-09-17T21:25:10Z</dcterms:created>
  <dcterms:modified xsi:type="dcterms:W3CDTF">2019-12-16T17:57:42Z</dcterms:modified>
  <cp:contentStatus>(6) Complete</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0x01010093BDCAA064B24A498CFD3DF224C73A0E</vt:lpwstr>
  </property>
  <property fmtid="{D5CDD505-2E9C-101B-9397-08002B2CF9AE}" pid="3" name="SCEDocumentType">
    <vt:lpwstr>6;#Reference Document|9acbe064-480e-464c-8c5a-e66312fce4d0</vt:lpwstr>
  </property>
  <property fmtid="{D5CDD505-2E9C-101B-9397-08002B2CF9AE}" pid="4" name="SCE Handling Classifications">
    <vt:lpwstr>2;#FERC SOC|30fe3395-6548-46f9-8f65-142900e30b52</vt:lpwstr>
  </property>
  <property fmtid="{D5CDD505-2E9C-101B-9397-08002B2CF9AE}" pid="5" name="SCE Access Classification">
    <vt:lpwstr>5;#Internal|0f615b6b-96b2-4de4-8805-5eb688dc7257</vt:lpwstr>
  </property>
  <property fmtid="{D5CDD505-2E9C-101B-9397-08002B2CF9AE}" pid="6" name="SCE Reference Materials">
    <vt:lpwstr>4;#Reference|d5d6855c-40cf-4fde-b486-dbdb7551d2bd</vt:lpwstr>
  </property>
  <property fmtid="{D5CDD505-2E9C-101B-9397-08002B2CF9AE}" pid="7" name="SCE Owner">
    <vt:lpwstr>3;#Transmission ＆ Distribution|189d5c17-6cae-4a6d-a986-13e6a6a54d3e</vt:lpwstr>
  </property>
  <property fmtid="{D5CDD505-2E9C-101B-9397-08002B2CF9AE}" pid="8" name="TaxKeyword">
    <vt:lpwstr/>
  </property>
  <property fmtid="{D5CDD505-2E9C-101B-9397-08002B2CF9AE}" pid="9" name="Order">
    <vt:r8>44300</vt:r8>
  </property>
  <property fmtid="{D5CDD505-2E9C-101B-9397-08002B2CF9AE}" pid="10" name="xd_ProgID">
    <vt:lpwstr/>
  </property>
  <property fmtid="{D5CDD505-2E9C-101B-9397-08002B2CF9AE}" pid="11" name="_SourceUrl">
    <vt:lpwstr/>
  </property>
  <property fmtid="{D5CDD505-2E9C-101B-9397-08002B2CF9AE}" pid="12" name="_SharedFileIndex">
    <vt:lpwstr/>
  </property>
  <property fmtid="{D5CDD505-2E9C-101B-9397-08002B2CF9AE}" pid="13" name="ComplianceAssetId">
    <vt:lpwstr/>
  </property>
  <property fmtid="{D5CDD505-2E9C-101B-9397-08002B2CF9AE}" pid="14" name="TemplateUrl">
    <vt:lpwstr/>
  </property>
  <property fmtid="{D5CDD505-2E9C-101B-9397-08002B2CF9AE}" pid="15" name="_dlc_DocIdItemGuid">
    <vt:lpwstr>482b9d45-303c-4a09-8bad-763ffdfe4daa</vt:lpwstr>
  </property>
  <property fmtid="{D5CDD505-2E9C-101B-9397-08002B2CF9AE}" pid="16" name="xd_Signature">
    <vt:bool>false</vt:bool>
  </property>
  <property fmtid="{D5CDD505-2E9C-101B-9397-08002B2CF9AE}" pid="17" name="_docset_NoMedatataSyncRequired">
    <vt:lpwstr>False</vt:lpwstr>
  </property>
  <property fmtid="{D5CDD505-2E9C-101B-9397-08002B2CF9AE}" pid="18" name="Review Status">
    <vt:lpwstr>https://edisonintl.sharepoint.com/teams/rcms365/_layouts/15/wrkstat.aspx?List=21149cbb-4f61-4bd7-8a64-8d38b2a0e31c&amp;WorkflowInstanceName=e01747e2-3109-4937-9987-2c91c7df47cf, Completed</vt:lpwstr>
  </property>
  <property fmtid="{D5CDD505-2E9C-101B-9397-08002B2CF9AE}" pid="19" name="Reassignment">
    <vt:lpwstr>, </vt:lpwstr>
  </property>
  <property fmtid="{D5CDD505-2E9C-101B-9397-08002B2CF9AE}" pid="20" name="Start Security WF">
    <vt:lpwstr>, </vt:lpwstr>
  </property>
  <property fmtid="{D5CDD505-2E9C-101B-9397-08002B2CF9AE}" pid="22" name="Data Request Set Name1">
    <vt:lpwstr>CalAdvocates-SCE-2021WMP-09</vt:lpwstr>
  </property>
  <property fmtid="{D5CDD505-2E9C-101B-9397-08002B2CF9AE}" pid="23" name="Manual Handling">
    <vt:lpwstr>https://edisonintl.sharepoint.com/teams/rcms365/_layouts/15/wrkstat.aspx?List=d1269d0e-3d21-492c-95ee-c4f1a377396e&amp;WorkflowInstanceName=da9ba47a-d6e7-42e3-92a6-d07521d6cfb4, Completed</vt:lpwstr>
  </property>
  <property fmtid="{D5CDD505-2E9C-101B-9397-08002B2CF9AE}" pid="26" name="Test WF">
    <vt:lpwstr>, </vt:lpwstr>
  </property>
  <property fmtid="{D5CDD505-2E9C-101B-9397-08002B2CF9AE}" pid="27" name="Document Review Status">
    <vt:lpwstr>Pending for Case Admin</vt:lpwstr>
  </property>
  <property fmtid="{D5CDD505-2E9C-101B-9397-08002B2CF9AE}" pid="28" name="Modified Date">
    <vt:filetime>2021-03-09T08:00:00Z</vt:filetime>
  </property>
</Properties>
</file>