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27.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5.xml" ContentType="application/vnd.openxmlformats-officedocument.theme+xml"/>
  <Override PartName="/ppt/authors.xml" ContentType="application/vnd.ms-powerpoint.authors+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changesInfos/changesInfo1.xml" ContentType="application/vnd.ms-powerpoint.changes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04" r:id="rId5"/>
    <p:sldMasterId id="2147483714" r:id="rId6"/>
  </p:sldMasterIdLst>
  <p:notesMasterIdLst>
    <p:notesMasterId r:id="rId12"/>
  </p:notesMasterIdLst>
  <p:handoutMasterIdLst>
    <p:handoutMasterId r:id="rId13"/>
  </p:handoutMasterIdLst>
  <p:sldIdLst>
    <p:sldId id="259" r:id="rId7"/>
    <p:sldId id="2147483618" r:id="rId8"/>
    <p:sldId id="2147483617" r:id="rId9"/>
    <p:sldId id="2147483614" r:id="rId10"/>
    <p:sldId id="2147483615" r:id="rId11"/>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B8B2C7F-29B0-4113-9C14-941FD176CB4C}">
          <p14:sldIdLst>
            <p14:sldId id="259"/>
            <p14:sldId id="2147483618"/>
            <p14:sldId id="2147483617"/>
            <p14:sldId id="2147483614"/>
            <p14:sldId id="2147483615"/>
          </p14:sldIdLst>
        </p14:section>
        <p14:section name="Appendix" id="{61F28C3F-588B-497A-853E-F53D2A9DCCC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2CF806-BB42-EAAF-065F-6A73DDAF534A}" name="AbuHaidar, Justine" initials="" userId="S::jabuhaidar@deloitte.com::1fc61307-a758-4d22-9ffb-5423c7904e9c" providerId="AD"/>
  <p188:author id="{FCB93F24-C465-9E87-362E-92AD0CDE4FEA}" name="Diana Salapata" initials="DS" userId="S::diana.salapata@sce.com::4b32eac9-338a-4af4-b526-a2eecba3b1b4" providerId="AD"/>
  <p188:author id="{64E03348-F668-085C-1A65-930C51A75C8D}" name="Wilkinson, Grant Matthew" initials="GW" userId="S::grawilkinson@deloitte.com::dba340b2-a0d2-43f3-84c0-70fb9eaa029b" providerId="AD"/>
  <p188:author id="{8B61B14A-302E-43F7-A681-54C06BEA8A07}" name="Lee, Annie" initials="AL" userId="S::annielee@deloitte.com::caf8da28-4df2-461c-8c33-9929d5f9121c" providerId="AD"/>
  <p188:author id="{761FF757-B5DA-11FE-7297-3E1E4B2756E4}" name="Syed, Subhani B" initials="SS" userId="S::subsyed@deloitte.com::d54a200d-4f39-4f79-b860-0022f50658c8" providerId="AD"/>
  <p188:author id="{939C726D-09B7-7266-D69B-2BC92551961F}" name="Voytek, Nathan" initials="NV" userId="S::nvoytek@deloitte.com::973df696-a2c4-4e5e-a6c6-4d6bc5d947f0" providerId="AD"/>
  <p188:author id="{A8F3E373-6476-68B4-7006-098551E73131}" name="Wesolek, Phil" initials="" userId="S::pwesolek@deloitte.com::e0d6cfc9-d9a6-4225-8b02-0536e265bc2f" providerId="AD"/>
  <p188:author id="{4B57BD8B-1F17-DEE8-9F74-2CF621A477D6}" name="Leist, Jon" initials="JL" userId="S::jleist@deloitte.com::73aaa618-14e0-4bc3-94e9-95265f875d47" providerId="AD"/>
  <p188:author id="{FA281D98-6EE9-AB75-6731-6C887AA8DDFA}" name="Wang, Shuyi" initials="" userId="S::shuywang@deloitte.com::e4314e65-8242-40f3-9968-046f6add0dad" providerId="AD"/>
  <p188:author id="{A03AF1FD-025B-7420-ECA3-0AD42F983970}" name="Hall, Brendon" initials="" userId="S::brehall@deloitte.com::3a12d2fa-3cf0-4321-9581-70d1505926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025F69"/>
    <a:srgbClr val="9ACDFF"/>
    <a:srgbClr val="FF7F00"/>
    <a:srgbClr val="E31A1C"/>
    <a:srgbClr val="161AD0"/>
    <a:srgbClr val="30BD44"/>
    <a:srgbClr val="E96D42"/>
    <a:srgbClr val="1E78B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9B03F4-1E7E-BD48-89A1-C56809228201}" v="722" dt="2025-07-23T18:14:44.7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37"/>
    <p:restoredTop sz="94730"/>
  </p:normalViewPr>
  <p:slideViewPr>
    <p:cSldViewPr snapToGrid="0">
      <p:cViewPr varScale="1">
        <p:scale>
          <a:sx n="70" d="100"/>
          <a:sy n="70" d="100"/>
        </p:scale>
        <p:origin x="1114" y="27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ustomXml" Target="../customXml/item4.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solek, Phil" userId="e0d6cfc9-d9a6-4225-8b02-0536e265bc2f" providerId="ADAL" clId="{879B03F4-1E7E-BD48-89A1-C56809228201}"/>
    <pc:docChg chg="undo custSel addSld delSld modSld sldOrd modSection">
      <pc:chgData name="Wesolek, Phil" userId="e0d6cfc9-d9a6-4225-8b02-0536e265bc2f" providerId="ADAL" clId="{879B03F4-1E7E-BD48-89A1-C56809228201}" dt="2025-07-23T19:01:10.544" v="3727" actId="20578"/>
      <pc:docMkLst>
        <pc:docMk/>
      </pc:docMkLst>
      <pc:sldChg chg="modSp del mod">
        <pc:chgData name="Wesolek, Phil" userId="e0d6cfc9-d9a6-4225-8b02-0536e265bc2f" providerId="ADAL" clId="{879B03F4-1E7E-BD48-89A1-C56809228201}" dt="2025-07-21T16:58:52.187" v="1964" actId="2696"/>
        <pc:sldMkLst>
          <pc:docMk/>
          <pc:sldMk cId="1143166056" sldId="432"/>
        </pc:sldMkLst>
      </pc:sldChg>
      <pc:sldChg chg="del">
        <pc:chgData name="Wesolek, Phil" userId="e0d6cfc9-d9a6-4225-8b02-0536e265bc2f" providerId="ADAL" clId="{879B03F4-1E7E-BD48-89A1-C56809228201}" dt="2025-07-21T14:29:19.952" v="3" actId="2696"/>
        <pc:sldMkLst>
          <pc:docMk/>
          <pc:sldMk cId="2045645571" sldId="433"/>
        </pc:sldMkLst>
      </pc:sldChg>
      <pc:sldChg chg="del">
        <pc:chgData name="Wesolek, Phil" userId="e0d6cfc9-d9a6-4225-8b02-0536e265bc2f" providerId="ADAL" clId="{879B03F4-1E7E-BD48-89A1-C56809228201}" dt="2025-07-21T14:29:21.462" v="4" actId="2696"/>
        <pc:sldMkLst>
          <pc:docMk/>
          <pc:sldMk cId="3919726366" sldId="441"/>
        </pc:sldMkLst>
      </pc:sldChg>
      <pc:sldChg chg="del">
        <pc:chgData name="Wesolek, Phil" userId="e0d6cfc9-d9a6-4225-8b02-0536e265bc2f" providerId="ADAL" clId="{879B03F4-1E7E-BD48-89A1-C56809228201}" dt="2025-07-21T14:29:23.185" v="6" actId="2696"/>
        <pc:sldMkLst>
          <pc:docMk/>
          <pc:sldMk cId="2812752329" sldId="483"/>
        </pc:sldMkLst>
      </pc:sldChg>
      <pc:sldChg chg="del ord">
        <pc:chgData name="Wesolek, Phil" userId="e0d6cfc9-d9a6-4225-8b02-0536e265bc2f" providerId="ADAL" clId="{879B03F4-1E7E-BD48-89A1-C56809228201}" dt="2025-07-21T17:12:29.154" v="2194" actId="2696"/>
        <pc:sldMkLst>
          <pc:docMk/>
          <pc:sldMk cId="3497240077" sldId="484"/>
        </pc:sldMkLst>
      </pc:sldChg>
      <pc:sldChg chg="del">
        <pc:chgData name="Wesolek, Phil" userId="e0d6cfc9-d9a6-4225-8b02-0536e265bc2f" providerId="ADAL" clId="{879B03F4-1E7E-BD48-89A1-C56809228201}" dt="2025-07-21T14:29:21.825" v="5" actId="2696"/>
        <pc:sldMkLst>
          <pc:docMk/>
          <pc:sldMk cId="1499788137" sldId="485"/>
        </pc:sldMkLst>
      </pc:sldChg>
      <pc:sldChg chg="del">
        <pc:chgData name="Wesolek, Phil" userId="e0d6cfc9-d9a6-4225-8b02-0536e265bc2f" providerId="ADAL" clId="{879B03F4-1E7E-BD48-89A1-C56809228201}" dt="2025-07-21T14:29:18.429" v="2" actId="2696"/>
        <pc:sldMkLst>
          <pc:docMk/>
          <pc:sldMk cId="2168953551" sldId="2147483609"/>
        </pc:sldMkLst>
      </pc:sldChg>
      <pc:sldChg chg="del">
        <pc:chgData name="Wesolek, Phil" userId="e0d6cfc9-d9a6-4225-8b02-0536e265bc2f" providerId="ADAL" clId="{879B03F4-1E7E-BD48-89A1-C56809228201}" dt="2025-07-21T17:12:27.877" v="2193" actId="2696"/>
        <pc:sldMkLst>
          <pc:docMk/>
          <pc:sldMk cId="419835144" sldId="2147483612"/>
        </pc:sldMkLst>
      </pc:sldChg>
      <pc:sldChg chg="modSp del mod ord">
        <pc:chgData name="Wesolek, Phil" userId="e0d6cfc9-d9a6-4225-8b02-0536e265bc2f" providerId="ADAL" clId="{879B03F4-1E7E-BD48-89A1-C56809228201}" dt="2025-07-23T18:13:50.761" v="3696" actId="2696"/>
        <pc:sldMkLst>
          <pc:docMk/>
          <pc:sldMk cId="1441592431" sldId="2147483613"/>
        </pc:sldMkLst>
      </pc:sldChg>
      <pc:sldChg chg="addSp delSp modSp add mod ord">
        <pc:chgData name="Wesolek, Phil" userId="e0d6cfc9-d9a6-4225-8b02-0536e265bc2f" providerId="ADAL" clId="{879B03F4-1E7E-BD48-89A1-C56809228201}" dt="2025-07-23T19:01:10.544" v="3727" actId="20578"/>
        <pc:sldMkLst>
          <pc:docMk/>
          <pc:sldMk cId="2389138902" sldId="2147483614"/>
        </pc:sldMkLst>
        <pc:spChg chg="add del mod">
          <ac:chgData name="Wesolek, Phil" userId="e0d6cfc9-d9a6-4225-8b02-0536e265bc2f" providerId="ADAL" clId="{879B03F4-1E7E-BD48-89A1-C56809228201}" dt="2025-07-23T18:50:45.331" v="3704" actId="478"/>
          <ac:spMkLst>
            <pc:docMk/>
            <pc:sldMk cId="2389138902" sldId="2147483614"/>
            <ac:spMk id="2" creationId="{8739DBCB-5F57-23E1-505D-4D76201C3A4F}"/>
          </ac:spMkLst>
        </pc:spChg>
        <pc:spChg chg="add mod">
          <ac:chgData name="Wesolek, Phil" userId="e0d6cfc9-d9a6-4225-8b02-0536e265bc2f" providerId="ADAL" clId="{879B03F4-1E7E-BD48-89A1-C56809228201}" dt="2025-07-23T17:04:21.115" v="3416" actId="1076"/>
          <ac:spMkLst>
            <pc:docMk/>
            <pc:sldMk cId="2389138902" sldId="2147483614"/>
            <ac:spMk id="3" creationId="{D5094026-7AFF-38DB-26AA-6777351CD511}"/>
          </ac:spMkLst>
        </pc:spChg>
        <pc:spChg chg="mod">
          <ac:chgData name="Wesolek, Phil" userId="e0d6cfc9-d9a6-4225-8b02-0536e265bc2f" providerId="ADAL" clId="{879B03F4-1E7E-BD48-89A1-C56809228201}" dt="2025-07-21T14:34:11.593" v="47" actId="20577"/>
          <ac:spMkLst>
            <pc:docMk/>
            <pc:sldMk cId="2389138902" sldId="2147483614"/>
            <ac:spMk id="4" creationId="{B199B3A4-D2EE-CEBF-1B76-672B9155EB4D}"/>
          </ac:spMkLst>
        </pc:spChg>
        <pc:spChg chg="add del mod">
          <ac:chgData name="Wesolek, Phil" userId="e0d6cfc9-d9a6-4225-8b02-0536e265bc2f" providerId="ADAL" clId="{879B03F4-1E7E-BD48-89A1-C56809228201}" dt="2025-07-23T18:14:51.141" v="3703"/>
          <ac:spMkLst>
            <pc:docMk/>
            <pc:sldMk cId="2389138902" sldId="2147483614"/>
            <ac:spMk id="5" creationId="{FA46AAC6-DAB2-B1FE-D615-4369F9E31894}"/>
          </ac:spMkLst>
        </pc:spChg>
        <pc:spChg chg="mod">
          <ac:chgData name="Wesolek, Phil" userId="e0d6cfc9-d9a6-4225-8b02-0536e265bc2f" providerId="ADAL" clId="{879B03F4-1E7E-BD48-89A1-C56809228201}" dt="2025-07-23T18:55:26.184" v="3706" actId="20577"/>
          <ac:spMkLst>
            <pc:docMk/>
            <pc:sldMk cId="2389138902" sldId="2147483614"/>
            <ac:spMk id="21" creationId="{952CFE73-CF79-FD9E-1C5B-04A1031D7947}"/>
          </ac:spMkLst>
        </pc:spChg>
      </pc:sldChg>
      <pc:sldChg chg="del">
        <pc:chgData name="Wesolek, Phil" userId="e0d6cfc9-d9a6-4225-8b02-0536e265bc2f" providerId="ADAL" clId="{879B03F4-1E7E-BD48-89A1-C56809228201}" dt="2025-07-21T14:29:23.943" v="7" actId="2696"/>
        <pc:sldMkLst>
          <pc:docMk/>
          <pc:sldMk cId="2881257932" sldId="2147483614"/>
        </pc:sldMkLst>
      </pc:sldChg>
      <pc:sldChg chg="modSp add mod ord">
        <pc:chgData name="Wesolek, Phil" userId="e0d6cfc9-d9a6-4225-8b02-0536e265bc2f" providerId="ADAL" clId="{879B03F4-1E7E-BD48-89A1-C56809228201}" dt="2025-07-22T16:48:32.695" v="2488" actId="20577"/>
        <pc:sldMkLst>
          <pc:docMk/>
          <pc:sldMk cId="1023769551" sldId="2147483615"/>
        </pc:sldMkLst>
        <pc:spChg chg="mod">
          <ac:chgData name="Wesolek, Phil" userId="e0d6cfc9-d9a6-4225-8b02-0536e265bc2f" providerId="ADAL" clId="{879B03F4-1E7E-BD48-89A1-C56809228201}" dt="2025-07-21T14:34:20.032" v="55" actId="20577"/>
          <ac:spMkLst>
            <pc:docMk/>
            <pc:sldMk cId="1023769551" sldId="2147483615"/>
            <ac:spMk id="4" creationId="{FEBEEBB2-3D91-4615-5C5E-E59AB6383ADB}"/>
          </ac:spMkLst>
        </pc:spChg>
        <pc:spChg chg="mod">
          <ac:chgData name="Wesolek, Phil" userId="e0d6cfc9-d9a6-4225-8b02-0536e265bc2f" providerId="ADAL" clId="{879B03F4-1E7E-BD48-89A1-C56809228201}" dt="2025-07-22T16:48:32.695" v="2488" actId="20577"/>
          <ac:spMkLst>
            <pc:docMk/>
            <pc:sldMk cId="1023769551" sldId="2147483615"/>
            <ac:spMk id="21" creationId="{D15EB763-8278-A1F2-5405-1E5B0D5D7E22}"/>
          </ac:spMkLst>
        </pc:spChg>
      </pc:sldChg>
      <pc:sldChg chg="modSp add del mod">
        <pc:chgData name="Wesolek, Phil" userId="e0d6cfc9-d9a6-4225-8b02-0536e265bc2f" providerId="ADAL" clId="{879B03F4-1E7E-BD48-89A1-C56809228201}" dt="2025-07-21T17:12:36.096" v="2195" actId="2696"/>
        <pc:sldMkLst>
          <pc:docMk/>
          <pc:sldMk cId="2183557350" sldId="2147483616"/>
        </pc:sldMkLst>
      </pc:sldChg>
      <pc:sldChg chg="addSp delSp modSp add mod ord">
        <pc:chgData name="Wesolek, Phil" userId="e0d6cfc9-d9a6-4225-8b02-0536e265bc2f" providerId="ADAL" clId="{879B03F4-1E7E-BD48-89A1-C56809228201}" dt="2025-07-22T17:58:12.512" v="2589" actId="167"/>
        <pc:sldMkLst>
          <pc:docMk/>
          <pc:sldMk cId="1174326291" sldId="2147483617"/>
        </pc:sldMkLst>
        <pc:spChg chg="add mod">
          <ac:chgData name="Wesolek, Phil" userId="e0d6cfc9-d9a6-4225-8b02-0536e265bc2f" providerId="ADAL" clId="{879B03F4-1E7E-BD48-89A1-C56809228201}" dt="2025-07-21T15:12:28.827" v="1819" actId="1076"/>
          <ac:spMkLst>
            <pc:docMk/>
            <pc:sldMk cId="1174326291" sldId="2147483617"/>
            <ac:spMk id="2" creationId="{9D20F68D-2753-A750-254D-F7224F31FD17}"/>
          </ac:spMkLst>
        </pc:spChg>
        <pc:spChg chg="add mod">
          <ac:chgData name="Wesolek, Phil" userId="e0d6cfc9-d9a6-4225-8b02-0536e265bc2f" providerId="ADAL" clId="{879B03F4-1E7E-BD48-89A1-C56809228201}" dt="2025-07-21T14:45:52.856" v="951" actId="408"/>
          <ac:spMkLst>
            <pc:docMk/>
            <pc:sldMk cId="1174326291" sldId="2147483617"/>
            <ac:spMk id="3" creationId="{7E11868E-0D3C-4FBE-772E-231D6D8082B4}"/>
          </ac:spMkLst>
        </pc:spChg>
        <pc:spChg chg="mod">
          <ac:chgData name="Wesolek, Phil" userId="e0d6cfc9-d9a6-4225-8b02-0536e265bc2f" providerId="ADAL" clId="{879B03F4-1E7E-BD48-89A1-C56809228201}" dt="2025-07-21T17:14:18.993" v="2323" actId="20577"/>
          <ac:spMkLst>
            <pc:docMk/>
            <pc:sldMk cId="1174326291" sldId="2147483617"/>
            <ac:spMk id="4" creationId="{5E192C97-21D6-C2C5-26BA-544E2A7DEE28}"/>
          </ac:spMkLst>
        </pc:spChg>
        <pc:spChg chg="add mod">
          <ac:chgData name="Wesolek, Phil" userId="e0d6cfc9-d9a6-4225-8b02-0536e265bc2f" providerId="ADAL" clId="{879B03F4-1E7E-BD48-89A1-C56809228201}" dt="2025-07-22T16:47:53.130" v="2479" actId="20577"/>
          <ac:spMkLst>
            <pc:docMk/>
            <pc:sldMk cId="1174326291" sldId="2147483617"/>
            <ac:spMk id="5" creationId="{4B6F1137-1F33-F081-D615-D45092026DF5}"/>
          </ac:spMkLst>
        </pc:spChg>
        <pc:spChg chg="add mod">
          <ac:chgData name="Wesolek, Phil" userId="e0d6cfc9-d9a6-4225-8b02-0536e265bc2f" providerId="ADAL" clId="{879B03F4-1E7E-BD48-89A1-C56809228201}" dt="2025-07-21T15:15:22.450" v="1947" actId="20577"/>
          <ac:spMkLst>
            <pc:docMk/>
            <pc:sldMk cId="1174326291" sldId="2147483617"/>
            <ac:spMk id="6" creationId="{41DD3C88-87FD-2CEB-F4B8-8B3C2ADA6234}"/>
          </ac:spMkLst>
        </pc:spChg>
        <pc:spChg chg="add mod">
          <ac:chgData name="Wesolek, Phil" userId="e0d6cfc9-d9a6-4225-8b02-0536e265bc2f" providerId="ADAL" clId="{879B03F4-1E7E-BD48-89A1-C56809228201}" dt="2025-07-22T16:48:13.605" v="2485" actId="20577"/>
          <ac:spMkLst>
            <pc:docMk/>
            <pc:sldMk cId="1174326291" sldId="2147483617"/>
            <ac:spMk id="7" creationId="{4650DA97-BE0F-B225-FD92-9550DC170744}"/>
          </ac:spMkLst>
        </pc:spChg>
        <pc:spChg chg="add mod">
          <ac:chgData name="Wesolek, Phil" userId="e0d6cfc9-d9a6-4225-8b02-0536e265bc2f" providerId="ADAL" clId="{879B03F4-1E7E-BD48-89A1-C56809228201}" dt="2025-07-22T17:58:12.512" v="2589" actId="167"/>
          <ac:spMkLst>
            <pc:docMk/>
            <pc:sldMk cId="1174326291" sldId="2147483617"/>
            <ac:spMk id="8" creationId="{102AE021-A105-791B-6314-6E6B00BEAC1E}"/>
          </ac:spMkLst>
        </pc:spChg>
        <pc:spChg chg="mod">
          <ac:chgData name="Wesolek, Phil" userId="e0d6cfc9-d9a6-4225-8b02-0536e265bc2f" providerId="ADAL" clId="{879B03F4-1E7E-BD48-89A1-C56809228201}" dt="2025-07-21T14:45:52.856" v="951" actId="408"/>
          <ac:spMkLst>
            <pc:docMk/>
            <pc:sldMk cId="1174326291" sldId="2147483617"/>
            <ac:spMk id="21" creationId="{743CD857-68CC-4F1D-8B4F-28250F860453}"/>
          </ac:spMkLst>
        </pc:spChg>
      </pc:sldChg>
      <pc:sldChg chg="del">
        <pc:chgData name="Wesolek, Phil" userId="e0d6cfc9-d9a6-4225-8b02-0536e265bc2f" providerId="ADAL" clId="{879B03F4-1E7E-BD48-89A1-C56809228201}" dt="2025-07-21T14:29:17.907" v="1" actId="2696"/>
        <pc:sldMkLst>
          <pc:docMk/>
          <pc:sldMk cId="3927504042" sldId="2147483617"/>
        </pc:sldMkLst>
      </pc:sldChg>
      <pc:sldChg chg="modSp add mod ord">
        <pc:chgData name="Wesolek, Phil" userId="e0d6cfc9-d9a6-4225-8b02-0536e265bc2f" providerId="ADAL" clId="{879B03F4-1E7E-BD48-89A1-C56809228201}" dt="2025-07-23T18:59:58.363" v="3726" actId="20577"/>
        <pc:sldMkLst>
          <pc:docMk/>
          <pc:sldMk cId="4218284622" sldId="2147483618"/>
        </pc:sldMkLst>
        <pc:spChg chg="mod">
          <ac:chgData name="Wesolek, Phil" userId="e0d6cfc9-d9a6-4225-8b02-0536e265bc2f" providerId="ADAL" clId="{879B03F4-1E7E-BD48-89A1-C56809228201}" dt="2025-07-21T17:12:58.254" v="2202" actId="20577"/>
          <ac:spMkLst>
            <pc:docMk/>
            <pc:sldMk cId="4218284622" sldId="2147483618"/>
            <ac:spMk id="4" creationId="{F0A985FF-0520-1A26-A2F3-44FC5E703FC0}"/>
          </ac:spMkLst>
        </pc:spChg>
        <pc:spChg chg="mod">
          <ac:chgData name="Wesolek, Phil" userId="e0d6cfc9-d9a6-4225-8b02-0536e265bc2f" providerId="ADAL" clId="{879B03F4-1E7E-BD48-89A1-C56809228201}" dt="2025-07-23T18:59:58.363" v="3726" actId="20577"/>
          <ac:spMkLst>
            <pc:docMk/>
            <pc:sldMk cId="4218284622" sldId="2147483618"/>
            <ac:spMk id="21" creationId="{2CF06A18-F6EE-E366-7495-F85C700E03C5}"/>
          </ac:spMkLst>
        </pc:spChg>
      </pc:sldChg>
    </pc:docChg>
  </pc:docChgLst>
  <pc:docChgLst>
    <pc:chgData name="Wesolek, Phil" userId="S::pwesolek@deloitte.com::e0d6cfc9-d9a6-4225-8b02-0536e265bc2f" providerId="AD" clId="Web-{28EA73C6-41C9-24C7-4E9E-8FA5F7DB6B55}"/>
    <pc:docChg chg="modSld">
      <pc:chgData name="Wesolek, Phil" userId="S::pwesolek@deloitte.com::e0d6cfc9-d9a6-4225-8b02-0536e265bc2f" providerId="AD" clId="Web-{28EA73C6-41C9-24C7-4E9E-8FA5F7DB6B55}" dt="2025-07-21T17:21:49.246" v="1"/>
      <pc:docMkLst>
        <pc:docMk/>
      </pc:docMkLst>
      <pc:sldChg chg="addSp delSp">
        <pc:chgData name="Wesolek, Phil" userId="S::pwesolek@deloitte.com::e0d6cfc9-d9a6-4225-8b02-0536e265bc2f" providerId="AD" clId="Web-{28EA73C6-41C9-24C7-4E9E-8FA5F7DB6B55}" dt="2025-07-21T17:21:49.246" v="1"/>
        <pc:sldMkLst>
          <pc:docMk/>
          <pc:sldMk cId="1023769551" sldId="2147483615"/>
        </pc:sldMkLst>
      </pc:sldChg>
    </pc:docChg>
  </pc:docChgLst>
  <pc:docChgLst>
    <pc:chgData name="Wesolek, Phil" userId="e0d6cfc9-d9a6-4225-8b02-0536e265bc2f" providerId="ADAL" clId="{096A5145-5F85-CB42-A6B1-0B4590C15DAB}"/>
    <pc:docChg chg="modSld">
      <pc:chgData name="Wesolek, Phil" userId="e0d6cfc9-d9a6-4225-8b02-0536e265bc2f" providerId="ADAL" clId="{096A5145-5F85-CB42-A6B1-0B4590C15DAB}" dt="2025-07-21T14:28:01.124" v="10" actId="20577"/>
      <pc:docMkLst>
        <pc:docMk/>
      </pc:docMkLst>
      <pc:sldChg chg="modSp mod">
        <pc:chgData name="Wesolek, Phil" userId="e0d6cfc9-d9a6-4225-8b02-0536e265bc2f" providerId="ADAL" clId="{096A5145-5F85-CB42-A6B1-0B4590C15DAB}" dt="2025-07-21T14:28:01.124" v="10" actId="20577"/>
        <pc:sldMkLst>
          <pc:docMk/>
          <pc:sldMk cId="764492026" sldId="259"/>
        </pc:sldMkLst>
        <pc:spChg chg="mod">
          <ac:chgData name="Wesolek, Phil" userId="e0d6cfc9-d9a6-4225-8b02-0536e265bc2f" providerId="ADAL" clId="{096A5145-5F85-CB42-A6B1-0B4590C15DAB}" dt="2025-07-21T14:28:01.124" v="10" actId="20577"/>
          <ac:spMkLst>
            <pc:docMk/>
            <pc:sldMk cId="764492026" sldId="259"/>
            <ac:spMk id="7" creationId="{B10AE7C0-7E23-F41D-6DDA-699E439E2C2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5D751CF-A208-37DC-2F06-76C7A5F0E2A6}"/>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38DFE59-3BE9-3B74-601E-9633DC6C114A}"/>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DEE29EE4-5185-46BF-B109-C0F4C461105D}" type="datetimeFigureOut">
              <a:rPr lang="en-US" smtClean="0"/>
              <a:t>7/24/2025</a:t>
            </a:fld>
            <a:endParaRPr lang="en-US"/>
          </a:p>
        </p:txBody>
      </p:sp>
      <p:sp>
        <p:nvSpPr>
          <p:cNvPr id="4" name="Footer Placeholder 3">
            <a:extLst>
              <a:ext uri="{FF2B5EF4-FFF2-40B4-BE49-F238E27FC236}">
                <a16:creationId xmlns:a16="http://schemas.microsoft.com/office/drawing/2014/main" id="{FC85404D-9A19-40F2-BD57-D4953149A543}"/>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B015CBB-99D1-D86D-9CFD-82C5F62EE480}"/>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D1159D1E-1817-4FE7-84B7-6E863B81E740}" type="slidenum">
              <a:rPr lang="en-US" smtClean="0"/>
              <a:t>‹#›</a:t>
            </a:fld>
            <a:endParaRPr lang="en-US"/>
          </a:p>
        </p:txBody>
      </p:sp>
    </p:spTree>
    <p:extLst>
      <p:ext uri="{BB962C8B-B14F-4D97-AF65-F5344CB8AC3E}">
        <p14:creationId xmlns:p14="http://schemas.microsoft.com/office/powerpoint/2010/main" val="3033942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342FF1A6-C5D7-4BE2-BC20-8DE736901AAC}" type="datetimeFigureOut">
              <a:rPr lang="en-US" smtClean="0"/>
              <a:t>7/24/2025</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C507321E-2A20-4ECD-A844-9BBACA053D4A}" type="slidenum">
              <a:rPr lang="en-US" smtClean="0"/>
              <a:t>‹#›</a:t>
            </a:fld>
            <a:endParaRPr lang="en-US"/>
          </a:p>
        </p:txBody>
      </p:sp>
    </p:spTree>
    <p:extLst>
      <p:ext uri="{BB962C8B-B14F-4D97-AF65-F5344CB8AC3E}">
        <p14:creationId xmlns:p14="http://schemas.microsoft.com/office/powerpoint/2010/main" val="1997219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gend Gu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6B2C8-D540-4DB9-BD05-F2CDBD160F61}"/>
              </a:ext>
            </a:extLst>
          </p:cNvPr>
          <p:cNvSpPr>
            <a:spLocks noGrp="1"/>
          </p:cNvSpPr>
          <p:nvPr>
            <p:ph type="title" hasCustomPrompt="1"/>
          </p:nvPr>
        </p:nvSpPr>
        <p:spPr>
          <a:xfrm>
            <a:off x="4425696" y="512064"/>
            <a:ext cx="3511296" cy="585216"/>
          </a:xfrm>
          <a:prstGeom prst="rect">
            <a:avLst/>
          </a:prstGeom>
        </p:spPr>
        <p:txBody>
          <a:bodyPr>
            <a:normAutofit/>
          </a:bodyPr>
          <a:lstStyle>
            <a:lvl1pPr>
              <a:defRPr sz="3200"/>
            </a:lvl1pPr>
          </a:lstStyle>
          <a:p>
            <a:r>
              <a:rPr lang="en-US"/>
              <a:t>Legend Guide</a:t>
            </a:r>
          </a:p>
        </p:txBody>
      </p:sp>
      <p:sp>
        <p:nvSpPr>
          <p:cNvPr id="3" name="Slide Number Placeholder 2">
            <a:extLst>
              <a:ext uri="{FF2B5EF4-FFF2-40B4-BE49-F238E27FC236}">
                <a16:creationId xmlns:a16="http://schemas.microsoft.com/office/drawing/2014/main" id="{AEA5EBFE-71C8-4B0E-93DC-C82DCA22CC21}"/>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Content Placeholder 2">
            <a:extLst>
              <a:ext uri="{FF2B5EF4-FFF2-40B4-BE49-F238E27FC236}">
                <a16:creationId xmlns:a16="http://schemas.microsoft.com/office/drawing/2014/main" id="{29440EDD-02F0-45D4-82DF-12C6E23715CF}"/>
              </a:ext>
            </a:extLst>
          </p:cNvPr>
          <p:cNvSpPr>
            <a:spLocks noGrp="1"/>
          </p:cNvSpPr>
          <p:nvPr>
            <p:ph idx="1" hasCustomPrompt="1"/>
          </p:nvPr>
        </p:nvSpPr>
        <p:spPr>
          <a:xfrm>
            <a:off x="573024" y="1097280"/>
            <a:ext cx="11216640" cy="5248656"/>
          </a:xfrm>
          <a:prstGeom prst="rect">
            <a:avLst/>
          </a:prstGeom>
        </p:spPr>
        <p:txBody>
          <a:bodyPr/>
          <a:lstStyle>
            <a:lvl1pPr>
              <a:defRPr sz="1400">
                <a:solidFill>
                  <a:srgbClr val="44546A"/>
                </a:solidFill>
              </a:defRPr>
            </a:lvl1pPr>
            <a:lvl2pPr marL="803255" indent="-341305">
              <a:buFont typeface="Segoe UI" panose="020B0502040204020203" pitchFamily="34" charset="0"/>
              <a:buChar char="₋"/>
              <a:defRPr sz="1200">
                <a:solidFill>
                  <a:srgbClr val="44546A"/>
                </a:solidFill>
              </a:defRPr>
            </a:lvl2pPr>
            <a:lvl3pPr marL="1255682" indent="-341305">
              <a:buFont typeface="Wingdings" panose="05000000000000000000" pitchFamily="2" charset="2"/>
              <a:buChar char="Ø"/>
              <a:defRPr sz="1000">
                <a:solidFill>
                  <a:srgbClr val="44546A"/>
                </a:solidFill>
              </a:defRPr>
            </a:lvl3pPr>
            <a:lvl4pPr marL="1717632" indent="-341305">
              <a:defRPr sz="1000" i="1">
                <a:solidFill>
                  <a:schemeClr val="tx1"/>
                </a:solidFill>
              </a:defRPr>
            </a:lvl4pPr>
            <a:lvl5pPr marL="2057349" indent="-228594">
              <a:buFont typeface="Segoe UI" panose="020B0502040204020203" pitchFamily="34" charset="0"/>
              <a:buChar char="‒"/>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239456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gend Gu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6B2C8-D540-4DB9-BD05-F2CDBD160F61}"/>
              </a:ext>
            </a:extLst>
          </p:cNvPr>
          <p:cNvSpPr>
            <a:spLocks noGrp="1"/>
          </p:cNvSpPr>
          <p:nvPr>
            <p:ph type="title" hasCustomPrompt="1"/>
          </p:nvPr>
        </p:nvSpPr>
        <p:spPr>
          <a:xfrm>
            <a:off x="4425696" y="512064"/>
            <a:ext cx="3511296" cy="585216"/>
          </a:xfrm>
          <a:prstGeom prst="rect">
            <a:avLst/>
          </a:prstGeom>
        </p:spPr>
        <p:txBody>
          <a:bodyPr>
            <a:normAutofit/>
          </a:bodyPr>
          <a:lstStyle>
            <a:lvl1pPr>
              <a:defRPr sz="3200"/>
            </a:lvl1pPr>
          </a:lstStyle>
          <a:p>
            <a:r>
              <a:rPr lang="en-US"/>
              <a:t>Legend Guide</a:t>
            </a:r>
          </a:p>
        </p:txBody>
      </p:sp>
      <p:sp>
        <p:nvSpPr>
          <p:cNvPr id="3" name="Slide Number Placeholder 2">
            <a:extLst>
              <a:ext uri="{FF2B5EF4-FFF2-40B4-BE49-F238E27FC236}">
                <a16:creationId xmlns:a16="http://schemas.microsoft.com/office/drawing/2014/main" id="{AEA5EBFE-71C8-4B0E-93DC-C82DCA22CC21}"/>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Content Placeholder 2">
            <a:extLst>
              <a:ext uri="{FF2B5EF4-FFF2-40B4-BE49-F238E27FC236}">
                <a16:creationId xmlns:a16="http://schemas.microsoft.com/office/drawing/2014/main" id="{29440EDD-02F0-45D4-82DF-12C6E23715CF}"/>
              </a:ext>
            </a:extLst>
          </p:cNvPr>
          <p:cNvSpPr>
            <a:spLocks noGrp="1"/>
          </p:cNvSpPr>
          <p:nvPr>
            <p:ph idx="1" hasCustomPrompt="1"/>
          </p:nvPr>
        </p:nvSpPr>
        <p:spPr>
          <a:xfrm>
            <a:off x="573024" y="1097280"/>
            <a:ext cx="11216640" cy="5248656"/>
          </a:xfrm>
          <a:prstGeom prst="rect">
            <a:avLst/>
          </a:prstGeom>
        </p:spPr>
        <p:txBody>
          <a:bodyPr/>
          <a:lstStyle>
            <a:lvl1pPr>
              <a:defRPr sz="1400">
                <a:solidFill>
                  <a:srgbClr val="44546A"/>
                </a:solidFill>
              </a:defRPr>
            </a:lvl1pPr>
            <a:lvl2pPr marL="803255" indent="-341305">
              <a:buFont typeface="Segoe UI" panose="020B0502040204020203" pitchFamily="34" charset="0"/>
              <a:buChar char="₋"/>
              <a:defRPr sz="1200">
                <a:solidFill>
                  <a:srgbClr val="44546A"/>
                </a:solidFill>
              </a:defRPr>
            </a:lvl2pPr>
            <a:lvl3pPr marL="1255682" indent="-341305">
              <a:buFont typeface="Wingdings" panose="05000000000000000000" pitchFamily="2" charset="2"/>
              <a:buChar char="Ø"/>
              <a:defRPr sz="1000">
                <a:solidFill>
                  <a:srgbClr val="44546A"/>
                </a:solidFill>
              </a:defRPr>
            </a:lvl3pPr>
            <a:lvl4pPr marL="1717632" indent="-341305">
              <a:defRPr sz="1000" i="1">
                <a:solidFill>
                  <a:schemeClr val="tx1"/>
                </a:solidFill>
              </a:defRPr>
            </a:lvl4pPr>
            <a:lvl5pPr marL="2057349" indent="-228594">
              <a:buFont typeface="Segoe UI" panose="020B0502040204020203" pitchFamily="34" charset="0"/>
              <a:buChar char="‒"/>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0915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E94BA17-8AE8-4651-9FD9-8589E5D42325}" type="slidenum">
              <a:rPr lang="en-US" smtClean="0"/>
              <a:t>‹#›</a:t>
            </a:fld>
            <a:endParaRPr lang="en-US"/>
          </a:p>
        </p:txBody>
      </p:sp>
      <p:sp>
        <p:nvSpPr>
          <p:cNvPr id="9" name="Text Placeholder 8">
            <a:extLst>
              <a:ext uri="{FF2B5EF4-FFF2-40B4-BE49-F238E27FC236}">
                <a16:creationId xmlns:a16="http://schemas.microsoft.com/office/drawing/2014/main" id="{048D8937-49C8-4833-B633-2DEA0A6456C0}"/>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5" name="Text Placeholder 4">
            <a:extLst>
              <a:ext uri="{FF2B5EF4-FFF2-40B4-BE49-F238E27FC236}">
                <a16:creationId xmlns:a16="http://schemas.microsoft.com/office/drawing/2014/main" id="{58666403-E6C0-4831-B558-9DA70EC84F8F}"/>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8" name="Text Placeholder 7">
            <a:extLst>
              <a:ext uri="{FF2B5EF4-FFF2-40B4-BE49-F238E27FC236}">
                <a16:creationId xmlns:a16="http://schemas.microsoft.com/office/drawing/2014/main" id="{0BF30D84-56E6-41F5-800F-41FFF185F74B}"/>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4" name="Content Placeholder 2">
            <a:extLst>
              <a:ext uri="{FF2B5EF4-FFF2-40B4-BE49-F238E27FC236}">
                <a16:creationId xmlns:a16="http://schemas.microsoft.com/office/drawing/2014/main" id="{69BF6DBB-735E-9057-7926-328B587D9A3E}"/>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719FB54-5C86-D082-87F6-4E02BD866B92}"/>
              </a:ext>
            </a:extLst>
          </p:cNvPr>
          <p:cNvSpPr>
            <a:spLocks noGrp="1"/>
          </p:cNvSpPr>
          <p:nvPr>
            <p:ph type="ftr" sz="quarter" idx="16"/>
          </p:nvPr>
        </p:nvSpPr>
        <p:spPr>
          <a:xfrm>
            <a:off x="731520" y="6492240"/>
            <a:ext cx="3657600" cy="228600"/>
          </a:xfrm>
          <a:prstGeom prst="rect">
            <a:avLst/>
          </a:prstGeom>
        </p:spPr>
        <p:txBody>
          <a:bodyPr/>
          <a:lstStyle/>
          <a:p>
            <a:r>
              <a:rPr lang="en-US"/>
              <a:t>[Insert Confidentiality Legend here, if needed]</a:t>
            </a:r>
          </a:p>
        </p:txBody>
      </p:sp>
    </p:spTree>
    <p:extLst>
      <p:ext uri="{BB962C8B-B14F-4D97-AF65-F5344CB8AC3E}">
        <p14:creationId xmlns:p14="http://schemas.microsoft.com/office/powerpoint/2010/main" val="629880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Whit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5E94BA17-8AE8-4651-9FD9-8589E5D42325}" type="slidenum">
              <a:rPr lang="en-US" smtClean="0"/>
              <a:t>‹#›</a:t>
            </a:fld>
            <a:endParaRPr lang="en-US"/>
          </a:p>
        </p:txBody>
      </p:sp>
      <p:sp>
        <p:nvSpPr>
          <p:cNvPr id="8" name="Text Placeholder 8">
            <a:extLst>
              <a:ext uri="{FF2B5EF4-FFF2-40B4-BE49-F238E27FC236}">
                <a16:creationId xmlns:a16="http://schemas.microsoft.com/office/drawing/2014/main" id="{6F53B821-48C3-4104-B8D8-40B76BD0CD0D}"/>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10" name="Text Placeholder 4">
            <a:extLst>
              <a:ext uri="{FF2B5EF4-FFF2-40B4-BE49-F238E27FC236}">
                <a16:creationId xmlns:a16="http://schemas.microsoft.com/office/drawing/2014/main" id="{7F92214B-9789-41D9-A65E-CFA14E0888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11" name="Text Placeholder 7">
            <a:extLst>
              <a:ext uri="{FF2B5EF4-FFF2-40B4-BE49-F238E27FC236}">
                <a16:creationId xmlns:a16="http://schemas.microsoft.com/office/drawing/2014/main" id="{C334EFA4-B665-48AB-8B16-42BFB5C8564F}"/>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5" name="Content Placeholder 2">
            <a:extLst>
              <a:ext uri="{FF2B5EF4-FFF2-40B4-BE49-F238E27FC236}">
                <a16:creationId xmlns:a16="http://schemas.microsoft.com/office/drawing/2014/main" id="{1FE8CD0A-4B5A-24D2-D436-67FE32F8620E}"/>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a:extLst>
              <a:ext uri="{FF2B5EF4-FFF2-40B4-BE49-F238E27FC236}">
                <a16:creationId xmlns:a16="http://schemas.microsoft.com/office/drawing/2014/main" id="{F6D8FE80-3B5D-7830-3D97-5B015DEFB055}"/>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58BADE0-E41B-FBFD-281B-C6E8850D9105}"/>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579655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1127AE-6087-41C4-B39A-A983AC1D6687}"/>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Footer Placeholder 3">
            <a:extLst>
              <a:ext uri="{FF2B5EF4-FFF2-40B4-BE49-F238E27FC236}">
                <a16:creationId xmlns:a16="http://schemas.microsoft.com/office/drawing/2014/main" id="{FE675232-AF94-4EE2-B662-F87FD258D8D0}"/>
              </a:ext>
            </a:extLst>
          </p:cNvPr>
          <p:cNvSpPr>
            <a:spLocks noGrp="1"/>
          </p:cNvSpPr>
          <p:nvPr>
            <p:ph type="ftr" sz="quarter" idx="11"/>
          </p:nvPr>
        </p:nvSpPr>
        <p:spPr>
          <a:xfrm>
            <a:off x="731520" y="6492240"/>
            <a:ext cx="3657600" cy="228600"/>
          </a:xfrm>
          <a:prstGeom prst="rect">
            <a:avLst/>
          </a:prstGeom>
        </p:spPr>
        <p:txBody>
          <a:bodyPr/>
          <a:lstStyle/>
          <a:p>
            <a:r>
              <a:rPr lang="en-US"/>
              <a:t>[Insert Confidentiality Legend here, if needed]</a:t>
            </a:r>
          </a:p>
        </p:txBody>
      </p:sp>
      <p:sp>
        <p:nvSpPr>
          <p:cNvPr id="7" name="Text Placeholder 8">
            <a:extLst>
              <a:ext uri="{FF2B5EF4-FFF2-40B4-BE49-F238E27FC236}">
                <a16:creationId xmlns:a16="http://schemas.microsoft.com/office/drawing/2014/main" id="{93F1D0DA-F315-4B76-90BA-B3A3A1A6D6EB}"/>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8" name="Text Placeholder 4">
            <a:extLst>
              <a:ext uri="{FF2B5EF4-FFF2-40B4-BE49-F238E27FC236}">
                <a16:creationId xmlns:a16="http://schemas.microsoft.com/office/drawing/2014/main" id="{53D05EC5-B34D-474B-B5BD-1A6B152AF0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5" name="Content Placeholder 2">
            <a:extLst>
              <a:ext uri="{FF2B5EF4-FFF2-40B4-BE49-F238E27FC236}">
                <a16:creationId xmlns:a16="http://schemas.microsoft.com/office/drawing/2014/main" id="{23B85A75-3A38-EDD6-C279-D2AC47DE2DD7}"/>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E6EB534D-94D2-B02D-2CBB-DA370E3B66C2}"/>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43656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EIX Divider Slide Gre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7881D8-3C49-416D-A7C6-E62CFE9A74A7}"/>
              </a:ext>
            </a:extLst>
          </p:cNvPr>
          <p:cNvPicPr>
            <a:picLocks noChangeAspect="1"/>
          </p:cNvPicPr>
          <p:nvPr userDrawn="1"/>
        </p:nvPicPr>
        <p:blipFill>
          <a:blip r:embed="rId2"/>
          <a:stretch>
            <a:fillRect/>
          </a:stretch>
        </p:blipFill>
        <p:spPr>
          <a:xfrm>
            <a:off x="9544541" y="6024477"/>
            <a:ext cx="2209497" cy="455336"/>
          </a:xfrm>
          <a:prstGeom prst="rect">
            <a:avLst/>
          </a:prstGeom>
        </p:spPr>
      </p:pic>
      <p:sp>
        <p:nvSpPr>
          <p:cNvPr id="2" name="Title 1"/>
          <p:cNvSpPr>
            <a:spLocks noGrp="1"/>
          </p:cNvSpPr>
          <p:nvPr>
            <p:ph type="title" hasCustomPrompt="1"/>
          </p:nvPr>
        </p:nvSpPr>
        <p:spPr>
          <a:xfrm>
            <a:off x="696157" y="1554733"/>
            <a:ext cx="7909264" cy="1325563"/>
          </a:xfrm>
          <a:prstGeom prst="rect">
            <a:avLst/>
          </a:prstGeom>
        </p:spPr>
        <p:txBody>
          <a:bodyPr/>
          <a:lstStyle>
            <a:lvl1pPr>
              <a:defRPr baseline="0">
                <a:solidFill>
                  <a:schemeClr val="tx1"/>
                </a:solidFill>
              </a:defRPr>
            </a:lvl1pPr>
          </a:lstStyle>
          <a:p>
            <a:r>
              <a:rPr lang="en-US"/>
              <a:t>Divider Slide Title</a:t>
            </a:r>
          </a:p>
        </p:txBody>
      </p:sp>
      <p:sp>
        <p:nvSpPr>
          <p:cNvPr id="11" name="Rectangle 10"/>
          <p:cNvSpPr/>
          <p:nvPr userDrawn="1"/>
        </p:nvSpPr>
        <p:spPr>
          <a:xfrm>
            <a:off x="9102571" y="0"/>
            <a:ext cx="307759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1EF1AF9F-3337-02B0-ECAF-0C2B3071F53E}"/>
              </a:ext>
            </a:extLst>
          </p:cNvPr>
          <p:cNvSpPr/>
          <p:nvPr userDrawn="1"/>
        </p:nvSpPr>
        <p:spPr>
          <a:xfrm>
            <a:off x="1" y="6027939"/>
            <a:ext cx="9105091" cy="460414"/>
          </a:xfrm>
          <a:prstGeom prst="rect">
            <a:avLst/>
          </a:prstGeom>
          <a:solidFill>
            <a:srgbClr val="025F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B901BAB7-94B5-FFB9-6C1B-C24CDB326BA2}"/>
              </a:ext>
            </a:extLst>
          </p:cNvPr>
          <p:cNvPicPr>
            <a:picLocks noChangeAspect="1"/>
          </p:cNvPicPr>
          <p:nvPr userDrawn="1"/>
        </p:nvPicPr>
        <p:blipFill>
          <a:blip r:embed="rId2"/>
          <a:stretch>
            <a:fillRect/>
          </a:stretch>
        </p:blipFill>
        <p:spPr>
          <a:xfrm>
            <a:off x="9693982" y="6026642"/>
            <a:ext cx="1426464" cy="391958"/>
          </a:xfrm>
          <a:prstGeom prst="rect">
            <a:avLst/>
          </a:prstGeom>
        </p:spPr>
      </p:pic>
      <p:cxnSp>
        <p:nvCxnSpPr>
          <p:cNvPr id="15" name="Straight Connector 14">
            <a:extLst>
              <a:ext uri="{FF2B5EF4-FFF2-40B4-BE49-F238E27FC236}">
                <a16:creationId xmlns:a16="http://schemas.microsoft.com/office/drawing/2014/main" id="{95B41331-812D-03C5-B1A3-674AEC18B339}"/>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60B0326-44E2-7C9F-D37B-8EF8BD5BE2CC}"/>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CC88F9AC-2114-DC57-A9D3-3555F7678367}"/>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6" name="Picture 5">
            <a:extLst>
              <a:ext uri="{FF2B5EF4-FFF2-40B4-BE49-F238E27FC236}">
                <a16:creationId xmlns:a16="http://schemas.microsoft.com/office/drawing/2014/main" id="{83825FAA-D467-3C49-37C9-ED35773E9CBF}"/>
              </a:ext>
            </a:extLst>
          </p:cNvPr>
          <p:cNvPicPr>
            <a:picLocks noChangeAspect="1"/>
          </p:cNvPicPr>
          <p:nvPr userDrawn="1"/>
        </p:nvPicPr>
        <p:blipFill>
          <a:blip r:embed="rId4"/>
          <a:stretch>
            <a:fillRect/>
          </a:stretch>
        </p:blipFill>
        <p:spPr>
          <a:xfrm>
            <a:off x="1701008" y="6184087"/>
            <a:ext cx="3527231" cy="202816"/>
          </a:xfrm>
          <a:prstGeom prst="rect">
            <a:avLst/>
          </a:prstGeom>
        </p:spPr>
      </p:pic>
    </p:spTree>
    <p:extLst>
      <p:ext uri="{BB962C8B-B14F-4D97-AF65-F5344CB8AC3E}">
        <p14:creationId xmlns:p14="http://schemas.microsoft.com/office/powerpoint/2010/main" val="288846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EIX Divider Slide Gre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7881D8-3C49-416D-A7C6-E62CFE9A74A7}"/>
              </a:ext>
            </a:extLst>
          </p:cNvPr>
          <p:cNvPicPr>
            <a:picLocks noChangeAspect="1"/>
          </p:cNvPicPr>
          <p:nvPr userDrawn="1"/>
        </p:nvPicPr>
        <p:blipFill>
          <a:blip r:embed="rId2"/>
          <a:stretch>
            <a:fillRect/>
          </a:stretch>
        </p:blipFill>
        <p:spPr>
          <a:xfrm>
            <a:off x="9544541" y="6024477"/>
            <a:ext cx="2209497" cy="455336"/>
          </a:xfrm>
          <a:prstGeom prst="rect">
            <a:avLst/>
          </a:prstGeom>
        </p:spPr>
      </p:pic>
      <p:sp>
        <p:nvSpPr>
          <p:cNvPr id="2" name="Title 1"/>
          <p:cNvSpPr>
            <a:spLocks noGrp="1"/>
          </p:cNvSpPr>
          <p:nvPr>
            <p:ph type="title" hasCustomPrompt="1"/>
          </p:nvPr>
        </p:nvSpPr>
        <p:spPr>
          <a:xfrm>
            <a:off x="696157" y="1554733"/>
            <a:ext cx="7909264" cy="1325563"/>
          </a:xfrm>
          <a:prstGeom prst="rect">
            <a:avLst/>
          </a:prstGeom>
        </p:spPr>
        <p:txBody>
          <a:bodyPr/>
          <a:lstStyle>
            <a:lvl1pPr>
              <a:defRPr baseline="0">
                <a:solidFill>
                  <a:schemeClr val="tx1"/>
                </a:solidFill>
              </a:defRPr>
            </a:lvl1pPr>
          </a:lstStyle>
          <a:p>
            <a:r>
              <a:rPr lang="en-US"/>
              <a:t>Divider Slide Title</a:t>
            </a:r>
          </a:p>
        </p:txBody>
      </p:sp>
      <p:sp>
        <p:nvSpPr>
          <p:cNvPr id="11" name="Rectangle 10"/>
          <p:cNvSpPr/>
          <p:nvPr userDrawn="1"/>
        </p:nvSpPr>
        <p:spPr>
          <a:xfrm>
            <a:off x="9102571" y="0"/>
            <a:ext cx="307759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1EF1AF9F-3337-02B0-ECAF-0C2B3071F53E}"/>
              </a:ext>
            </a:extLst>
          </p:cNvPr>
          <p:cNvSpPr/>
          <p:nvPr userDrawn="1"/>
        </p:nvSpPr>
        <p:spPr>
          <a:xfrm>
            <a:off x="1" y="6027939"/>
            <a:ext cx="9105091" cy="460414"/>
          </a:xfrm>
          <a:prstGeom prst="rect">
            <a:avLst/>
          </a:prstGeom>
          <a:solidFill>
            <a:srgbClr val="025F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B901BAB7-94B5-FFB9-6C1B-C24CDB326BA2}"/>
              </a:ext>
            </a:extLst>
          </p:cNvPr>
          <p:cNvPicPr>
            <a:picLocks noChangeAspect="1"/>
          </p:cNvPicPr>
          <p:nvPr userDrawn="1"/>
        </p:nvPicPr>
        <p:blipFill>
          <a:blip r:embed="rId2"/>
          <a:stretch>
            <a:fillRect/>
          </a:stretch>
        </p:blipFill>
        <p:spPr>
          <a:xfrm>
            <a:off x="9693982" y="6026642"/>
            <a:ext cx="1426464" cy="391958"/>
          </a:xfrm>
          <a:prstGeom prst="rect">
            <a:avLst/>
          </a:prstGeom>
        </p:spPr>
      </p:pic>
      <p:cxnSp>
        <p:nvCxnSpPr>
          <p:cNvPr id="15" name="Straight Connector 14">
            <a:extLst>
              <a:ext uri="{FF2B5EF4-FFF2-40B4-BE49-F238E27FC236}">
                <a16:creationId xmlns:a16="http://schemas.microsoft.com/office/drawing/2014/main" id="{95B41331-812D-03C5-B1A3-674AEC18B339}"/>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60B0326-44E2-7C9F-D37B-8EF8BD5BE2CC}"/>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CC88F9AC-2114-DC57-A9D3-3555F7678367}"/>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6" name="Picture 5">
            <a:extLst>
              <a:ext uri="{FF2B5EF4-FFF2-40B4-BE49-F238E27FC236}">
                <a16:creationId xmlns:a16="http://schemas.microsoft.com/office/drawing/2014/main" id="{83825FAA-D467-3C49-37C9-ED35773E9CBF}"/>
              </a:ext>
            </a:extLst>
          </p:cNvPr>
          <p:cNvPicPr>
            <a:picLocks noChangeAspect="1"/>
          </p:cNvPicPr>
          <p:nvPr userDrawn="1"/>
        </p:nvPicPr>
        <p:blipFill>
          <a:blip r:embed="rId4"/>
          <a:stretch>
            <a:fillRect/>
          </a:stretch>
        </p:blipFill>
        <p:spPr>
          <a:xfrm>
            <a:off x="1701008" y="6184087"/>
            <a:ext cx="3527231" cy="202816"/>
          </a:xfrm>
          <a:prstGeom prst="rect">
            <a:avLst/>
          </a:prstGeom>
        </p:spPr>
      </p:pic>
    </p:spTree>
    <p:extLst>
      <p:ext uri="{BB962C8B-B14F-4D97-AF65-F5344CB8AC3E}">
        <p14:creationId xmlns:p14="http://schemas.microsoft.com/office/powerpoint/2010/main" val="2568551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SCE Divider Slide Grey">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157" y="1554734"/>
            <a:ext cx="7909264" cy="1325563"/>
          </a:xfrm>
          <a:prstGeom prst="rect">
            <a:avLst/>
          </a:prstGeom>
        </p:spPr>
        <p:txBody>
          <a:bodyPr/>
          <a:lstStyle>
            <a:lvl1pPr>
              <a:defRPr baseline="0">
                <a:solidFill>
                  <a:schemeClr val="tx1"/>
                </a:solidFill>
              </a:defRPr>
            </a:lvl1pPr>
          </a:lstStyle>
          <a:p>
            <a:r>
              <a:rPr lang="en-US"/>
              <a:t>Divider Slide Title</a:t>
            </a:r>
          </a:p>
        </p:txBody>
      </p:sp>
      <p:sp>
        <p:nvSpPr>
          <p:cNvPr id="9" name="Rectangle 8"/>
          <p:cNvSpPr/>
          <p:nvPr userDrawn="1"/>
        </p:nvSpPr>
        <p:spPr>
          <a:xfrm>
            <a:off x="1" y="6027939"/>
            <a:ext cx="9105091" cy="4604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sp>
        <p:nvSpPr>
          <p:cNvPr id="11" name="Rectangle 10"/>
          <p:cNvSpPr/>
          <p:nvPr userDrawn="1"/>
        </p:nvSpPr>
        <p:spPr>
          <a:xfrm>
            <a:off x="9102571" y="0"/>
            <a:ext cx="3077592" cy="6858000"/>
          </a:xfrm>
          <a:prstGeom prst="rect">
            <a:avLst/>
          </a:prstGeom>
          <a:solidFill>
            <a:srgbClr val="025F6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2" name="Picture 2" descr="Resilient Grid IV - Eventboost">
            <a:extLst>
              <a:ext uri="{FF2B5EF4-FFF2-40B4-BE49-F238E27FC236}">
                <a16:creationId xmlns:a16="http://schemas.microsoft.com/office/drawing/2014/main" id="{2895A976-2135-19EA-3A24-461D4FCF7A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23093" y="6054600"/>
            <a:ext cx="1572528" cy="56261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F540C30-84B4-C4D1-9EB7-211128643CEC}"/>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E05809-4C42-3865-E85B-7EF22172EDD1}"/>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54908A82-EE25-CE0C-14C9-11EAF853B17C}"/>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19" name="Picture 18">
            <a:extLst>
              <a:ext uri="{FF2B5EF4-FFF2-40B4-BE49-F238E27FC236}">
                <a16:creationId xmlns:a16="http://schemas.microsoft.com/office/drawing/2014/main" id="{4468FC54-8377-F7C0-E993-DC12DA81676B}"/>
              </a:ext>
            </a:extLst>
          </p:cNvPr>
          <p:cNvPicPr>
            <a:picLocks noChangeAspect="1"/>
          </p:cNvPicPr>
          <p:nvPr userDrawn="1"/>
        </p:nvPicPr>
        <p:blipFill>
          <a:blip r:embed="rId4"/>
          <a:stretch>
            <a:fillRect/>
          </a:stretch>
        </p:blipFill>
        <p:spPr>
          <a:xfrm>
            <a:off x="214291" y="6056725"/>
            <a:ext cx="1195266" cy="419555"/>
          </a:xfrm>
          <a:prstGeom prst="rect">
            <a:avLst/>
          </a:prstGeom>
        </p:spPr>
      </p:pic>
      <p:cxnSp>
        <p:nvCxnSpPr>
          <p:cNvPr id="21" name="Straight Connector 20">
            <a:extLst>
              <a:ext uri="{FF2B5EF4-FFF2-40B4-BE49-F238E27FC236}">
                <a16:creationId xmlns:a16="http://schemas.microsoft.com/office/drawing/2014/main" id="{5EC28410-3990-E503-CA79-60351DB44B36}"/>
              </a:ext>
            </a:extLst>
          </p:cNvPr>
          <p:cNvCxnSpPr/>
          <p:nvPr userDrawn="1"/>
        </p:nvCxnSpPr>
        <p:spPr>
          <a:xfrm>
            <a:off x="1500809" y="6112760"/>
            <a:ext cx="0" cy="290771"/>
          </a:xfrm>
          <a:prstGeom prst="line">
            <a:avLst/>
          </a:prstGeom>
          <a:ln w="9525">
            <a:solidFill>
              <a:srgbClr val="025F69"/>
            </a:solidFill>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7398B28B-1238-75C3-51E4-883E0618AFE8}"/>
              </a:ext>
            </a:extLst>
          </p:cNvPr>
          <p:cNvPicPr>
            <a:picLocks noChangeAspect="1"/>
          </p:cNvPicPr>
          <p:nvPr userDrawn="1"/>
        </p:nvPicPr>
        <p:blipFill>
          <a:blip r:embed="rId5"/>
          <a:stretch>
            <a:fillRect/>
          </a:stretch>
        </p:blipFill>
        <p:spPr>
          <a:xfrm>
            <a:off x="1701008" y="6184087"/>
            <a:ext cx="3530634" cy="203012"/>
          </a:xfrm>
          <a:prstGeom prst="rect">
            <a:avLst/>
          </a:prstGeom>
        </p:spPr>
      </p:pic>
    </p:spTree>
    <p:extLst>
      <p:ext uri="{BB962C8B-B14F-4D97-AF65-F5344CB8AC3E}">
        <p14:creationId xmlns:p14="http://schemas.microsoft.com/office/powerpoint/2010/main" val="263804796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ED6CA4F-E748-1A85-37CB-B44BC8F6C678}"/>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57D19253-1D36-955D-FA7A-311B89803CC3}"/>
              </a:ext>
            </a:extLst>
          </p:cNvPr>
          <p:cNvSpPr>
            <a:spLocks noGrp="1"/>
          </p:cNvSpPr>
          <p:nvPr>
            <p:ph type="dt" sz="half" idx="10"/>
          </p:nvPr>
        </p:nvSpPr>
        <p:spPr>
          <a:xfrm>
            <a:off x="210839" y="6356354"/>
            <a:ext cx="1706732" cy="365125"/>
          </a:xfrm>
          <a:prstGeom prst="rect">
            <a:avLst/>
          </a:prstGeom>
        </p:spPr>
        <p:txBody>
          <a:bodyPr/>
          <a:lstStyle/>
          <a:p>
            <a:fld id="{7965F35D-6605-443D-9F38-140776D68947}" type="datetime1">
              <a:rPr lang="en-US" smtClean="0"/>
              <a:t>7/24/2025</a:t>
            </a:fld>
            <a:endParaRPr lang="en-US"/>
          </a:p>
        </p:txBody>
      </p:sp>
      <p:sp>
        <p:nvSpPr>
          <p:cNvPr id="10" name="Footer Placeholder 4">
            <a:extLst>
              <a:ext uri="{FF2B5EF4-FFF2-40B4-BE49-F238E27FC236}">
                <a16:creationId xmlns:a16="http://schemas.microsoft.com/office/drawing/2014/main" id="{82EABFCE-20B8-85B7-992B-B01828F23C00}"/>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1" name="Slide Number Placeholder 5">
            <a:extLst>
              <a:ext uri="{FF2B5EF4-FFF2-40B4-BE49-F238E27FC236}">
                <a16:creationId xmlns:a16="http://schemas.microsoft.com/office/drawing/2014/main" id="{2D6B88DA-8E91-2243-72D5-341AD66AB872}"/>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030B2E74-BB28-636A-54D4-9AAB89506369}"/>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419961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3A22F1C-4DFC-1C16-AD9C-E1BCA1075C95}"/>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69465449-35D5-0EF3-8B1F-27F6660A73E6}"/>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37AC3815-3166-EBFC-7ADB-741830D5710E}"/>
              </a:ext>
            </a:extLst>
          </p:cNvPr>
          <p:cNvSpPr>
            <a:spLocks noGrp="1"/>
          </p:cNvSpPr>
          <p:nvPr>
            <p:ph type="dt" sz="half" idx="10"/>
          </p:nvPr>
        </p:nvSpPr>
        <p:spPr>
          <a:xfrm>
            <a:off x="210839" y="6356354"/>
            <a:ext cx="1706732" cy="365125"/>
          </a:xfrm>
          <a:prstGeom prst="rect">
            <a:avLst/>
          </a:prstGeom>
        </p:spPr>
        <p:txBody>
          <a:bodyPr/>
          <a:lstStyle/>
          <a:p>
            <a:fld id="{66DB8819-B877-4AAF-AB71-63C59D44BF13}" type="datetime1">
              <a:rPr lang="en-US" smtClean="0"/>
              <a:t>7/24/2025</a:t>
            </a:fld>
            <a:endParaRPr lang="en-US"/>
          </a:p>
        </p:txBody>
      </p:sp>
      <p:sp>
        <p:nvSpPr>
          <p:cNvPr id="12" name="Footer Placeholder 5">
            <a:extLst>
              <a:ext uri="{FF2B5EF4-FFF2-40B4-BE49-F238E27FC236}">
                <a16:creationId xmlns:a16="http://schemas.microsoft.com/office/drawing/2014/main" id="{22BCB004-B4E9-F5B5-A183-9F116031DA6A}"/>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3" name="Slide Number Placeholder 6">
            <a:extLst>
              <a:ext uri="{FF2B5EF4-FFF2-40B4-BE49-F238E27FC236}">
                <a16:creationId xmlns:a16="http://schemas.microsoft.com/office/drawing/2014/main" id="{84070AD8-A937-8830-B30A-1611EBFE48BC}"/>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97B1928A-E10C-63D8-B901-AD838C00979E}"/>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03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gend Gu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6B2C8-D540-4DB9-BD05-F2CDBD160F61}"/>
              </a:ext>
            </a:extLst>
          </p:cNvPr>
          <p:cNvSpPr>
            <a:spLocks noGrp="1"/>
          </p:cNvSpPr>
          <p:nvPr>
            <p:ph type="title" hasCustomPrompt="1"/>
          </p:nvPr>
        </p:nvSpPr>
        <p:spPr>
          <a:xfrm>
            <a:off x="4425696" y="512064"/>
            <a:ext cx="3511296" cy="585216"/>
          </a:xfrm>
          <a:prstGeom prst="rect">
            <a:avLst/>
          </a:prstGeom>
        </p:spPr>
        <p:txBody>
          <a:bodyPr>
            <a:normAutofit/>
          </a:bodyPr>
          <a:lstStyle>
            <a:lvl1pPr>
              <a:defRPr sz="3200"/>
            </a:lvl1pPr>
          </a:lstStyle>
          <a:p>
            <a:r>
              <a:rPr lang="en-US"/>
              <a:t>Legend Guide</a:t>
            </a:r>
          </a:p>
        </p:txBody>
      </p:sp>
      <p:sp>
        <p:nvSpPr>
          <p:cNvPr id="3" name="Slide Number Placeholder 2">
            <a:extLst>
              <a:ext uri="{FF2B5EF4-FFF2-40B4-BE49-F238E27FC236}">
                <a16:creationId xmlns:a16="http://schemas.microsoft.com/office/drawing/2014/main" id="{AEA5EBFE-71C8-4B0E-93DC-C82DCA22CC21}"/>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Content Placeholder 2">
            <a:extLst>
              <a:ext uri="{FF2B5EF4-FFF2-40B4-BE49-F238E27FC236}">
                <a16:creationId xmlns:a16="http://schemas.microsoft.com/office/drawing/2014/main" id="{29440EDD-02F0-45D4-82DF-12C6E23715CF}"/>
              </a:ext>
            </a:extLst>
          </p:cNvPr>
          <p:cNvSpPr>
            <a:spLocks noGrp="1"/>
          </p:cNvSpPr>
          <p:nvPr>
            <p:ph idx="1" hasCustomPrompt="1"/>
          </p:nvPr>
        </p:nvSpPr>
        <p:spPr>
          <a:xfrm>
            <a:off x="573024" y="1097280"/>
            <a:ext cx="11216640" cy="5248656"/>
          </a:xfrm>
          <a:prstGeom prst="rect">
            <a:avLst/>
          </a:prstGeom>
        </p:spPr>
        <p:txBody>
          <a:bodyPr/>
          <a:lstStyle>
            <a:lvl1pPr>
              <a:defRPr sz="1400">
                <a:solidFill>
                  <a:srgbClr val="44546A"/>
                </a:solidFill>
              </a:defRPr>
            </a:lvl1pPr>
            <a:lvl2pPr marL="803255" indent="-341305">
              <a:buFont typeface="Segoe UI" panose="020B0502040204020203" pitchFamily="34" charset="0"/>
              <a:buChar char="₋"/>
              <a:defRPr sz="1200">
                <a:solidFill>
                  <a:srgbClr val="44546A"/>
                </a:solidFill>
              </a:defRPr>
            </a:lvl2pPr>
            <a:lvl3pPr marL="1255682" indent="-341305">
              <a:buFont typeface="Wingdings" panose="05000000000000000000" pitchFamily="2" charset="2"/>
              <a:buChar char="Ø"/>
              <a:defRPr sz="1000">
                <a:solidFill>
                  <a:srgbClr val="44546A"/>
                </a:solidFill>
              </a:defRPr>
            </a:lvl3pPr>
            <a:lvl4pPr marL="1717632" indent="-341305">
              <a:defRPr sz="1000" i="1">
                <a:solidFill>
                  <a:schemeClr val="tx1"/>
                </a:solidFill>
              </a:defRPr>
            </a:lvl4pPr>
            <a:lvl5pPr marL="2057349" indent="-228594">
              <a:buFont typeface="Segoe UI" panose="020B0502040204020203" pitchFamily="34" charset="0"/>
              <a:buChar char="‒"/>
              <a:defRPr sz="12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71481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E94BA17-8AE8-4651-9FD9-8589E5D42325}" type="slidenum">
              <a:rPr lang="en-US" smtClean="0"/>
              <a:t>‹#›</a:t>
            </a:fld>
            <a:endParaRPr lang="en-US"/>
          </a:p>
        </p:txBody>
      </p:sp>
      <p:sp>
        <p:nvSpPr>
          <p:cNvPr id="9" name="Text Placeholder 8">
            <a:extLst>
              <a:ext uri="{FF2B5EF4-FFF2-40B4-BE49-F238E27FC236}">
                <a16:creationId xmlns:a16="http://schemas.microsoft.com/office/drawing/2014/main" id="{048D8937-49C8-4833-B633-2DEA0A6456C0}"/>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5" name="Text Placeholder 4">
            <a:extLst>
              <a:ext uri="{FF2B5EF4-FFF2-40B4-BE49-F238E27FC236}">
                <a16:creationId xmlns:a16="http://schemas.microsoft.com/office/drawing/2014/main" id="{58666403-E6C0-4831-B558-9DA70EC84F8F}"/>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8" name="Text Placeholder 7">
            <a:extLst>
              <a:ext uri="{FF2B5EF4-FFF2-40B4-BE49-F238E27FC236}">
                <a16:creationId xmlns:a16="http://schemas.microsoft.com/office/drawing/2014/main" id="{0BF30D84-56E6-41F5-800F-41FFF185F74B}"/>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4" name="Content Placeholder 2">
            <a:extLst>
              <a:ext uri="{FF2B5EF4-FFF2-40B4-BE49-F238E27FC236}">
                <a16:creationId xmlns:a16="http://schemas.microsoft.com/office/drawing/2014/main" id="{69BF6DBB-735E-9057-7926-328B587D9A3E}"/>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719FB54-5C86-D082-87F6-4E02BD866B92}"/>
              </a:ext>
            </a:extLst>
          </p:cNvPr>
          <p:cNvSpPr>
            <a:spLocks noGrp="1"/>
          </p:cNvSpPr>
          <p:nvPr>
            <p:ph type="ftr" sz="quarter" idx="16"/>
          </p:nvPr>
        </p:nvSpPr>
        <p:spPr>
          <a:xfrm>
            <a:off x="731520" y="6492240"/>
            <a:ext cx="3657600" cy="228600"/>
          </a:xfrm>
          <a:prstGeom prst="rect">
            <a:avLst/>
          </a:prstGeom>
        </p:spPr>
        <p:txBody>
          <a:bodyPr/>
          <a:lstStyle/>
          <a:p>
            <a:r>
              <a:rPr lang="en-US"/>
              <a:t>[Insert Confidentiality Legend here, if needed]</a:t>
            </a:r>
          </a:p>
        </p:txBody>
      </p:sp>
    </p:spTree>
    <p:extLst>
      <p:ext uri="{BB962C8B-B14F-4D97-AF65-F5344CB8AC3E}">
        <p14:creationId xmlns:p14="http://schemas.microsoft.com/office/powerpoint/2010/main" val="12035347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Slide Whit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5E94BA17-8AE8-4651-9FD9-8589E5D42325}" type="slidenum">
              <a:rPr lang="en-US" smtClean="0"/>
              <a:t>‹#›</a:t>
            </a:fld>
            <a:endParaRPr lang="en-US"/>
          </a:p>
        </p:txBody>
      </p:sp>
      <p:sp>
        <p:nvSpPr>
          <p:cNvPr id="9" name="Text Placeholder 8">
            <a:extLst>
              <a:ext uri="{FF2B5EF4-FFF2-40B4-BE49-F238E27FC236}">
                <a16:creationId xmlns:a16="http://schemas.microsoft.com/office/drawing/2014/main" id="{048D8937-49C8-4833-B633-2DEA0A6456C0}"/>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5" name="Text Placeholder 4">
            <a:extLst>
              <a:ext uri="{FF2B5EF4-FFF2-40B4-BE49-F238E27FC236}">
                <a16:creationId xmlns:a16="http://schemas.microsoft.com/office/drawing/2014/main" id="{58666403-E6C0-4831-B558-9DA70EC84F8F}"/>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8" name="Text Placeholder 7">
            <a:extLst>
              <a:ext uri="{FF2B5EF4-FFF2-40B4-BE49-F238E27FC236}">
                <a16:creationId xmlns:a16="http://schemas.microsoft.com/office/drawing/2014/main" id="{0BF30D84-56E6-41F5-800F-41FFF185F74B}"/>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4" name="Content Placeholder 2">
            <a:extLst>
              <a:ext uri="{FF2B5EF4-FFF2-40B4-BE49-F238E27FC236}">
                <a16:creationId xmlns:a16="http://schemas.microsoft.com/office/drawing/2014/main" id="{69BF6DBB-735E-9057-7926-328B587D9A3E}"/>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8719FB54-5C86-D082-87F6-4E02BD866B92}"/>
              </a:ext>
            </a:extLst>
          </p:cNvPr>
          <p:cNvSpPr>
            <a:spLocks noGrp="1"/>
          </p:cNvSpPr>
          <p:nvPr>
            <p:ph type="ftr" sz="quarter" idx="16"/>
          </p:nvPr>
        </p:nvSpPr>
        <p:spPr>
          <a:xfrm>
            <a:off x="731520" y="6492240"/>
            <a:ext cx="3657600" cy="228600"/>
          </a:xfrm>
          <a:prstGeom prst="rect">
            <a:avLst/>
          </a:prstGeom>
        </p:spPr>
        <p:txBody>
          <a:bodyPr/>
          <a:lstStyle/>
          <a:p>
            <a:r>
              <a:rPr lang="en-US"/>
              <a:t>[Insert Confidentiality Legend here, if needed]</a:t>
            </a:r>
          </a:p>
        </p:txBody>
      </p:sp>
    </p:spTree>
    <p:extLst>
      <p:ext uri="{BB962C8B-B14F-4D97-AF65-F5344CB8AC3E}">
        <p14:creationId xmlns:p14="http://schemas.microsoft.com/office/powerpoint/2010/main" val="30282746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Whit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5E94BA17-8AE8-4651-9FD9-8589E5D42325}" type="slidenum">
              <a:rPr lang="en-US" smtClean="0"/>
              <a:t>‹#›</a:t>
            </a:fld>
            <a:endParaRPr lang="en-US"/>
          </a:p>
        </p:txBody>
      </p:sp>
      <p:sp>
        <p:nvSpPr>
          <p:cNvPr id="8" name="Text Placeholder 8">
            <a:extLst>
              <a:ext uri="{FF2B5EF4-FFF2-40B4-BE49-F238E27FC236}">
                <a16:creationId xmlns:a16="http://schemas.microsoft.com/office/drawing/2014/main" id="{6F53B821-48C3-4104-B8D8-40B76BD0CD0D}"/>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10" name="Text Placeholder 4">
            <a:extLst>
              <a:ext uri="{FF2B5EF4-FFF2-40B4-BE49-F238E27FC236}">
                <a16:creationId xmlns:a16="http://schemas.microsoft.com/office/drawing/2014/main" id="{7F92214B-9789-41D9-A65E-CFA14E0888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11" name="Text Placeholder 7">
            <a:extLst>
              <a:ext uri="{FF2B5EF4-FFF2-40B4-BE49-F238E27FC236}">
                <a16:creationId xmlns:a16="http://schemas.microsoft.com/office/drawing/2014/main" id="{C334EFA4-B665-48AB-8B16-42BFB5C8564F}"/>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5" name="Content Placeholder 2">
            <a:extLst>
              <a:ext uri="{FF2B5EF4-FFF2-40B4-BE49-F238E27FC236}">
                <a16:creationId xmlns:a16="http://schemas.microsoft.com/office/drawing/2014/main" id="{1FE8CD0A-4B5A-24D2-D436-67FE32F8620E}"/>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a:extLst>
              <a:ext uri="{FF2B5EF4-FFF2-40B4-BE49-F238E27FC236}">
                <a16:creationId xmlns:a16="http://schemas.microsoft.com/office/drawing/2014/main" id="{F6D8FE80-3B5D-7830-3D97-5B015DEFB055}"/>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58BADE0-E41B-FBFD-281B-C6E8850D9105}"/>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25626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1127AE-6087-41C4-B39A-A983AC1D6687}"/>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Footer Placeholder 3">
            <a:extLst>
              <a:ext uri="{FF2B5EF4-FFF2-40B4-BE49-F238E27FC236}">
                <a16:creationId xmlns:a16="http://schemas.microsoft.com/office/drawing/2014/main" id="{FE675232-AF94-4EE2-B662-F87FD258D8D0}"/>
              </a:ext>
            </a:extLst>
          </p:cNvPr>
          <p:cNvSpPr>
            <a:spLocks noGrp="1"/>
          </p:cNvSpPr>
          <p:nvPr>
            <p:ph type="ftr" sz="quarter" idx="11"/>
          </p:nvPr>
        </p:nvSpPr>
        <p:spPr>
          <a:xfrm>
            <a:off x="731520" y="6492240"/>
            <a:ext cx="3657600" cy="228600"/>
          </a:xfrm>
          <a:prstGeom prst="rect">
            <a:avLst/>
          </a:prstGeom>
        </p:spPr>
        <p:txBody>
          <a:bodyPr/>
          <a:lstStyle/>
          <a:p>
            <a:r>
              <a:rPr lang="en-US"/>
              <a:t>[Insert Confidentiality Legend here, if needed]</a:t>
            </a:r>
          </a:p>
        </p:txBody>
      </p:sp>
      <p:sp>
        <p:nvSpPr>
          <p:cNvPr id="7" name="Text Placeholder 8">
            <a:extLst>
              <a:ext uri="{FF2B5EF4-FFF2-40B4-BE49-F238E27FC236}">
                <a16:creationId xmlns:a16="http://schemas.microsoft.com/office/drawing/2014/main" id="{93F1D0DA-F315-4B76-90BA-B3A3A1A6D6EB}"/>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8" name="Text Placeholder 4">
            <a:extLst>
              <a:ext uri="{FF2B5EF4-FFF2-40B4-BE49-F238E27FC236}">
                <a16:creationId xmlns:a16="http://schemas.microsoft.com/office/drawing/2014/main" id="{53D05EC5-B34D-474B-B5BD-1A6B152AF0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5" name="Content Placeholder 2">
            <a:extLst>
              <a:ext uri="{FF2B5EF4-FFF2-40B4-BE49-F238E27FC236}">
                <a16:creationId xmlns:a16="http://schemas.microsoft.com/office/drawing/2014/main" id="{23B85A75-3A38-EDD6-C279-D2AC47DE2DD7}"/>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E6EB534D-94D2-B02D-2CBB-DA370E3B66C2}"/>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843946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EIX Divider Slide Gre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7881D8-3C49-416D-A7C6-E62CFE9A74A7}"/>
              </a:ext>
            </a:extLst>
          </p:cNvPr>
          <p:cNvPicPr>
            <a:picLocks noChangeAspect="1"/>
          </p:cNvPicPr>
          <p:nvPr userDrawn="1"/>
        </p:nvPicPr>
        <p:blipFill>
          <a:blip r:embed="rId2"/>
          <a:stretch>
            <a:fillRect/>
          </a:stretch>
        </p:blipFill>
        <p:spPr>
          <a:xfrm>
            <a:off x="9544541" y="6024477"/>
            <a:ext cx="2209497" cy="455336"/>
          </a:xfrm>
          <a:prstGeom prst="rect">
            <a:avLst/>
          </a:prstGeom>
        </p:spPr>
      </p:pic>
      <p:sp>
        <p:nvSpPr>
          <p:cNvPr id="2" name="Title 1"/>
          <p:cNvSpPr>
            <a:spLocks noGrp="1"/>
          </p:cNvSpPr>
          <p:nvPr>
            <p:ph type="title" hasCustomPrompt="1"/>
          </p:nvPr>
        </p:nvSpPr>
        <p:spPr>
          <a:xfrm>
            <a:off x="696157" y="1554733"/>
            <a:ext cx="7909264" cy="1325563"/>
          </a:xfrm>
          <a:prstGeom prst="rect">
            <a:avLst/>
          </a:prstGeom>
        </p:spPr>
        <p:txBody>
          <a:bodyPr/>
          <a:lstStyle>
            <a:lvl1pPr>
              <a:defRPr baseline="0">
                <a:solidFill>
                  <a:schemeClr val="tx1"/>
                </a:solidFill>
              </a:defRPr>
            </a:lvl1pPr>
          </a:lstStyle>
          <a:p>
            <a:r>
              <a:rPr lang="en-US"/>
              <a:t>Divider Slide Title</a:t>
            </a:r>
          </a:p>
        </p:txBody>
      </p:sp>
      <p:sp>
        <p:nvSpPr>
          <p:cNvPr id="11" name="Rectangle 10"/>
          <p:cNvSpPr/>
          <p:nvPr userDrawn="1"/>
        </p:nvSpPr>
        <p:spPr>
          <a:xfrm>
            <a:off x="9102571" y="0"/>
            <a:ext cx="307759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1EF1AF9F-3337-02B0-ECAF-0C2B3071F53E}"/>
              </a:ext>
            </a:extLst>
          </p:cNvPr>
          <p:cNvSpPr/>
          <p:nvPr userDrawn="1"/>
        </p:nvSpPr>
        <p:spPr>
          <a:xfrm>
            <a:off x="1" y="6027939"/>
            <a:ext cx="9105091" cy="460414"/>
          </a:xfrm>
          <a:prstGeom prst="rect">
            <a:avLst/>
          </a:prstGeom>
          <a:solidFill>
            <a:srgbClr val="025F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B901BAB7-94B5-FFB9-6C1B-C24CDB326BA2}"/>
              </a:ext>
            </a:extLst>
          </p:cNvPr>
          <p:cNvPicPr>
            <a:picLocks noChangeAspect="1"/>
          </p:cNvPicPr>
          <p:nvPr userDrawn="1"/>
        </p:nvPicPr>
        <p:blipFill>
          <a:blip r:embed="rId2"/>
          <a:stretch>
            <a:fillRect/>
          </a:stretch>
        </p:blipFill>
        <p:spPr>
          <a:xfrm>
            <a:off x="9693982" y="6026642"/>
            <a:ext cx="1426464" cy="391958"/>
          </a:xfrm>
          <a:prstGeom prst="rect">
            <a:avLst/>
          </a:prstGeom>
        </p:spPr>
      </p:pic>
      <p:cxnSp>
        <p:nvCxnSpPr>
          <p:cNvPr id="15" name="Straight Connector 14">
            <a:extLst>
              <a:ext uri="{FF2B5EF4-FFF2-40B4-BE49-F238E27FC236}">
                <a16:creationId xmlns:a16="http://schemas.microsoft.com/office/drawing/2014/main" id="{95B41331-812D-03C5-B1A3-674AEC18B339}"/>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60B0326-44E2-7C9F-D37B-8EF8BD5BE2CC}"/>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CC88F9AC-2114-DC57-A9D3-3555F7678367}"/>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6" name="Picture 5">
            <a:extLst>
              <a:ext uri="{FF2B5EF4-FFF2-40B4-BE49-F238E27FC236}">
                <a16:creationId xmlns:a16="http://schemas.microsoft.com/office/drawing/2014/main" id="{83825FAA-D467-3C49-37C9-ED35773E9CBF}"/>
              </a:ext>
            </a:extLst>
          </p:cNvPr>
          <p:cNvPicPr>
            <a:picLocks noChangeAspect="1"/>
          </p:cNvPicPr>
          <p:nvPr userDrawn="1"/>
        </p:nvPicPr>
        <p:blipFill>
          <a:blip r:embed="rId4"/>
          <a:stretch>
            <a:fillRect/>
          </a:stretch>
        </p:blipFill>
        <p:spPr>
          <a:xfrm>
            <a:off x="1701008" y="6184087"/>
            <a:ext cx="3527231" cy="202816"/>
          </a:xfrm>
          <a:prstGeom prst="rect">
            <a:avLst/>
          </a:prstGeom>
        </p:spPr>
      </p:pic>
    </p:spTree>
    <p:extLst>
      <p:ext uri="{BB962C8B-B14F-4D97-AF65-F5344CB8AC3E}">
        <p14:creationId xmlns:p14="http://schemas.microsoft.com/office/powerpoint/2010/main" val="40237511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3_SCE Divider Slide Grey">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157" y="1554734"/>
            <a:ext cx="7909264" cy="1325563"/>
          </a:xfrm>
          <a:prstGeom prst="rect">
            <a:avLst/>
          </a:prstGeom>
        </p:spPr>
        <p:txBody>
          <a:bodyPr/>
          <a:lstStyle>
            <a:lvl1pPr>
              <a:defRPr baseline="0">
                <a:solidFill>
                  <a:schemeClr val="tx1"/>
                </a:solidFill>
              </a:defRPr>
            </a:lvl1pPr>
          </a:lstStyle>
          <a:p>
            <a:r>
              <a:rPr lang="en-US"/>
              <a:t>Divider Slide Title</a:t>
            </a:r>
          </a:p>
        </p:txBody>
      </p:sp>
      <p:sp>
        <p:nvSpPr>
          <p:cNvPr id="9" name="Rectangle 8"/>
          <p:cNvSpPr/>
          <p:nvPr userDrawn="1"/>
        </p:nvSpPr>
        <p:spPr>
          <a:xfrm>
            <a:off x="1" y="6027939"/>
            <a:ext cx="9105091" cy="4604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sp>
        <p:nvSpPr>
          <p:cNvPr id="11" name="Rectangle 10"/>
          <p:cNvSpPr/>
          <p:nvPr userDrawn="1"/>
        </p:nvSpPr>
        <p:spPr>
          <a:xfrm>
            <a:off x="9102571" y="0"/>
            <a:ext cx="3077592" cy="6858000"/>
          </a:xfrm>
          <a:prstGeom prst="rect">
            <a:avLst/>
          </a:prstGeom>
          <a:solidFill>
            <a:srgbClr val="025F6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2" name="Picture 2" descr="Resilient Grid IV - Eventboost">
            <a:extLst>
              <a:ext uri="{FF2B5EF4-FFF2-40B4-BE49-F238E27FC236}">
                <a16:creationId xmlns:a16="http://schemas.microsoft.com/office/drawing/2014/main" id="{2895A976-2135-19EA-3A24-461D4FCF7A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23093" y="6054600"/>
            <a:ext cx="1572528" cy="56261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F540C30-84B4-C4D1-9EB7-211128643CEC}"/>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E05809-4C42-3865-E85B-7EF22172EDD1}"/>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54908A82-EE25-CE0C-14C9-11EAF853B17C}"/>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19" name="Picture 18">
            <a:extLst>
              <a:ext uri="{FF2B5EF4-FFF2-40B4-BE49-F238E27FC236}">
                <a16:creationId xmlns:a16="http://schemas.microsoft.com/office/drawing/2014/main" id="{4468FC54-8377-F7C0-E993-DC12DA81676B}"/>
              </a:ext>
            </a:extLst>
          </p:cNvPr>
          <p:cNvPicPr>
            <a:picLocks noChangeAspect="1"/>
          </p:cNvPicPr>
          <p:nvPr userDrawn="1"/>
        </p:nvPicPr>
        <p:blipFill>
          <a:blip r:embed="rId4"/>
          <a:stretch>
            <a:fillRect/>
          </a:stretch>
        </p:blipFill>
        <p:spPr>
          <a:xfrm>
            <a:off x="214291" y="6056725"/>
            <a:ext cx="1195266" cy="419555"/>
          </a:xfrm>
          <a:prstGeom prst="rect">
            <a:avLst/>
          </a:prstGeom>
        </p:spPr>
      </p:pic>
      <p:cxnSp>
        <p:nvCxnSpPr>
          <p:cNvPr id="21" name="Straight Connector 20">
            <a:extLst>
              <a:ext uri="{FF2B5EF4-FFF2-40B4-BE49-F238E27FC236}">
                <a16:creationId xmlns:a16="http://schemas.microsoft.com/office/drawing/2014/main" id="{5EC28410-3990-E503-CA79-60351DB44B36}"/>
              </a:ext>
            </a:extLst>
          </p:cNvPr>
          <p:cNvCxnSpPr/>
          <p:nvPr userDrawn="1"/>
        </p:nvCxnSpPr>
        <p:spPr>
          <a:xfrm>
            <a:off x="1500809" y="6112760"/>
            <a:ext cx="0" cy="290771"/>
          </a:xfrm>
          <a:prstGeom prst="line">
            <a:avLst/>
          </a:prstGeom>
          <a:ln w="9525">
            <a:solidFill>
              <a:srgbClr val="025F69"/>
            </a:solidFill>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7398B28B-1238-75C3-51E4-883E0618AFE8}"/>
              </a:ext>
            </a:extLst>
          </p:cNvPr>
          <p:cNvPicPr>
            <a:picLocks noChangeAspect="1"/>
          </p:cNvPicPr>
          <p:nvPr userDrawn="1"/>
        </p:nvPicPr>
        <p:blipFill>
          <a:blip r:embed="rId5"/>
          <a:stretch>
            <a:fillRect/>
          </a:stretch>
        </p:blipFill>
        <p:spPr>
          <a:xfrm>
            <a:off x="1701008" y="6184087"/>
            <a:ext cx="3530634" cy="203012"/>
          </a:xfrm>
          <a:prstGeom prst="rect">
            <a:avLst/>
          </a:prstGeom>
        </p:spPr>
      </p:pic>
    </p:spTree>
    <p:extLst>
      <p:ext uri="{BB962C8B-B14F-4D97-AF65-F5344CB8AC3E}">
        <p14:creationId xmlns:p14="http://schemas.microsoft.com/office/powerpoint/2010/main" val="1813967250"/>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ED6CA4F-E748-1A85-37CB-B44BC8F6C678}"/>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57D19253-1D36-955D-FA7A-311B89803CC3}"/>
              </a:ext>
            </a:extLst>
          </p:cNvPr>
          <p:cNvSpPr>
            <a:spLocks noGrp="1"/>
          </p:cNvSpPr>
          <p:nvPr>
            <p:ph type="dt" sz="half" idx="10"/>
          </p:nvPr>
        </p:nvSpPr>
        <p:spPr>
          <a:xfrm>
            <a:off x="210839" y="6356354"/>
            <a:ext cx="1706732" cy="365125"/>
          </a:xfrm>
          <a:prstGeom prst="rect">
            <a:avLst/>
          </a:prstGeom>
        </p:spPr>
        <p:txBody>
          <a:bodyPr/>
          <a:lstStyle/>
          <a:p>
            <a:fld id="{7965F35D-6605-443D-9F38-140776D68947}" type="datetime1">
              <a:rPr lang="en-US" smtClean="0"/>
              <a:t>7/24/2025</a:t>
            </a:fld>
            <a:endParaRPr lang="en-US"/>
          </a:p>
        </p:txBody>
      </p:sp>
      <p:sp>
        <p:nvSpPr>
          <p:cNvPr id="10" name="Footer Placeholder 4">
            <a:extLst>
              <a:ext uri="{FF2B5EF4-FFF2-40B4-BE49-F238E27FC236}">
                <a16:creationId xmlns:a16="http://schemas.microsoft.com/office/drawing/2014/main" id="{82EABFCE-20B8-85B7-992B-B01828F23C00}"/>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1" name="Slide Number Placeholder 5">
            <a:extLst>
              <a:ext uri="{FF2B5EF4-FFF2-40B4-BE49-F238E27FC236}">
                <a16:creationId xmlns:a16="http://schemas.microsoft.com/office/drawing/2014/main" id="{2D6B88DA-8E91-2243-72D5-341AD66AB872}"/>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030B2E74-BB28-636A-54D4-9AAB89506369}"/>
              </a:ext>
            </a:extLst>
          </p:cNvPr>
          <p:cNvSpPr>
            <a:spLocks noGrp="1"/>
          </p:cNvSpPr>
          <p:nvPr>
            <p:ph type="title"/>
          </p:nvPr>
        </p:nvSpPr>
        <p:spPr>
          <a:xfrm>
            <a:off x="270029" y="322832"/>
            <a:ext cx="11626051" cy="51274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778311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3A22F1C-4DFC-1C16-AD9C-E1BCA1075C95}"/>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69465449-35D5-0EF3-8B1F-27F6660A73E6}"/>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37AC3815-3166-EBFC-7ADB-741830D5710E}"/>
              </a:ext>
            </a:extLst>
          </p:cNvPr>
          <p:cNvSpPr>
            <a:spLocks noGrp="1"/>
          </p:cNvSpPr>
          <p:nvPr>
            <p:ph type="dt" sz="half" idx="10"/>
          </p:nvPr>
        </p:nvSpPr>
        <p:spPr>
          <a:xfrm>
            <a:off x="210839" y="6356354"/>
            <a:ext cx="1706732" cy="365125"/>
          </a:xfrm>
          <a:prstGeom prst="rect">
            <a:avLst/>
          </a:prstGeom>
        </p:spPr>
        <p:txBody>
          <a:bodyPr/>
          <a:lstStyle/>
          <a:p>
            <a:fld id="{66DB8819-B877-4AAF-AB71-63C59D44BF13}" type="datetime1">
              <a:rPr lang="en-US" smtClean="0"/>
              <a:t>7/24/2025</a:t>
            </a:fld>
            <a:endParaRPr lang="en-US"/>
          </a:p>
        </p:txBody>
      </p:sp>
      <p:sp>
        <p:nvSpPr>
          <p:cNvPr id="12" name="Footer Placeholder 5">
            <a:extLst>
              <a:ext uri="{FF2B5EF4-FFF2-40B4-BE49-F238E27FC236}">
                <a16:creationId xmlns:a16="http://schemas.microsoft.com/office/drawing/2014/main" id="{22BCB004-B4E9-F5B5-A183-9F116031DA6A}"/>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3" name="Slide Number Placeholder 6">
            <a:extLst>
              <a:ext uri="{FF2B5EF4-FFF2-40B4-BE49-F238E27FC236}">
                <a16:creationId xmlns:a16="http://schemas.microsoft.com/office/drawing/2014/main" id="{84070AD8-A937-8830-B30A-1611EBFE48BC}"/>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97B1928A-E10C-63D8-B901-AD838C00979E}"/>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678220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AE2EBC-325E-46EC-87DD-6EC14BFC4DB2}" type="datetime1">
              <a:rPr lang="en-US" smtClean="0"/>
              <a:t>7/24/2025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94BA17-8AE8-4651-9FD9-8589E5D42325}" type="slidenum">
              <a:rPr lang="en-US" smtClean="0"/>
              <a:t>‹#›</a:t>
            </a:fld>
            <a:endParaRPr lang="en-US"/>
          </a:p>
        </p:txBody>
      </p:sp>
    </p:spTree>
    <p:extLst>
      <p:ext uri="{BB962C8B-B14F-4D97-AF65-F5344CB8AC3E}">
        <p14:creationId xmlns:p14="http://schemas.microsoft.com/office/powerpoint/2010/main" val="289077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lumn Whit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5E94BA17-8AE8-4651-9FD9-8589E5D42325}" type="slidenum">
              <a:rPr lang="en-US" smtClean="0"/>
              <a:t>‹#›</a:t>
            </a:fld>
            <a:endParaRPr lang="en-US"/>
          </a:p>
        </p:txBody>
      </p:sp>
      <p:sp>
        <p:nvSpPr>
          <p:cNvPr id="8" name="Text Placeholder 8">
            <a:extLst>
              <a:ext uri="{FF2B5EF4-FFF2-40B4-BE49-F238E27FC236}">
                <a16:creationId xmlns:a16="http://schemas.microsoft.com/office/drawing/2014/main" id="{6F53B821-48C3-4104-B8D8-40B76BD0CD0D}"/>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10" name="Text Placeholder 4">
            <a:extLst>
              <a:ext uri="{FF2B5EF4-FFF2-40B4-BE49-F238E27FC236}">
                <a16:creationId xmlns:a16="http://schemas.microsoft.com/office/drawing/2014/main" id="{7F92214B-9789-41D9-A65E-CFA14E0888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11" name="Text Placeholder 7">
            <a:extLst>
              <a:ext uri="{FF2B5EF4-FFF2-40B4-BE49-F238E27FC236}">
                <a16:creationId xmlns:a16="http://schemas.microsoft.com/office/drawing/2014/main" id="{C334EFA4-B665-48AB-8B16-42BFB5C8564F}"/>
              </a:ext>
            </a:extLst>
          </p:cNvPr>
          <p:cNvSpPr>
            <a:spLocks noGrp="1"/>
          </p:cNvSpPr>
          <p:nvPr>
            <p:ph type="body" sz="quarter" idx="15" hasCustomPrompt="1"/>
          </p:nvPr>
        </p:nvSpPr>
        <p:spPr>
          <a:xfrm>
            <a:off x="731520" y="6492240"/>
            <a:ext cx="3657600" cy="228600"/>
          </a:xfrm>
          <a:prstGeom prst="rect">
            <a:avLst/>
          </a:prstGeom>
        </p:spPr>
        <p:txBody>
          <a:bodyPr/>
          <a:lstStyle>
            <a:lvl1pPr marL="0" indent="0">
              <a:buNone/>
              <a:defRPr sz="1000"/>
            </a:lvl1pPr>
            <a:lvl2pPr marL="457189" indent="0">
              <a:buNone/>
              <a:defRPr sz="1000"/>
            </a:lvl2pPr>
            <a:lvl3pPr marL="914377" indent="0">
              <a:buNone/>
              <a:defRPr sz="1000"/>
            </a:lvl3pPr>
            <a:lvl4pPr marL="1371566" indent="0">
              <a:buNone/>
              <a:defRPr sz="1000"/>
            </a:lvl4pPr>
            <a:lvl5pPr marL="1828754" indent="0">
              <a:buNone/>
              <a:defRPr sz="1000"/>
            </a:lvl5pPr>
          </a:lstStyle>
          <a:p>
            <a:pPr lvl="0"/>
            <a:r>
              <a:rPr lang="en-US"/>
              <a:t>[Insert Confidentiality Legend here, if needed</a:t>
            </a:r>
          </a:p>
        </p:txBody>
      </p:sp>
      <p:sp>
        <p:nvSpPr>
          <p:cNvPr id="5" name="Content Placeholder 2">
            <a:extLst>
              <a:ext uri="{FF2B5EF4-FFF2-40B4-BE49-F238E27FC236}">
                <a16:creationId xmlns:a16="http://schemas.microsoft.com/office/drawing/2014/main" id="{1FE8CD0A-4B5A-24D2-D436-67FE32F8620E}"/>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a:extLst>
              <a:ext uri="{FF2B5EF4-FFF2-40B4-BE49-F238E27FC236}">
                <a16:creationId xmlns:a16="http://schemas.microsoft.com/office/drawing/2014/main" id="{F6D8FE80-3B5D-7830-3D97-5B015DEFB055}"/>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758BADE0-E41B-FBFD-281B-C6E8850D9105}"/>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989565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1127AE-6087-41C4-B39A-A983AC1D6687}"/>
              </a:ext>
            </a:extLst>
          </p:cNvPr>
          <p:cNvSpPr>
            <a:spLocks noGrp="1"/>
          </p:cNvSpPr>
          <p:nvPr>
            <p:ph type="sldNum" sz="quarter" idx="10"/>
          </p:nvPr>
        </p:nvSpPr>
        <p:spPr/>
        <p:txBody>
          <a:bodyPr/>
          <a:lstStyle/>
          <a:p>
            <a:fld id="{5E94BA17-8AE8-4651-9FD9-8589E5D42325}" type="slidenum">
              <a:rPr lang="en-US" smtClean="0"/>
              <a:pPr/>
              <a:t>‹#›</a:t>
            </a:fld>
            <a:endParaRPr lang="en-US"/>
          </a:p>
        </p:txBody>
      </p:sp>
      <p:sp>
        <p:nvSpPr>
          <p:cNvPr id="4" name="Footer Placeholder 3">
            <a:extLst>
              <a:ext uri="{FF2B5EF4-FFF2-40B4-BE49-F238E27FC236}">
                <a16:creationId xmlns:a16="http://schemas.microsoft.com/office/drawing/2014/main" id="{FE675232-AF94-4EE2-B662-F87FD258D8D0}"/>
              </a:ext>
            </a:extLst>
          </p:cNvPr>
          <p:cNvSpPr>
            <a:spLocks noGrp="1"/>
          </p:cNvSpPr>
          <p:nvPr>
            <p:ph type="ftr" sz="quarter" idx="11"/>
          </p:nvPr>
        </p:nvSpPr>
        <p:spPr>
          <a:xfrm>
            <a:off x="731520" y="6492240"/>
            <a:ext cx="3657600" cy="228600"/>
          </a:xfrm>
          <a:prstGeom prst="rect">
            <a:avLst/>
          </a:prstGeom>
        </p:spPr>
        <p:txBody>
          <a:bodyPr/>
          <a:lstStyle/>
          <a:p>
            <a:r>
              <a:rPr lang="en-US"/>
              <a:t>[Insert Confidentiality Legend here, if needed]</a:t>
            </a:r>
          </a:p>
        </p:txBody>
      </p:sp>
      <p:sp>
        <p:nvSpPr>
          <p:cNvPr id="7" name="Text Placeholder 8">
            <a:extLst>
              <a:ext uri="{FF2B5EF4-FFF2-40B4-BE49-F238E27FC236}">
                <a16:creationId xmlns:a16="http://schemas.microsoft.com/office/drawing/2014/main" id="{93F1D0DA-F315-4B76-90BA-B3A3A1A6D6EB}"/>
              </a:ext>
            </a:extLst>
          </p:cNvPr>
          <p:cNvSpPr>
            <a:spLocks noGrp="1"/>
          </p:cNvSpPr>
          <p:nvPr>
            <p:ph type="body" sz="quarter" idx="13" hasCustomPrompt="1"/>
          </p:nvPr>
        </p:nvSpPr>
        <p:spPr>
          <a:xfrm>
            <a:off x="3779520" y="0"/>
            <a:ext cx="4632960" cy="228600"/>
          </a:xfrm>
          <a:prstGeom prst="rect">
            <a:avLst/>
          </a:prstGeom>
        </p:spPr>
        <p:txBody>
          <a:bodyPr>
            <a:normAutofit/>
          </a:bodyPr>
          <a:lstStyle>
            <a:lvl1pPr marL="0" marR="0" indent="0" algn="ctr" defTabSz="914377" rtl="0" eaLnBrk="1" fontAlgn="auto" latinLnBrk="0" hangingPunct="1">
              <a:lnSpc>
                <a:spcPct val="100000"/>
              </a:lnSpc>
              <a:spcBef>
                <a:spcPts val="0"/>
              </a:spcBef>
              <a:spcAft>
                <a:spcPts val="0"/>
              </a:spcAft>
              <a:buClrTx/>
              <a:buSzTx/>
              <a:buFont typeface="Arial" panose="020B0604020202020204" pitchFamily="34" charset="0"/>
              <a:buNone/>
              <a:tabLst/>
              <a:defRPr sz="1000" i="1">
                <a:solidFill>
                  <a:srgbClr val="FF0000"/>
                </a:solidFill>
                <a:latin typeface="Segoe UI Semibold" panose="020B0702040204020203" pitchFamily="34" charset="0"/>
                <a:cs typeface="Segoe UI Semibold" panose="020B0702040204020203" pitchFamily="34" charset="0"/>
              </a:defRPr>
            </a:lvl1pPr>
          </a:lstStyle>
          <a:p>
            <a:pPr lvl="0"/>
            <a:r>
              <a:rPr lang="en-US"/>
              <a:t>[Insert Affiliate Legend here, if needed]</a:t>
            </a:r>
          </a:p>
        </p:txBody>
      </p:sp>
      <p:sp>
        <p:nvSpPr>
          <p:cNvPr id="8" name="Text Placeholder 4">
            <a:extLst>
              <a:ext uri="{FF2B5EF4-FFF2-40B4-BE49-F238E27FC236}">
                <a16:creationId xmlns:a16="http://schemas.microsoft.com/office/drawing/2014/main" id="{53D05EC5-B34D-474B-B5BD-1A6B152AF03B}"/>
              </a:ext>
            </a:extLst>
          </p:cNvPr>
          <p:cNvSpPr>
            <a:spLocks noGrp="1"/>
          </p:cNvSpPr>
          <p:nvPr>
            <p:ph type="body" sz="quarter" idx="14" hasCustomPrompt="1"/>
          </p:nvPr>
        </p:nvSpPr>
        <p:spPr>
          <a:xfrm>
            <a:off x="3779520" y="274320"/>
            <a:ext cx="4632960" cy="228600"/>
          </a:xfrm>
          <a:prstGeom prst="rect">
            <a:avLst/>
          </a:prstGeom>
        </p:spPr>
        <p:txBody>
          <a:bodyPr>
            <a:noAutofit/>
          </a:bodyPr>
          <a:lstStyle>
            <a:lvl1pPr marL="0" indent="0">
              <a:buNone/>
              <a:defRPr sz="1000">
                <a:solidFill>
                  <a:srgbClr val="FF0000"/>
                </a:solidFill>
                <a:latin typeface="Segoe UI Semibold" panose="020B0702040204020203" pitchFamily="34" charset="0"/>
                <a:cs typeface="Segoe UI Semibold" panose="020B0702040204020203" pitchFamily="34" charset="0"/>
              </a:defRPr>
            </a:lvl1pPr>
            <a:lvl2pPr marL="457189" indent="0">
              <a:buNone/>
              <a:defRPr sz="1000">
                <a:solidFill>
                  <a:srgbClr val="FF0000"/>
                </a:solidFill>
              </a:defRPr>
            </a:lvl2pPr>
            <a:lvl3pPr marL="914377" indent="0">
              <a:buNone/>
              <a:defRPr sz="1000">
                <a:solidFill>
                  <a:srgbClr val="FF0000"/>
                </a:solidFill>
              </a:defRPr>
            </a:lvl3pPr>
            <a:lvl4pPr marL="1371566" indent="0">
              <a:buNone/>
              <a:defRPr sz="1000">
                <a:solidFill>
                  <a:srgbClr val="FF0000"/>
                </a:solidFill>
              </a:defRPr>
            </a:lvl4pPr>
            <a:lvl5pPr marL="1828754" indent="0">
              <a:buNone/>
              <a:defRPr sz="1000">
                <a:solidFill>
                  <a:srgbClr val="FF0000"/>
                </a:solidFill>
              </a:defRPr>
            </a:lvl5pPr>
          </a:lstStyle>
          <a:p>
            <a:pPr lvl="0"/>
            <a:r>
              <a:rPr lang="en-US"/>
              <a:t>[Insert Attorney Client Privilege Legend here, if needed]</a:t>
            </a:r>
          </a:p>
        </p:txBody>
      </p:sp>
      <p:sp>
        <p:nvSpPr>
          <p:cNvPr id="5" name="Content Placeholder 2">
            <a:extLst>
              <a:ext uri="{FF2B5EF4-FFF2-40B4-BE49-F238E27FC236}">
                <a16:creationId xmlns:a16="http://schemas.microsoft.com/office/drawing/2014/main" id="{23B85A75-3A38-EDD6-C279-D2AC47DE2DD7}"/>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1">
            <a:extLst>
              <a:ext uri="{FF2B5EF4-FFF2-40B4-BE49-F238E27FC236}">
                <a16:creationId xmlns:a16="http://schemas.microsoft.com/office/drawing/2014/main" id="{E6EB534D-94D2-B02D-2CBB-DA370E3B66C2}"/>
              </a:ext>
            </a:extLst>
          </p:cNvPr>
          <p:cNvSpPr>
            <a:spLocks noGrp="1"/>
          </p:cNvSpPr>
          <p:nvPr>
            <p:ph type="title"/>
          </p:nvPr>
        </p:nvSpPr>
        <p:spPr>
          <a:xfrm>
            <a:off x="270029" y="480743"/>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6680869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EIX Divider Slide Gre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7881D8-3C49-416D-A7C6-E62CFE9A74A7}"/>
              </a:ext>
            </a:extLst>
          </p:cNvPr>
          <p:cNvPicPr>
            <a:picLocks noChangeAspect="1"/>
          </p:cNvPicPr>
          <p:nvPr userDrawn="1"/>
        </p:nvPicPr>
        <p:blipFill>
          <a:blip r:embed="rId2"/>
          <a:stretch>
            <a:fillRect/>
          </a:stretch>
        </p:blipFill>
        <p:spPr>
          <a:xfrm>
            <a:off x="9544541" y="6024477"/>
            <a:ext cx="2209497" cy="455336"/>
          </a:xfrm>
          <a:prstGeom prst="rect">
            <a:avLst/>
          </a:prstGeom>
        </p:spPr>
      </p:pic>
      <p:sp>
        <p:nvSpPr>
          <p:cNvPr id="2" name="Title 1"/>
          <p:cNvSpPr>
            <a:spLocks noGrp="1"/>
          </p:cNvSpPr>
          <p:nvPr>
            <p:ph type="title" hasCustomPrompt="1"/>
          </p:nvPr>
        </p:nvSpPr>
        <p:spPr>
          <a:xfrm>
            <a:off x="696157" y="1554733"/>
            <a:ext cx="7909264" cy="1325563"/>
          </a:xfrm>
          <a:prstGeom prst="rect">
            <a:avLst/>
          </a:prstGeom>
        </p:spPr>
        <p:txBody>
          <a:bodyPr/>
          <a:lstStyle>
            <a:lvl1pPr>
              <a:defRPr baseline="0">
                <a:solidFill>
                  <a:schemeClr val="tx1"/>
                </a:solidFill>
              </a:defRPr>
            </a:lvl1pPr>
          </a:lstStyle>
          <a:p>
            <a:r>
              <a:rPr lang="en-US"/>
              <a:t>Divider Slide Title</a:t>
            </a:r>
          </a:p>
        </p:txBody>
      </p:sp>
      <p:sp>
        <p:nvSpPr>
          <p:cNvPr id="11" name="Rectangle 10"/>
          <p:cNvSpPr/>
          <p:nvPr userDrawn="1"/>
        </p:nvSpPr>
        <p:spPr>
          <a:xfrm>
            <a:off x="9102571" y="0"/>
            <a:ext cx="307759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1EF1AF9F-3337-02B0-ECAF-0C2B3071F53E}"/>
              </a:ext>
            </a:extLst>
          </p:cNvPr>
          <p:cNvSpPr/>
          <p:nvPr userDrawn="1"/>
        </p:nvSpPr>
        <p:spPr>
          <a:xfrm>
            <a:off x="1" y="6027939"/>
            <a:ext cx="9105091" cy="460414"/>
          </a:xfrm>
          <a:prstGeom prst="rect">
            <a:avLst/>
          </a:prstGeom>
          <a:solidFill>
            <a:srgbClr val="025F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B901BAB7-94B5-FFB9-6C1B-C24CDB326BA2}"/>
              </a:ext>
            </a:extLst>
          </p:cNvPr>
          <p:cNvPicPr>
            <a:picLocks noChangeAspect="1"/>
          </p:cNvPicPr>
          <p:nvPr userDrawn="1"/>
        </p:nvPicPr>
        <p:blipFill>
          <a:blip r:embed="rId2"/>
          <a:stretch>
            <a:fillRect/>
          </a:stretch>
        </p:blipFill>
        <p:spPr>
          <a:xfrm>
            <a:off x="9693982" y="6026642"/>
            <a:ext cx="1426464" cy="391958"/>
          </a:xfrm>
          <a:prstGeom prst="rect">
            <a:avLst/>
          </a:prstGeom>
        </p:spPr>
      </p:pic>
      <p:cxnSp>
        <p:nvCxnSpPr>
          <p:cNvPr id="15" name="Straight Connector 14">
            <a:extLst>
              <a:ext uri="{FF2B5EF4-FFF2-40B4-BE49-F238E27FC236}">
                <a16:creationId xmlns:a16="http://schemas.microsoft.com/office/drawing/2014/main" id="{95B41331-812D-03C5-B1A3-674AEC18B339}"/>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60B0326-44E2-7C9F-D37B-8EF8BD5BE2CC}"/>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CC88F9AC-2114-DC57-A9D3-3555F7678367}"/>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6" name="Picture 5">
            <a:extLst>
              <a:ext uri="{FF2B5EF4-FFF2-40B4-BE49-F238E27FC236}">
                <a16:creationId xmlns:a16="http://schemas.microsoft.com/office/drawing/2014/main" id="{83825FAA-D467-3C49-37C9-ED35773E9CBF}"/>
              </a:ext>
            </a:extLst>
          </p:cNvPr>
          <p:cNvPicPr>
            <a:picLocks noChangeAspect="1"/>
          </p:cNvPicPr>
          <p:nvPr userDrawn="1"/>
        </p:nvPicPr>
        <p:blipFill>
          <a:blip r:embed="rId4"/>
          <a:stretch>
            <a:fillRect/>
          </a:stretch>
        </p:blipFill>
        <p:spPr>
          <a:xfrm>
            <a:off x="1701008" y="6184087"/>
            <a:ext cx="3527231" cy="202816"/>
          </a:xfrm>
          <a:prstGeom prst="rect">
            <a:avLst/>
          </a:prstGeom>
        </p:spPr>
      </p:pic>
    </p:spTree>
    <p:extLst>
      <p:ext uri="{BB962C8B-B14F-4D97-AF65-F5344CB8AC3E}">
        <p14:creationId xmlns:p14="http://schemas.microsoft.com/office/powerpoint/2010/main" val="1514032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EIX Divider Slide Grey">
    <p:bg>
      <p:bgPr>
        <a:solidFill>
          <a:schemeClr val="bg1">
            <a:lumMod val="95000"/>
          </a:schemeClr>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47881D8-3C49-416D-A7C6-E62CFE9A74A7}"/>
              </a:ext>
            </a:extLst>
          </p:cNvPr>
          <p:cNvPicPr>
            <a:picLocks noChangeAspect="1"/>
          </p:cNvPicPr>
          <p:nvPr userDrawn="1"/>
        </p:nvPicPr>
        <p:blipFill>
          <a:blip r:embed="rId2"/>
          <a:stretch>
            <a:fillRect/>
          </a:stretch>
        </p:blipFill>
        <p:spPr>
          <a:xfrm>
            <a:off x="9544541" y="6024477"/>
            <a:ext cx="2209497" cy="455336"/>
          </a:xfrm>
          <a:prstGeom prst="rect">
            <a:avLst/>
          </a:prstGeom>
        </p:spPr>
      </p:pic>
      <p:sp>
        <p:nvSpPr>
          <p:cNvPr id="2" name="Title 1"/>
          <p:cNvSpPr>
            <a:spLocks noGrp="1"/>
          </p:cNvSpPr>
          <p:nvPr>
            <p:ph type="title" hasCustomPrompt="1"/>
          </p:nvPr>
        </p:nvSpPr>
        <p:spPr>
          <a:xfrm>
            <a:off x="696157" y="1554733"/>
            <a:ext cx="7909264" cy="1325563"/>
          </a:xfrm>
          <a:prstGeom prst="rect">
            <a:avLst/>
          </a:prstGeom>
        </p:spPr>
        <p:txBody>
          <a:bodyPr/>
          <a:lstStyle>
            <a:lvl1pPr>
              <a:defRPr baseline="0">
                <a:solidFill>
                  <a:schemeClr val="tx1"/>
                </a:solidFill>
              </a:defRPr>
            </a:lvl1pPr>
          </a:lstStyle>
          <a:p>
            <a:r>
              <a:rPr lang="en-US"/>
              <a:t>Divider Slide Title</a:t>
            </a:r>
          </a:p>
        </p:txBody>
      </p:sp>
      <p:sp>
        <p:nvSpPr>
          <p:cNvPr id="11" name="Rectangle 10"/>
          <p:cNvSpPr/>
          <p:nvPr userDrawn="1"/>
        </p:nvSpPr>
        <p:spPr>
          <a:xfrm>
            <a:off x="9102571" y="0"/>
            <a:ext cx="3077592"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1EF1AF9F-3337-02B0-ECAF-0C2B3071F53E}"/>
              </a:ext>
            </a:extLst>
          </p:cNvPr>
          <p:cNvSpPr/>
          <p:nvPr userDrawn="1"/>
        </p:nvSpPr>
        <p:spPr>
          <a:xfrm>
            <a:off x="1" y="6027939"/>
            <a:ext cx="9105091" cy="460414"/>
          </a:xfrm>
          <a:prstGeom prst="rect">
            <a:avLst/>
          </a:prstGeom>
          <a:solidFill>
            <a:srgbClr val="025F6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pic>
        <p:nvPicPr>
          <p:cNvPr id="4" name="Picture 3">
            <a:extLst>
              <a:ext uri="{FF2B5EF4-FFF2-40B4-BE49-F238E27FC236}">
                <a16:creationId xmlns:a16="http://schemas.microsoft.com/office/drawing/2014/main" id="{B901BAB7-94B5-FFB9-6C1B-C24CDB326BA2}"/>
              </a:ext>
            </a:extLst>
          </p:cNvPr>
          <p:cNvPicPr>
            <a:picLocks noChangeAspect="1"/>
          </p:cNvPicPr>
          <p:nvPr userDrawn="1"/>
        </p:nvPicPr>
        <p:blipFill>
          <a:blip r:embed="rId2"/>
          <a:stretch>
            <a:fillRect/>
          </a:stretch>
        </p:blipFill>
        <p:spPr>
          <a:xfrm>
            <a:off x="9693982" y="6026642"/>
            <a:ext cx="1426464" cy="391958"/>
          </a:xfrm>
          <a:prstGeom prst="rect">
            <a:avLst/>
          </a:prstGeom>
        </p:spPr>
      </p:pic>
      <p:cxnSp>
        <p:nvCxnSpPr>
          <p:cNvPr id="15" name="Straight Connector 14">
            <a:extLst>
              <a:ext uri="{FF2B5EF4-FFF2-40B4-BE49-F238E27FC236}">
                <a16:creationId xmlns:a16="http://schemas.microsoft.com/office/drawing/2014/main" id="{95B41331-812D-03C5-B1A3-674AEC18B339}"/>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60B0326-44E2-7C9F-D37B-8EF8BD5BE2CC}"/>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CC88F9AC-2114-DC57-A9D3-3555F7678367}"/>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6" name="Picture 5">
            <a:extLst>
              <a:ext uri="{FF2B5EF4-FFF2-40B4-BE49-F238E27FC236}">
                <a16:creationId xmlns:a16="http://schemas.microsoft.com/office/drawing/2014/main" id="{83825FAA-D467-3C49-37C9-ED35773E9CBF}"/>
              </a:ext>
            </a:extLst>
          </p:cNvPr>
          <p:cNvPicPr>
            <a:picLocks noChangeAspect="1"/>
          </p:cNvPicPr>
          <p:nvPr userDrawn="1"/>
        </p:nvPicPr>
        <p:blipFill>
          <a:blip r:embed="rId4"/>
          <a:stretch>
            <a:fillRect/>
          </a:stretch>
        </p:blipFill>
        <p:spPr>
          <a:xfrm>
            <a:off x="1701008" y="6184087"/>
            <a:ext cx="3527231" cy="202816"/>
          </a:xfrm>
          <a:prstGeom prst="rect">
            <a:avLst/>
          </a:prstGeom>
        </p:spPr>
      </p:pic>
    </p:spTree>
    <p:extLst>
      <p:ext uri="{BB962C8B-B14F-4D97-AF65-F5344CB8AC3E}">
        <p14:creationId xmlns:p14="http://schemas.microsoft.com/office/powerpoint/2010/main" val="679923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SCE Divider Slide Grey">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96157" y="1554734"/>
            <a:ext cx="7909264" cy="1325563"/>
          </a:xfrm>
          <a:prstGeom prst="rect">
            <a:avLst/>
          </a:prstGeom>
        </p:spPr>
        <p:txBody>
          <a:bodyPr/>
          <a:lstStyle>
            <a:lvl1pPr>
              <a:defRPr baseline="0">
                <a:solidFill>
                  <a:schemeClr val="tx1"/>
                </a:solidFill>
              </a:defRPr>
            </a:lvl1pPr>
          </a:lstStyle>
          <a:p>
            <a:r>
              <a:rPr lang="en-US"/>
              <a:t>Divider Slide Title</a:t>
            </a:r>
          </a:p>
        </p:txBody>
      </p:sp>
      <p:sp>
        <p:nvSpPr>
          <p:cNvPr id="9" name="Rectangle 8"/>
          <p:cNvSpPr/>
          <p:nvPr userDrawn="1"/>
        </p:nvSpPr>
        <p:spPr>
          <a:xfrm>
            <a:off x="1" y="6027939"/>
            <a:ext cx="9105091" cy="46041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sp>
        <p:nvSpPr>
          <p:cNvPr id="11" name="Rectangle 10"/>
          <p:cNvSpPr/>
          <p:nvPr userDrawn="1"/>
        </p:nvSpPr>
        <p:spPr>
          <a:xfrm>
            <a:off x="9102571" y="0"/>
            <a:ext cx="3077592" cy="6858000"/>
          </a:xfrm>
          <a:prstGeom prst="rect">
            <a:avLst/>
          </a:prstGeom>
          <a:solidFill>
            <a:srgbClr val="025F6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12" name="Picture 2" descr="Resilient Grid IV - Eventboost">
            <a:extLst>
              <a:ext uri="{FF2B5EF4-FFF2-40B4-BE49-F238E27FC236}">
                <a16:creationId xmlns:a16="http://schemas.microsoft.com/office/drawing/2014/main" id="{2895A976-2135-19EA-3A24-461D4FCF7A5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23093" y="6054600"/>
            <a:ext cx="1572528" cy="56261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Connector 14">
            <a:extLst>
              <a:ext uri="{FF2B5EF4-FFF2-40B4-BE49-F238E27FC236}">
                <a16:creationId xmlns:a16="http://schemas.microsoft.com/office/drawing/2014/main" id="{5F540C30-84B4-C4D1-9EB7-211128643CEC}"/>
              </a:ext>
            </a:extLst>
          </p:cNvPr>
          <p:cNvCxnSpPr/>
          <p:nvPr userDrawn="1"/>
        </p:nvCxnSpPr>
        <p:spPr>
          <a:xfrm>
            <a:off x="9105091" y="5987598"/>
            <a:ext cx="0" cy="525294"/>
          </a:xfrm>
          <a:prstGeom prst="line">
            <a:avLst/>
          </a:prstGeom>
          <a:ln w="3175">
            <a:solidFill>
              <a:srgbClr val="D0D0D2"/>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4E05809-4C42-3865-E85B-7EF22172EDD1}"/>
              </a:ext>
            </a:extLst>
          </p:cNvPr>
          <p:cNvCxnSpPr/>
          <p:nvPr userDrawn="1"/>
        </p:nvCxnSpPr>
        <p:spPr>
          <a:xfrm>
            <a:off x="1496986" y="6112763"/>
            <a:ext cx="0" cy="290771"/>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54908A82-EE25-CE0C-14C9-11EAF853B17C}"/>
              </a:ext>
            </a:extLst>
          </p:cNvPr>
          <p:cNvPicPr>
            <a:picLocks noChangeAspect="1"/>
          </p:cNvPicPr>
          <p:nvPr userDrawn="1"/>
        </p:nvPicPr>
        <p:blipFill>
          <a:blip r:embed="rId3"/>
          <a:stretch>
            <a:fillRect/>
          </a:stretch>
        </p:blipFill>
        <p:spPr>
          <a:xfrm>
            <a:off x="214292" y="6056725"/>
            <a:ext cx="1195266" cy="419555"/>
          </a:xfrm>
          <a:prstGeom prst="rect">
            <a:avLst/>
          </a:prstGeom>
        </p:spPr>
      </p:pic>
      <p:pic>
        <p:nvPicPr>
          <p:cNvPr id="19" name="Picture 18">
            <a:extLst>
              <a:ext uri="{FF2B5EF4-FFF2-40B4-BE49-F238E27FC236}">
                <a16:creationId xmlns:a16="http://schemas.microsoft.com/office/drawing/2014/main" id="{4468FC54-8377-F7C0-E993-DC12DA81676B}"/>
              </a:ext>
            </a:extLst>
          </p:cNvPr>
          <p:cNvPicPr>
            <a:picLocks noChangeAspect="1"/>
          </p:cNvPicPr>
          <p:nvPr userDrawn="1"/>
        </p:nvPicPr>
        <p:blipFill>
          <a:blip r:embed="rId4"/>
          <a:stretch>
            <a:fillRect/>
          </a:stretch>
        </p:blipFill>
        <p:spPr>
          <a:xfrm>
            <a:off x="214291" y="6056725"/>
            <a:ext cx="1195266" cy="419555"/>
          </a:xfrm>
          <a:prstGeom prst="rect">
            <a:avLst/>
          </a:prstGeom>
        </p:spPr>
      </p:pic>
      <p:cxnSp>
        <p:nvCxnSpPr>
          <p:cNvPr id="21" name="Straight Connector 20">
            <a:extLst>
              <a:ext uri="{FF2B5EF4-FFF2-40B4-BE49-F238E27FC236}">
                <a16:creationId xmlns:a16="http://schemas.microsoft.com/office/drawing/2014/main" id="{5EC28410-3990-E503-CA79-60351DB44B36}"/>
              </a:ext>
            </a:extLst>
          </p:cNvPr>
          <p:cNvCxnSpPr/>
          <p:nvPr userDrawn="1"/>
        </p:nvCxnSpPr>
        <p:spPr>
          <a:xfrm>
            <a:off x="1500809" y="6112760"/>
            <a:ext cx="0" cy="290771"/>
          </a:xfrm>
          <a:prstGeom prst="line">
            <a:avLst/>
          </a:prstGeom>
          <a:ln w="9525">
            <a:solidFill>
              <a:srgbClr val="025F69"/>
            </a:solidFill>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7398B28B-1238-75C3-51E4-883E0618AFE8}"/>
              </a:ext>
            </a:extLst>
          </p:cNvPr>
          <p:cNvPicPr>
            <a:picLocks noChangeAspect="1"/>
          </p:cNvPicPr>
          <p:nvPr userDrawn="1"/>
        </p:nvPicPr>
        <p:blipFill>
          <a:blip r:embed="rId5"/>
          <a:stretch>
            <a:fillRect/>
          </a:stretch>
        </p:blipFill>
        <p:spPr>
          <a:xfrm>
            <a:off x="1701008" y="6184087"/>
            <a:ext cx="3530634" cy="203012"/>
          </a:xfrm>
          <a:prstGeom prst="rect">
            <a:avLst/>
          </a:prstGeom>
        </p:spPr>
      </p:pic>
    </p:spTree>
    <p:extLst>
      <p:ext uri="{BB962C8B-B14F-4D97-AF65-F5344CB8AC3E}">
        <p14:creationId xmlns:p14="http://schemas.microsoft.com/office/powerpoint/2010/main" val="1362988857"/>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9ED6CA4F-E748-1A85-37CB-B44BC8F6C678}"/>
              </a:ext>
            </a:extLst>
          </p:cNvPr>
          <p:cNvSpPr>
            <a:spLocks noGrp="1"/>
          </p:cNvSpPr>
          <p:nvPr>
            <p:ph idx="1"/>
          </p:nvPr>
        </p:nvSpPr>
        <p:spPr>
          <a:xfrm>
            <a:off x="270029" y="1612235"/>
            <a:ext cx="11626051" cy="456473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Date Placeholder 3">
            <a:extLst>
              <a:ext uri="{FF2B5EF4-FFF2-40B4-BE49-F238E27FC236}">
                <a16:creationId xmlns:a16="http://schemas.microsoft.com/office/drawing/2014/main" id="{57D19253-1D36-955D-FA7A-311B89803CC3}"/>
              </a:ext>
            </a:extLst>
          </p:cNvPr>
          <p:cNvSpPr>
            <a:spLocks noGrp="1"/>
          </p:cNvSpPr>
          <p:nvPr>
            <p:ph type="dt" sz="half" idx="10"/>
          </p:nvPr>
        </p:nvSpPr>
        <p:spPr>
          <a:xfrm>
            <a:off x="210839" y="6356354"/>
            <a:ext cx="1706732" cy="365125"/>
          </a:xfrm>
          <a:prstGeom prst="rect">
            <a:avLst/>
          </a:prstGeom>
        </p:spPr>
        <p:txBody>
          <a:bodyPr/>
          <a:lstStyle/>
          <a:p>
            <a:fld id="{7965F35D-6605-443D-9F38-140776D68947}" type="datetime1">
              <a:rPr lang="en-US" smtClean="0"/>
              <a:t>7/24/2025</a:t>
            </a:fld>
            <a:endParaRPr lang="en-US"/>
          </a:p>
        </p:txBody>
      </p:sp>
      <p:sp>
        <p:nvSpPr>
          <p:cNvPr id="10" name="Footer Placeholder 4">
            <a:extLst>
              <a:ext uri="{FF2B5EF4-FFF2-40B4-BE49-F238E27FC236}">
                <a16:creationId xmlns:a16="http://schemas.microsoft.com/office/drawing/2014/main" id="{82EABFCE-20B8-85B7-992B-B01828F23C00}"/>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1" name="Slide Number Placeholder 5">
            <a:extLst>
              <a:ext uri="{FF2B5EF4-FFF2-40B4-BE49-F238E27FC236}">
                <a16:creationId xmlns:a16="http://schemas.microsoft.com/office/drawing/2014/main" id="{2D6B88DA-8E91-2243-72D5-341AD66AB872}"/>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030B2E74-BB28-636A-54D4-9AAB89506369}"/>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35856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D3A22F1C-4DFC-1C16-AD9C-E1BCA1075C95}"/>
              </a:ext>
            </a:extLst>
          </p:cNvPr>
          <p:cNvSpPr>
            <a:spLocks noGrp="1"/>
          </p:cNvSpPr>
          <p:nvPr>
            <p:ph sz="half" idx="1"/>
          </p:nvPr>
        </p:nvSpPr>
        <p:spPr>
          <a:xfrm>
            <a:off x="270027" y="1624263"/>
            <a:ext cx="5749772"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69465449-35D5-0EF3-8B1F-27F6660A73E6}"/>
              </a:ext>
            </a:extLst>
          </p:cNvPr>
          <p:cNvSpPr>
            <a:spLocks noGrp="1"/>
          </p:cNvSpPr>
          <p:nvPr>
            <p:ph sz="half" idx="2"/>
          </p:nvPr>
        </p:nvSpPr>
        <p:spPr>
          <a:xfrm>
            <a:off x="6172202" y="1624263"/>
            <a:ext cx="5723879" cy="4552700"/>
          </a:xfrm>
          <a:prstGeom prst="rect">
            <a:avLst/>
          </a:prstGeo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Date Placeholder 4">
            <a:extLst>
              <a:ext uri="{FF2B5EF4-FFF2-40B4-BE49-F238E27FC236}">
                <a16:creationId xmlns:a16="http://schemas.microsoft.com/office/drawing/2014/main" id="{37AC3815-3166-EBFC-7ADB-741830D5710E}"/>
              </a:ext>
            </a:extLst>
          </p:cNvPr>
          <p:cNvSpPr>
            <a:spLocks noGrp="1"/>
          </p:cNvSpPr>
          <p:nvPr>
            <p:ph type="dt" sz="half" idx="10"/>
          </p:nvPr>
        </p:nvSpPr>
        <p:spPr>
          <a:xfrm>
            <a:off x="210839" y="6356354"/>
            <a:ext cx="1706732" cy="365125"/>
          </a:xfrm>
          <a:prstGeom prst="rect">
            <a:avLst/>
          </a:prstGeom>
        </p:spPr>
        <p:txBody>
          <a:bodyPr/>
          <a:lstStyle/>
          <a:p>
            <a:fld id="{66DB8819-B877-4AAF-AB71-63C59D44BF13}" type="datetime1">
              <a:rPr lang="en-US" smtClean="0"/>
              <a:t>7/24/2025</a:t>
            </a:fld>
            <a:endParaRPr lang="en-US"/>
          </a:p>
        </p:txBody>
      </p:sp>
      <p:sp>
        <p:nvSpPr>
          <p:cNvPr id="12" name="Footer Placeholder 5">
            <a:extLst>
              <a:ext uri="{FF2B5EF4-FFF2-40B4-BE49-F238E27FC236}">
                <a16:creationId xmlns:a16="http://schemas.microsoft.com/office/drawing/2014/main" id="{22BCB004-B4E9-F5B5-A183-9F116031DA6A}"/>
              </a:ext>
            </a:extLst>
          </p:cNvPr>
          <p:cNvSpPr>
            <a:spLocks noGrp="1"/>
          </p:cNvSpPr>
          <p:nvPr>
            <p:ph type="ftr" sz="quarter" idx="11"/>
          </p:nvPr>
        </p:nvSpPr>
        <p:spPr>
          <a:xfrm>
            <a:off x="3150828" y="6356354"/>
            <a:ext cx="4114800" cy="365125"/>
          </a:xfrm>
          <a:prstGeom prst="rect">
            <a:avLst/>
          </a:prstGeom>
        </p:spPr>
        <p:txBody>
          <a:bodyPr/>
          <a:lstStyle/>
          <a:p>
            <a:endParaRPr lang="en-US"/>
          </a:p>
        </p:txBody>
      </p:sp>
      <p:sp>
        <p:nvSpPr>
          <p:cNvPr id="13" name="Slide Number Placeholder 6">
            <a:extLst>
              <a:ext uri="{FF2B5EF4-FFF2-40B4-BE49-F238E27FC236}">
                <a16:creationId xmlns:a16="http://schemas.microsoft.com/office/drawing/2014/main" id="{84070AD8-A937-8830-B30A-1611EBFE48BC}"/>
              </a:ext>
            </a:extLst>
          </p:cNvPr>
          <p:cNvSpPr>
            <a:spLocks noGrp="1"/>
          </p:cNvSpPr>
          <p:nvPr>
            <p:ph type="sldNum" sz="quarter" idx="12"/>
          </p:nvPr>
        </p:nvSpPr>
        <p:spPr>
          <a:xfrm>
            <a:off x="11304231" y="6374110"/>
            <a:ext cx="688760" cy="365125"/>
          </a:xfrm>
          <a:prstGeom prst="rect">
            <a:avLst/>
          </a:prstGeom>
        </p:spPr>
        <p:txBody>
          <a:bodyPr/>
          <a:lstStyle/>
          <a:p>
            <a:fld id="{5E94BA17-8AE8-4651-9FD9-8589E5D42325}" type="slidenum">
              <a:rPr lang="en-US" smtClean="0"/>
              <a:t>‹#›</a:t>
            </a:fld>
            <a:endParaRPr lang="en-US"/>
          </a:p>
        </p:txBody>
      </p:sp>
      <p:sp>
        <p:nvSpPr>
          <p:cNvPr id="3" name="Title 1">
            <a:extLst>
              <a:ext uri="{FF2B5EF4-FFF2-40B4-BE49-F238E27FC236}">
                <a16:creationId xmlns:a16="http://schemas.microsoft.com/office/drawing/2014/main" id="{97B1928A-E10C-63D8-B901-AD838C00979E}"/>
              </a:ext>
            </a:extLst>
          </p:cNvPr>
          <p:cNvSpPr>
            <a:spLocks noGrp="1"/>
          </p:cNvSpPr>
          <p:nvPr>
            <p:ph type="title"/>
          </p:nvPr>
        </p:nvSpPr>
        <p:spPr>
          <a:xfrm>
            <a:off x="270029" y="598730"/>
            <a:ext cx="11626051" cy="909454"/>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73248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3.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6.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6.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1304231" y="6374110"/>
            <a:ext cx="688760" cy="365125"/>
          </a:xfrm>
          <a:prstGeom prst="rect">
            <a:avLst/>
          </a:prstGeom>
        </p:spPr>
        <p:txBody>
          <a:bodyPr vert="horz" lIns="91440" tIns="45720" rIns="91440" bIns="45720" rtlCol="0" anchor="ctr"/>
          <a:lstStyle>
            <a:lvl1pPr algn="r">
              <a:defRPr sz="1200" b="1">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stStyle>
          <a:p>
            <a:fld id="{5E94BA17-8AE8-4651-9FD9-8589E5D42325}" type="slidenum">
              <a:rPr lang="en-US" smtClean="0"/>
              <a:pPr/>
              <a:t>‹#›</a:t>
            </a:fld>
            <a:endParaRPr lang="en-US"/>
          </a:p>
        </p:txBody>
      </p:sp>
      <p:sp>
        <p:nvSpPr>
          <p:cNvPr id="7" name="Rectangle 6"/>
          <p:cNvSpPr/>
          <p:nvPr userDrawn="1"/>
        </p:nvSpPr>
        <p:spPr>
          <a:xfrm>
            <a:off x="0" y="6795858"/>
            <a:ext cx="12192000" cy="71021"/>
          </a:xfrm>
          <a:prstGeom prst="rect">
            <a:avLst/>
          </a:prstGeom>
          <a:solidFill>
            <a:srgbClr val="025F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Footer Placeholder 3">
            <a:extLst>
              <a:ext uri="{FF2B5EF4-FFF2-40B4-BE49-F238E27FC236}">
                <a16:creationId xmlns:a16="http://schemas.microsoft.com/office/drawing/2014/main" id="{9174FE13-8FEE-4977-97D5-B0754686D1D4}"/>
              </a:ext>
            </a:extLst>
          </p:cNvPr>
          <p:cNvSpPr>
            <a:spLocks noGrp="1"/>
          </p:cNvSpPr>
          <p:nvPr>
            <p:ph type="ftr" sz="quarter" idx="3"/>
          </p:nvPr>
        </p:nvSpPr>
        <p:spPr>
          <a:xfrm>
            <a:off x="731520" y="6492240"/>
            <a:ext cx="3657600" cy="228600"/>
          </a:xfrm>
          <a:prstGeom prst="rect">
            <a:avLst/>
          </a:prstGeom>
        </p:spPr>
        <p:txBody>
          <a:bodyPr vert="horz" lIns="91440" tIns="45720" rIns="91440" bIns="45720" rtlCol="0" anchor="ctr"/>
          <a:lstStyle>
            <a:lvl1pPr algn="l">
              <a:defRPr sz="1000">
                <a:solidFill>
                  <a:schemeClr val="tx1"/>
                </a:solidFill>
                <a:latin typeface="Segoe UI" panose="020B0502040204020203" pitchFamily="34" charset="0"/>
                <a:cs typeface="Segoe UI" panose="020B0502040204020203" pitchFamily="34" charset="0"/>
              </a:defRPr>
            </a:lvl1pPr>
          </a:lstStyle>
          <a:p>
            <a:r>
              <a:rPr lang="en-US"/>
              <a:t>[Insert Confidentiality Legend here, if needed]</a:t>
            </a:r>
          </a:p>
        </p:txBody>
      </p:sp>
      <p:sp>
        <p:nvSpPr>
          <p:cNvPr id="14" name="Text Placeholder 2">
            <a:extLst>
              <a:ext uri="{FF2B5EF4-FFF2-40B4-BE49-F238E27FC236}">
                <a16:creationId xmlns:a16="http://schemas.microsoft.com/office/drawing/2014/main" id="{D56C2E48-D9C0-0E48-2B23-A4C6B543DCFD}"/>
              </a:ext>
            </a:extLst>
          </p:cNvPr>
          <p:cNvSpPr>
            <a:spLocks noGrp="1"/>
          </p:cNvSpPr>
          <p:nvPr>
            <p:ph type="body" idx="1"/>
          </p:nvPr>
        </p:nvSpPr>
        <p:spPr>
          <a:xfrm>
            <a:off x="270029" y="1597998"/>
            <a:ext cx="11722963" cy="457896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7BCC1670-209A-EE4B-F82D-0618F9527C0C}"/>
              </a:ext>
            </a:extLst>
          </p:cNvPr>
          <p:cNvPicPr>
            <a:picLocks noChangeAspect="1"/>
          </p:cNvPicPr>
          <p:nvPr userDrawn="1"/>
        </p:nvPicPr>
        <p:blipFill>
          <a:blip r:embed="rId11"/>
          <a:srcRect l="39941" t="8176" b="-1"/>
          <a:stretch/>
        </p:blipFill>
        <p:spPr>
          <a:xfrm>
            <a:off x="1441958" y="156612"/>
            <a:ext cx="656469" cy="352304"/>
          </a:xfrm>
          <a:prstGeom prst="rect">
            <a:avLst/>
          </a:prstGeom>
        </p:spPr>
      </p:pic>
      <p:pic>
        <p:nvPicPr>
          <p:cNvPr id="5" name="Picture 4">
            <a:extLst>
              <a:ext uri="{FF2B5EF4-FFF2-40B4-BE49-F238E27FC236}">
                <a16:creationId xmlns:a16="http://schemas.microsoft.com/office/drawing/2014/main" id="{1B76A5CD-0F81-0FB3-D368-82421D3D4F80}"/>
              </a:ext>
            </a:extLst>
          </p:cNvPr>
          <p:cNvPicPr>
            <a:picLocks noChangeAspect="1"/>
          </p:cNvPicPr>
          <p:nvPr userDrawn="1"/>
        </p:nvPicPr>
        <p:blipFill>
          <a:blip r:embed="rId12"/>
          <a:stretch>
            <a:fillRect/>
          </a:stretch>
        </p:blipFill>
        <p:spPr>
          <a:xfrm>
            <a:off x="189120" y="156612"/>
            <a:ext cx="1093030" cy="300338"/>
          </a:xfrm>
          <a:prstGeom prst="rect">
            <a:avLst/>
          </a:prstGeom>
        </p:spPr>
      </p:pic>
      <p:cxnSp>
        <p:nvCxnSpPr>
          <p:cNvPr id="8" name="Straight Connector 7">
            <a:extLst>
              <a:ext uri="{FF2B5EF4-FFF2-40B4-BE49-F238E27FC236}">
                <a16:creationId xmlns:a16="http://schemas.microsoft.com/office/drawing/2014/main" id="{C500A978-D8F3-B285-00BB-8C8F88BA5D70}"/>
              </a:ext>
            </a:extLst>
          </p:cNvPr>
          <p:cNvCxnSpPr/>
          <p:nvPr userDrawn="1"/>
        </p:nvCxnSpPr>
        <p:spPr>
          <a:xfrm>
            <a:off x="1356049" y="166181"/>
            <a:ext cx="0" cy="290771"/>
          </a:xfrm>
          <a:prstGeom prst="line">
            <a:avLst/>
          </a:prstGeom>
          <a:ln w="9525">
            <a:solidFill>
              <a:srgbClr val="B1B3B3"/>
            </a:solidFill>
          </a:ln>
        </p:spPr>
        <p:style>
          <a:lnRef idx="2">
            <a:schemeClr val="accent1"/>
          </a:lnRef>
          <a:fillRef idx="0">
            <a:schemeClr val="accent1"/>
          </a:fillRef>
          <a:effectRef idx="1">
            <a:schemeClr val="accent1"/>
          </a:effectRef>
          <a:fontRef idx="minor">
            <a:schemeClr val="tx1"/>
          </a:fontRef>
        </p:style>
      </p:cxnSp>
      <p:graphicFrame>
        <p:nvGraphicFramePr>
          <p:cNvPr id="3" name="Draft Stamp">
            <a:extLst>
              <a:ext uri="{FF2B5EF4-FFF2-40B4-BE49-F238E27FC236}">
                <a16:creationId xmlns:a16="http://schemas.microsoft.com/office/drawing/2014/main" id="{4DEF44FE-CF93-EC45-D2C5-75726CA98A99}"/>
              </a:ext>
            </a:extLst>
          </p:cNvPr>
          <p:cNvGraphicFramePr>
            <a:graphicFrameLocks noGrp="1"/>
          </p:cNvGraphicFramePr>
          <p:nvPr userDrawn="1">
            <p:extLst>
              <p:ext uri="{D42A27DB-BD31-4B8C-83A1-F6EECF244321}">
                <p14:modId xmlns:p14="http://schemas.microsoft.com/office/powerpoint/2010/main" val="3318867690"/>
              </p:ext>
            </p:extLst>
          </p:nvPr>
        </p:nvGraphicFramePr>
        <p:xfrm>
          <a:off x="10922000" y="0"/>
          <a:ext cx="1270000" cy="381000"/>
        </p:xfrm>
        <a:graphic>
          <a:graphicData uri="http://schemas.openxmlformats.org/drawingml/2006/table">
            <a:tbl>
              <a:tblPr firstRow="1" bandRow="1">
                <a:tableStyleId>{5C22544A-7EE6-4342-B048-85BDC9FD1C3A}</a:tableStyleId>
              </a:tblPr>
              <a:tblGrid>
                <a:gridCol w="1270000">
                  <a:extLst>
                    <a:ext uri="{9D8B030D-6E8A-4147-A177-3AD203B41FA5}">
                      <a16:colId xmlns:a16="http://schemas.microsoft.com/office/drawing/2014/main" val="1590646715"/>
                    </a:ext>
                  </a:extLst>
                </a:gridCol>
              </a:tblGrid>
              <a:tr h="381000">
                <a:tc>
                  <a:txBody>
                    <a:bodyPr/>
                    <a:lstStyle/>
                    <a:p>
                      <a:r>
                        <a:rPr lang="en-US" sz="2400" b="1">
                          <a:solidFill>
                            <a:srgbClr val="CC3300"/>
                          </a:solidFill>
                          <a:latin typeface="Calibri" panose="020F0502020204030204" pitchFamily="34" charset="0"/>
                        </a:rPr>
                        <a:t>DRAFT</a:t>
                      </a:r>
                    </a:p>
                  </a:txBody>
                  <a:tcPr marT="0" marB="0" anchorCtr="1">
                    <a:lnT w="12700" cmpd="sng">
                      <a:solidFill>
                        <a:srgbClr val="CC3300"/>
                      </a:solidFill>
                    </a:lnT>
                    <a:lnB w="38100" cmpd="sng">
                      <a:solidFill>
                        <a:srgbClr val="CC3300"/>
                      </a:solidFill>
                    </a:lnB>
                    <a:solidFill>
                      <a:srgbClr val="FFFFFF"/>
                    </a:solidFill>
                  </a:tcPr>
                </a:tc>
                <a:extLst>
                  <a:ext uri="{0D108BD9-81ED-4DB2-BD59-A6C34878D82A}">
                    <a16:rowId xmlns:a16="http://schemas.microsoft.com/office/drawing/2014/main" val="3430001669"/>
                  </a:ext>
                </a:extLst>
              </a:tr>
            </a:tbl>
          </a:graphicData>
        </a:graphic>
      </p:graphicFrame>
    </p:spTree>
    <p:extLst>
      <p:ext uri="{BB962C8B-B14F-4D97-AF65-F5344CB8AC3E}">
        <p14:creationId xmlns:p14="http://schemas.microsoft.com/office/powerpoint/2010/main" val="39717162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1" r:id="rId5"/>
    <p:sldLayoutId id="2147483702" r:id="rId6"/>
    <p:sldLayoutId id="2147483662" r:id="rId7"/>
    <p:sldLayoutId id="2147483665" r:id="rId8"/>
    <p:sldLayoutId id="2147483668" r:id="rId9"/>
  </p:sldLayoutIdLst>
  <p:hf hdr="0" ftr="0" dt="0"/>
  <p:txStyles>
    <p:titleStyle>
      <a:lvl1pPr algn="l" defTabSz="914377" rtl="0" eaLnBrk="1" latinLnBrk="0" hangingPunct="1">
        <a:lnSpc>
          <a:spcPct val="90000"/>
        </a:lnSpc>
        <a:spcBef>
          <a:spcPct val="0"/>
        </a:spcBef>
        <a:buNone/>
        <a:defRPr sz="2800" kern="1200">
          <a:solidFill>
            <a:schemeClr val="tx1"/>
          </a:solidFill>
          <a:latin typeface="Segoe UI Light" panose="020B0502040204020203" pitchFamily="34" charset="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783" indent="-228594" algn="l" defTabSz="914377" rtl="0" eaLnBrk="1" latinLnBrk="0" hangingPunct="1">
        <a:lnSpc>
          <a:spcPct val="90000"/>
        </a:lnSpc>
        <a:spcBef>
          <a:spcPts val="500"/>
        </a:spcBef>
        <a:buFont typeface="Segoe UI" panose="020B0502040204020203"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2971" indent="-228594" algn="l" defTabSz="914377" rtl="0" eaLnBrk="1" latinLnBrk="0" hangingPunct="1">
        <a:lnSpc>
          <a:spcPct val="90000"/>
        </a:lnSpc>
        <a:spcBef>
          <a:spcPts val="500"/>
        </a:spcBef>
        <a:buFont typeface="Wingdings" panose="05000000000000000000" pitchFamily="2" charset="2"/>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349" indent="-228594" algn="l" defTabSz="914377" rtl="0" eaLnBrk="1" latinLnBrk="0" hangingPunct="1">
        <a:lnSpc>
          <a:spcPct val="90000"/>
        </a:lnSpc>
        <a:spcBef>
          <a:spcPts val="500"/>
        </a:spcBef>
        <a:buFont typeface="Segoe UI" panose="020B0502040204020203" pitchFamily="34" charset="0"/>
        <a:buChar char="‒"/>
        <a:defRPr sz="12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019513-5ADE-B042-961D-4E4C990CB2FE}"/>
              </a:ext>
            </a:extLst>
          </p:cNvPr>
          <p:cNvPicPr>
            <a:picLocks noChangeAspect="1"/>
          </p:cNvPicPr>
          <p:nvPr userDrawn="1"/>
        </p:nvPicPr>
        <p:blipFill>
          <a:blip r:embed="rId11"/>
          <a:stretch>
            <a:fillRect/>
          </a:stretch>
        </p:blipFill>
        <p:spPr>
          <a:xfrm>
            <a:off x="8185533" y="6435110"/>
            <a:ext cx="2981898" cy="171460"/>
          </a:xfrm>
          <a:prstGeom prst="rect">
            <a:avLst/>
          </a:prstGeom>
        </p:spPr>
      </p:pic>
      <p:sp>
        <p:nvSpPr>
          <p:cNvPr id="6" name="Slide Number Placeholder 5"/>
          <p:cNvSpPr>
            <a:spLocks noGrp="1"/>
          </p:cNvSpPr>
          <p:nvPr>
            <p:ph type="sldNum" sz="quarter" idx="4"/>
          </p:nvPr>
        </p:nvSpPr>
        <p:spPr>
          <a:xfrm>
            <a:off x="11304231" y="6374110"/>
            <a:ext cx="688760" cy="365125"/>
          </a:xfrm>
          <a:prstGeom prst="rect">
            <a:avLst/>
          </a:prstGeom>
        </p:spPr>
        <p:txBody>
          <a:bodyPr vert="horz" lIns="91440" tIns="45720" rIns="91440" bIns="45720" rtlCol="0" anchor="ctr"/>
          <a:lstStyle>
            <a:lvl1pPr algn="r">
              <a:defRPr sz="1200" b="1">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stStyle>
          <a:p>
            <a:fld id="{5E94BA17-8AE8-4651-9FD9-8589E5D42325}" type="slidenum">
              <a:rPr lang="en-US" smtClean="0"/>
              <a:pPr/>
              <a:t>‹#›</a:t>
            </a:fld>
            <a:endParaRPr lang="en-US"/>
          </a:p>
        </p:txBody>
      </p:sp>
      <p:sp>
        <p:nvSpPr>
          <p:cNvPr id="7" name="Rectangle 6"/>
          <p:cNvSpPr/>
          <p:nvPr userDrawn="1"/>
        </p:nvSpPr>
        <p:spPr>
          <a:xfrm>
            <a:off x="0" y="6795858"/>
            <a:ext cx="12192000" cy="71021"/>
          </a:xfrm>
          <a:prstGeom prst="rect">
            <a:avLst/>
          </a:prstGeom>
          <a:solidFill>
            <a:srgbClr val="025F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Footer Placeholder 3">
            <a:extLst>
              <a:ext uri="{FF2B5EF4-FFF2-40B4-BE49-F238E27FC236}">
                <a16:creationId xmlns:a16="http://schemas.microsoft.com/office/drawing/2014/main" id="{9174FE13-8FEE-4977-97D5-B0754686D1D4}"/>
              </a:ext>
            </a:extLst>
          </p:cNvPr>
          <p:cNvSpPr>
            <a:spLocks noGrp="1"/>
          </p:cNvSpPr>
          <p:nvPr>
            <p:ph type="ftr" sz="quarter" idx="3"/>
          </p:nvPr>
        </p:nvSpPr>
        <p:spPr>
          <a:xfrm>
            <a:off x="731520" y="6492240"/>
            <a:ext cx="3657600" cy="228600"/>
          </a:xfrm>
          <a:prstGeom prst="rect">
            <a:avLst/>
          </a:prstGeom>
        </p:spPr>
        <p:txBody>
          <a:bodyPr vert="horz" lIns="91440" tIns="45720" rIns="91440" bIns="45720" rtlCol="0" anchor="ctr"/>
          <a:lstStyle>
            <a:lvl1pPr algn="l">
              <a:defRPr sz="1000">
                <a:solidFill>
                  <a:schemeClr val="tx1"/>
                </a:solidFill>
                <a:latin typeface="Segoe UI" panose="020B0502040204020203" pitchFamily="34" charset="0"/>
                <a:cs typeface="Segoe UI" panose="020B0502040204020203" pitchFamily="34" charset="0"/>
              </a:defRPr>
            </a:lvl1pPr>
          </a:lstStyle>
          <a:p>
            <a:r>
              <a:rPr lang="en-US"/>
              <a:t>[Insert Confidentiality Legend here, if needed]</a:t>
            </a:r>
          </a:p>
        </p:txBody>
      </p:sp>
      <p:sp>
        <p:nvSpPr>
          <p:cNvPr id="14" name="Text Placeholder 2">
            <a:extLst>
              <a:ext uri="{FF2B5EF4-FFF2-40B4-BE49-F238E27FC236}">
                <a16:creationId xmlns:a16="http://schemas.microsoft.com/office/drawing/2014/main" id="{D56C2E48-D9C0-0E48-2B23-A4C6B543DCFD}"/>
              </a:ext>
            </a:extLst>
          </p:cNvPr>
          <p:cNvSpPr>
            <a:spLocks noGrp="1"/>
          </p:cNvSpPr>
          <p:nvPr>
            <p:ph type="body" idx="1"/>
          </p:nvPr>
        </p:nvSpPr>
        <p:spPr>
          <a:xfrm>
            <a:off x="270029" y="1597998"/>
            <a:ext cx="11722963" cy="457896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7" name="Straight Connector 16">
            <a:extLst>
              <a:ext uri="{FF2B5EF4-FFF2-40B4-BE49-F238E27FC236}">
                <a16:creationId xmlns:a16="http://schemas.microsoft.com/office/drawing/2014/main" id="{D12723E6-6331-0B02-7E8B-DE79D455385D}"/>
              </a:ext>
            </a:extLst>
          </p:cNvPr>
          <p:cNvCxnSpPr/>
          <p:nvPr userDrawn="1"/>
        </p:nvCxnSpPr>
        <p:spPr>
          <a:xfrm>
            <a:off x="7867853" y="6369593"/>
            <a:ext cx="0" cy="264337"/>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465E876B-4A23-A9D8-DCC4-D36F4A32775C}"/>
              </a:ext>
            </a:extLst>
          </p:cNvPr>
          <p:cNvPicPr>
            <a:picLocks noChangeAspect="1"/>
          </p:cNvPicPr>
          <p:nvPr userDrawn="1"/>
        </p:nvPicPr>
        <p:blipFill>
          <a:blip r:embed="rId12"/>
          <a:stretch>
            <a:fillRect/>
          </a:stretch>
        </p:blipFill>
        <p:spPr>
          <a:xfrm>
            <a:off x="6639490" y="6319408"/>
            <a:ext cx="1086605" cy="381414"/>
          </a:xfrm>
          <a:prstGeom prst="rect">
            <a:avLst/>
          </a:prstGeom>
        </p:spPr>
      </p:pic>
      <p:pic>
        <p:nvPicPr>
          <p:cNvPr id="19" name="Picture 18">
            <a:extLst>
              <a:ext uri="{FF2B5EF4-FFF2-40B4-BE49-F238E27FC236}">
                <a16:creationId xmlns:a16="http://schemas.microsoft.com/office/drawing/2014/main" id="{0FFE8E83-83C4-9646-CE66-7F7D3FC5C5CE}"/>
              </a:ext>
            </a:extLst>
          </p:cNvPr>
          <p:cNvPicPr>
            <a:picLocks noChangeAspect="1"/>
          </p:cNvPicPr>
          <p:nvPr userDrawn="1"/>
        </p:nvPicPr>
        <p:blipFill>
          <a:blip r:embed="rId13"/>
          <a:stretch>
            <a:fillRect/>
          </a:stretch>
        </p:blipFill>
        <p:spPr>
          <a:xfrm>
            <a:off x="6962386" y="6330133"/>
            <a:ext cx="1086605" cy="381414"/>
          </a:xfrm>
          <a:prstGeom prst="rect">
            <a:avLst/>
          </a:prstGeom>
        </p:spPr>
      </p:pic>
      <p:cxnSp>
        <p:nvCxnSpPr>
          <p:cNvPr id="21" name="Straight Connector 20">
            <a:extLst>
              <a:ext uri="{FF2B5EF4-FFF2-40B4-BE49-F238E27FC236}">
                <a16:creationId xmlns:a16="http://schemas.microsoft.com/office/drawing/2014/main" id="{43C1B727-0CF1-78A8-297D-F0312BB9DA3F}"/>
              </a:ext>
            </a:extLst>
          </p:cNvPr>
          <p:cNvCxnSpPr/>
          <p:nvPr userDrawn="1"/>
        </p:nvCxnSpPr>
        <p:spPr>
          <a:xfrm>
            <a:off x="8048991" y="6365649"/>
            <a:ext cx="0" cy="264337"/>
          </a:xfrm>
          <a:prstGeom prst="line">
            <a:avLst/>
          </a:prstGeom>
          <a:ln w="9525">
            <a:solidFill>
              <a:srgbClr val="025F69"/>
            </a:solidFill>
          </a:ln>
        </p:spPr>
        <p:style>
          <a:lnRef idx="2">
            <a:schemeClr val="accent1"/>
          </a:lnRef>
          <a:fillRef idx="0">
            <a:schemeClr val="accent1"/>
          </a:fillRef>
          <a:effectRef idx="1">
            <a:schemeClr val="accent1"/>
          </a:effectRef>
          <a:fontRef idx="minor">
            <a:schemeClr val="tx1"/>
          </a:fontRef>
        </p:style>
      </p:cxnSp>
      <p:pic>
        <p:nvPicPr>
          <p:cNvPr id="2" name="Picture 1">
            <a:extLst>
              <a:ext uri="{FF2B5EF4-FFF2-40B4-BE49-F238E27FC236}">
                <a16:creationId xmlns:a16="http://schemas.microsoft.com/office/drawing/2014/main" id="{7BCC1670-209A-EE4B-F82D-0618F9527C0C}"/>
              </a:ext>
            </a:extLst>
          </p:cNvPr>
          <p:cNvPicPr>
            <a:picLocks noChangeAspect="1"/>
          </p:cNvPicPr>
          <p:nvPr userDrawn="1"/>
        </p:nvPicPr>
        <p:blipFill>
          <a:blip r:embed="rId13"/>
          <a:srcRect l="39941" t="8176" b="-1"/>
          <a:stretch/>
        </p:blipFill>
        <p:spPr>
          <a:xfrm>
            <a:off x="1441958" y="156612"/>
            <a:ext cx="656469" cy="352304"/>
          </a:xfrm>
          <a:prstGeom prst="rect">
            <a:avLst/>
          </a:prstGeom>
        </p:spPr>
      </p:pic>
      <p:pic>
        <p:nvPicPr>
          <p:cNvPr id="5" name="Picture 4">
            <a:extLst>
              <a:ext uri="{FF2B5EF4-FFF2-40B4-BE49-F238E27FC236}">
                <a16:creationId xmlns:a16="http://schemas.microsoft.com/office/drawing/2014/main" id="{1B76A5CD-0F81-0FB3-D368-82421D3D4F80}"/>
              </a:ext>
            </a:extLst>
          </p:cNvPr>
          <p:cNvPicPr>
            <a:picLocks noChangeAspect="1"/>
          </p:cNvPicPr>
          <p:nvPr userDrawn="1"/>
        </p:nvPicPr>
        <p:blipFill>
          <a:blip r:embed="rId14"/>
          <a:stretch>
            <a:fillRect/>
          </a:stretch>
        </p:blipFill>
        <p:spPr>
          <a:xfrm>
            <a:off x="189120" y="156612"/>
            <a:ext cx="1093030" cy="300338"/>
          </a:xfrm>
          <a:prstGeom prst="rect">
            <a:avLst/>
          </a:prstGeom>
        </p:spPr>
      </p:pic>
      <p:cxnSp>
        <p:nvCxnSpPr>
          <p:cNvPr id="8" name="Straight Connector 7">
            <a:extLst>
              <a:ext uri="{FF2B5EF4-FFF2-40B4-BE49-F238E27FC236}">
                <a16:creationId xmlns:a16="http://schemas.microsoft.com/office/drawing/2014/main" id="{C500A978-D8F3-B285-00BB-8C8F88BA5D70}"/>
              </a:ext>
            </a:extLst>
          </p:cNvPr>
          <p:cNvCxnSpPr/>
          <p:nvPr userDrawn="1"/>
        </p:nvCxnSpPr>
        <p:spPr>
          <a:xfrm>
            <a:off x="1356049" y="166181"/>
            <a:ext cx="0" cy="290771"/>
          </a:xfrm>
          <a:prstGeom prst="line">
            <a:avLst/>
          </a:prstGeom>
          <a:ln w="9525">
            <a:solidFill>
              <a:srgbClr val="B1B3B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5566262"/>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Lst>
  <p:hf hdr="0" ftr="0" dt="0"/>
  <p:txStyles>
    <p:titleStyle>
      <a:lvl1pPr algn="l" defTabSz="914377" rtl="0" eaLnBrk="1" latinLnBrk="0" hangingPunct="1">
        <a:lnSpc>
          <a:spcPct val="90000"/>
        </a:lnSpc>
        <a:spcBef>
          <a:spcPct val="0"/>
        </a:spcBef>
        <a:buNone/>
        <a:defRPr sz="2800" kern="1200">
          <a:solidFill>
            <a:schemeClr val="tx1"/>
          </a:solidFill>
          <a:latin typeface="Segoe UI Light" panose="020B0502040204020203" pitchFamily="34" charset="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783" indent="-228594" algn="l" defTabSz="914377" rtl="0" eaLnBrk="1" latinLnBrk="0" hangingPunct="1">
        <a:lnSpc>
          <a:spcPct val="90000"/>
        </a:lnSpc>
        <a:spcBef>
          <a:spcPts val="500"/>
        </a:spcBef>
        <a:buFont typeface="Segoe UI" panose="020B0502040204020203"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2971" indent="-228594" algn="l" defTabSz="914377" rtl="0" eaLnBrk="1" latinLnBrk="0" hangingPunct="1">
        <a:lnSpc>
          <a:spcPct val="90000"/>
        </a:lnSpc>
        <a:spcBef>
          <a:spcPts val="500"/>
        </a:spcBef>
        <a:buFont typeface="Wingdings" panose="05000000000000000000" pitchFamily="2" charset="2"/>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349" indent="-228594" algn="l" defTabSz="914377" rtl="0" eaLnBrk="1" latinLnBrk="0" hangingPunct="1">
        <a:lnSpc>
          <a:spcPct val="90000"/>
        </a:lnSpc>
        <a:spcBef>
          <a:spcPts val="500"/>
        </a:spcBef>
        <a:buFont typeface="Segoe UI" panose="020B0502040204020203" pitchFamily="34" charset="0"/>
        <a:buChar char="‒"/>
        <a:defRPr sz="12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019513-5ADE-B042-961D-4E4C990CB2FE}"/>
              </a:ext>
            </a:extLst>
          </p:cNvPr>
          <p:cNvPicPr>
            <a:picLocks noChangeAspect="1"/>
          </p:cNvPicPr>
          <p:nvPr userDrawn="1"/>
        </p:nvPicPr>
        <p:blipFill>
          <a:blip r:embed="rId11"/>
          <a:stretch>
            <a:fillRect/>
          </a:stretch>
        </p:blipFill>
        <p:spPr>
          <a:xfrm>
            <a:off x="8185533" y="6435110"/>
            <a:ext cx="2981898" cy="171460"/>
          </a:xfrm>
          <a:prstGeom prst="rect">
            <a:avLst/>
          </a:prstGeom>
        </p:spPr>
      </p:pic>
      <p:sp>
        <p:nvSpPr>
          <p:cNvPr id="6" name="Slide Number Placeholder 5"/>
          <p:cNvSpPr>
            <a:spLocks noGrp="1"/>
          </p:cNvSpPr>
          <p:nvPr>
            <p:ph type="sldNum" sz="quarter" idx="4"/>
          </p:nvPr>
        </p:nvSpPr>
        <p:spPr>
          <a:xfrm>
            <a:off x="11304231" y="6374110"/>
            <a:ext cx="688760" cy="365125"/>
          </a:xfrm>
          <a:prstGeom prst="rect">
            <a:avLst/>
          </a:prstGeom>
        </p:spPr>
        <p:txBody>
          <a:bodyPr vert="horz" lIns="91440" tIns="45720" rIns="91440" bIns="45720" rtlCol="0" anchor="ctr"/>
          <a:lstStyle>
            <a:lvl1pPr algn="r">
              <a:defRPr sz="1200" b="1">
                <a:solidFill>
                  <a:schemeClr val="bg1">
                    <a:lumMod val="50000"/>
                  </a:schemeClr>
                </a:solidFill>
                <a:latin typeface="Segoe UI Semibold" panose="020B0702040204020203" pitchFamily="34" charset="0"/>
                <a:ea typeface="Segoe UI" panose="020B0502040204020203" pitchFamily="34" charset="0"/>
                <a:cs typeface="Segoe UI" panose="020B0502040204020203" pitchFamily="34" charset="0"/>
              </a:defRPr>
            </a:lvl1pPr>
          </a:lstStyle>
          <a:p>
            <a:fld id="{5E94BA17-8AE8-4651-9FD9-8589E5D42325}" type="slidenum">
              <a:rPr lang="en-US" smtClean="0"/>
              <a:pPr/>
              <a:t>‹#›</a:t>
            </a:fld>
            <a:endParaRPr lang="en-US"/>
          </a:p>
        </p:txBody>
      </p:sp>
      <p:sp>
        <p:nvSpPr>
          <p:cNvPr id="7" name="Rectangle 6"/>
          <p:cNvSpPr/>
          <p:nvPr userDrawn="1"/>
        </p:nvSpPr>
        <p:spPr>
          <a:xfrm>
            <a:off x="0" y="6795858"/>
            <a:ext cx="12192000" cy="71021"/>
          </a:xfrm>
          <a:prstGeom prst="rect">
            <a:avLst/>
          </a:prstGeom>
          <a:solidFill>
            <a:srgbClr val="025F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Footer Placeholder 3">
            <a:extLst>
              <a:ext uri="{FF2B5EF4-FFF2-40B4-BE49-F238E27FC236}">
                <a16:creationId xmlns:a16="http://schemas.microsoft.com/office/drawing/2014/main" id="{9174FE13-8FEE-4977-97D5-B0754686D1D4}"/>
              </a:ext>
            </a:extLst>
          </p:cNvPr>
          <p:cNvSpPr>
            <a:spLocks noGrp="1"/>
          </p:cNvSpPr>
          <p:nvPr>
            <p:ph type="ftr" sz="quarter" idx="3"/>
          </p:nvPr>
        </p:nvSpPr>
        <p:spPr>
          <a:xfrm>
            <a:off x="731520" y="6492240"/>
            <a:ext cx="3657600" cy="228600"/>
          </a:xfrm>
          <a:prstGeom prst="rect">
            <a:avLst/>
          </a:prstGeom>
        </p:spPr>
        <p:txBody>
          <a:bodyPr vert="horz" lIns="91440" tIns="45720" rIns="91440" bIns="45720" rtlCol="0" anchor="ctr"/>
          <a:lstStyle>
            <a:lvl1pPr algn="l">
              <a:defRPr sz="1000">
                <a:solidFill>
                  <a:schemeClr val="tx1"/>
                </a:solidFill>
                <a:latin typeface="Segoe UI" panose="020B0502040204020203" pitchFamily="34" charset="0"/>
                <a:cs typeface="Segoe UI" panose="020B0502040204020203" pitchFamily="34" charset="0"/>
              </a:defRPr>
            </a:lvl1pPr>
          </a:lstStyle>
          <a:p>
            <a:r>
              <a:rPr lang="en-US"/>
              <a:t>[Insert Confidentiality Legend here, if needed]</a:t>
            </a:r>
          </a:p>
        </p:txBody>
      </p:sp>
      <p:sp>
        <p:nvSpPr>
          <p:cNvPr id="14" name="Text Placeholder 2">
            <a:extLst>
              <a:ext uri="{FF2B5EF4-FFF2-40B4-BE49-F238E27FC236}">
                <a16:creationId xmlns:a16="http://schemas.microsoft.com/office/drawing/2014/main" id="{D56C2E48-D9C0-0E48-2B23-A4C6B543DCFD}"/>
              </a:ext>
            </a:extLst>
          </p:cNvPr>
          <p:cNvSpPr>
            <a:spLocks noGrp="1"/>
          </p:cNvSpPr>
          <p:nvPr>
            <p:ph type="body" idx="1"/>
          </p:nvPr>
        </p:nvSpPr>
        <p:spPr>
          <a:xfrm>
            <a:off x="270029" y="1597998"/>
            <a:ext cx="11722963" cy="457896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7" name="Straight Connector 16">
            <a:extLst>
              <a:ext uri="{FF2B5EF4-FFF2-40B4-BE49-F238E27FC236}">
                <a16:creationId xmlns:a16="http://schemas.microsoft.com/office/drawing/2014/main" id="{D12723E6-6331-0B02-7E8B-DE79D455385D}"/>
              </a:ext>
            </a:extLst>
          </p:cNvPr>
          <p:cNvCxnSpPr/>
          <p:nvPr userDrawn="1"/>
        </p:nvCxnSpPr>
        <p:spPr>
          <a:xfrm>
            <a:off x="7867853" y="6369593"/>
            <a:ext cx="0" cy="264337"/>
          </a:xfrm>
          <a:prstGeom prst="line">
            <a:avLst/>
          </a:prstGeom>
          <a:ln w="9525">
            <a:solidFill>
              <a:schemeClr val="bg1"/>
            </a:solidFill>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465E876B-4A23-A9D8-DCC4-D36F4A32775C}"/>
              </a:ext>
            </a:extLst>
          </p:cNvPr>
          <p:cNvPicPr>
            <a:picLocks noChangeAspect="1"/>
          </p:cNvPicPr>
          <p:nvPr userDrawn="1"/>
        </p:nvPicPr>
        <p:blipFill>
          <a:blip r:embed="rId12"/>
          <a:stretch>
            <a:fillRect/>
          </a:stretch>
        </p:blipFill>
        <p:spPr>
          <a:xfrm>
            <a:off x="6639490" y="6319408"/>
            <a:ext cx="1086605" cy="381414"/>
          </a:xfrm>
          <a:prstGeom prst="rect">
            <a:avLst/>
          </a:prstGeom>
        </p:spPr>
      </p:pic>
      <p:pic>
        <p:nvPicPr>
          <p:cNvPr id="19" name="Picture 18">
            <a:extLst>
              <a:ext uri="{FF2B5EF4-FFF2-40B4-BE49-F238E27FC236}">
                <a16:creationId xmlns:a16="http://schemas.microsoft.com/office/drawing/2014/main" id="{0FFE8E83-83C4-9646-CE66-7F7D3FC5C5CE}"/>
              </a:ext>
            </a:extLst>
          </p:cNvPr>
          <p:cNvPicPr>
            <a:picLocks noChangeAspect="1"/>
          </p:cNvPicPr>
          <p:nvPr userDrawn="1"/>
        </p:nvPicPr>
        <p:blipFill>
          <a:blip r:embed="rId13"/>
          <a:stretch>
            <a:fillRect/>
          </a:stretch>
        </p:blipFill>
        <p:spPr>
          <a:xfrm>
            <a:off x="6962386" y="6330133"/>
            <a:ext cx="1086605" cy="381414"/>
          </a:xfrm>
          <a:prstGeom prst="rect">
            <a:avLst/>
          </a:prstGeom>
        </p:spPr>
      </p:pic>
      <p:cxnSp>
        <p:nvCxnSpPr>
          <p:cNvPr id="21" name="Straight Connector 20">
            <a:extLst>
              <a:ext uri="{FF2B5EF4-FFF2-40B4-BE49-F238E27FC236}">
                <a16:creationId xmlns:a16="http://schemas.microsoft.com/office/drawing/2014/main" id="{43C1B727-0CF1-78A8-297D-F0312BB9DA3F}"/>
              </a:ext>
            </a:extLst>
          </p:cNvPr>
          <p:cNvCxnSpPr/>
          <p:nvPr userDrawn="1"/>
        </p:nvCxnSpPr>
        <p:spPr>
          <a:xfrm>
            <a:off x="8048991" y="6365649"/>
            <a:ext cx="0" cy="264337"/>
          </a:xfrm>
          <a:prstGeom prst="line">
            <a:avLst/>
          </a:prstGeom>
          <a:ln w="9525">
            <a:solidFill>
              <a:srgbClr val="025F69"/>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373746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4" r:id="rId9"/>
  </p:sldLayoutIdLst>
  <p:hf hdr="0" ftr="0" dt="0"/>
  <p:txStyles>
    <p:titleStyle>
      <a:lvl1pPr algn="l" defTabSz="914377" rtl="0" eaLnBrk="1" latinLnBrk="0" hangingPunct="1">
        <a:lnSpc>
          <a:spcPct val="90000"/>
        </a:lnSpc>
        <a:spcBef>
          <a:spcPct val="0"/>
        </a:spcBef>
        <a:buNone/>
        <a:defRPr sz="2800" kern="1200">
          <a:solidFill>
            <a:schemeClr val="tx1"/>
          </a:solidFill>
          <a:latin typeface="Segoe UI Light" panose="020B0502040204020203" pitchFamily="34" charset="0"/>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1pPr>
      <a:lvl2pPr marL="685783" indent="-228594" algn="l" defTabSz="914377" rtl="0" eaLnBrk="1" latinLnBrk="0" hangingPunct="1">
        <a:lnSpc>
          <a:spcPct val="90000"/>
        </a:lnSpc>
        <a:spcBef>
          <a:spcPts val="500"/>
        </a:spcBef>
        <a:buFont typeface="Segoe UI" panose="020B0502040204020203" pitchFamily="34" charset="0"/>
        <a:buChar char="‒"/>
        <a:defRPr sz="18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1142971" indent="-228594" algn="l" defTabSz="914377" rtl="0" eaLnBrk="1" latinLnBrk="0" hangingPunct="1">
        <a:lnSpc>
          <a:spcPct val="90000"/>
        </a:lnSpc>
        <a:spcBef>
          <a:spcPts val="500"/>
        </a:spcBef>
        <a:buFont typeface="Wingdings" panose="05000000000000000000" pitchFamily="2" charset="2"/>
        <a:buChar char="§"/>
        <a:defRPr sz="16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3pPr>
      <a:lvl4pPr marL="1600160" indent="-228594" algn="l" defTabSz="914377" rtl="0" eaLnBrk="1" latinLnBrk="0" hangingPunct="1">
        <a:lnSpc>
          <a:spcPct val="90000"/>
        </a:lnSpc>
        <a:spcBef>
          <a:spcPts val="500"/>
        </a:spcBef>
        <a:buFont typeface="Arial" panose="020B0604020202020204" pitchFamily="34" charset="0"/>
        <a:buChar char="•"/>
        <a:defRPr sz="14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4pPr>
      <a:lvl5pPr marL="2057349" indent="-228594" algn="l" defTabSz="914377" rtl="0" eaLnBrk="1" latinLnBrk="0" hangingPunct="1">
        <a:lnSpc>
          <a:spcPct val="90000"/>
        </a:lnSpc>
        <a:spcBef>
          <a:spcPts val="500"/>
        </a:spcBef>
        <a:buFont typeface="Segoe UI" panose="020B0502040204020203" pitchFamily="34" charset="0"/>
        <a:buChar char="‒"/>
        <a:defRPr sz="1200" kern="1200">
          <a:solidFill>
            <a:schemeClr val="tx1"/>
          </a:solidFill>
          <a:latin typeface="Segoe UI" panose="020B0502040204020203" pitchFamily="34" charset="0"/>
          <a:ea typeface="Segoe UI" panose="020B0502040204020203" pitchFamily="34" charset="0"/>
          <a:cs typeface="Segoe UI" panose="020B0502040204020203"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0AE7C0-7E23-F41D-6DDA-699E439E2C23}"/>
              </a:ext>
            </a:extLst>
          </p:cNvPr>
          <p:cNvSpPr>
            <a:spLocks noGrp="1"/>
          </p:cNvSpPr>
          <p:nvPr>
            <p:ph type="title"/>
          </p:nvPr>
        </p:nvSpPr>
        <p:spPr/>
        <p:txBody>
          <a:bodyPr/>
          <a:lstStyle/>
          <a:p>
            <a:r>
              <a:rPr lang="en-US"/>
              <a:t>Trim RX Assessment</a:t>
            </a:r>
          </a:p>
        </p:txBody>
      </p:sp>
      <p:sp>
        <p:nvSpPr>
          <p:cNvPr id="2" name="Slide Number Placeholder 1">
            <a:extLst>
              <a:ext uri="{FF2B5EF4-FFF2-40B4-BE49-F238E27FC236}">
                <a16:creationId xmlns:a16="http://schemas.microsoft.com/office/drawing/2014/main" id="{8A4EE627-70DD-EDB7-E8E3-7748CCBA1E38}"/>
              </a:ext>
            </a:extLst>
          </p:cNvPr>
          <p:cNvSpPr>
            <a:spLocks noGrp="1"/>
          </p:cNvSpPr>
          <p:nvPr>
            <p:ph type="sldNum" sz="quarter" idx="4294967295"/>
          </p:nvPr>
        </p:nvSpPr>
        <p:spPr>
          <a:xfrm>
            <a:off x="11503025" y="6373813"/>
            <a:ext cx="688975" cy="365125"/>
          </a:xfrm>
        </p:spPr>
        <p:txBody>
          <a:bodyPr/>
          <a:lstStyle/>
          <a:p>
            <a:fld id="{5E94BA17-8AE8-4651-9FD9-8589E5D42325}" type="slidenum">
              <a:rPr lang="en-US" smtClean="0"/>
              <a:pPr/>
              <a:t>1</a:t>
            </a:fld>
            <a:endParaRPr lang="en-US"/>
          </a:p>
        </p:txBody>
      </p:sp>
    </p:spTree>
    <p:extLst>
      <p:ext uri="{BB962C8B-B14F-4D97-AF65-F5344CB8AC3E}">
        <p14:creationId xmlns:p14="http://schemas.microsoft.com/office/powerpoint/2010/main" val="7644920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4C9528-3E3E-4302-A41B-4812E68199D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0A985FF-0520-1A26-A2F3-44FC5E703FC0}"/>
              </a:ext>
            </a:extLst>
          </p:cNvPr>
          <p:cNvSpPr>
            <a:spLocks noGrp="1"/>
          </p:cNvSpPr>
          <p:nvPr>
            <p:ph type="title"/>
          </p:nvPr>
        </p:nvSpPr>
        <p:spPr/>
        <p:txBody>
          <a:bodyPr/>
          <a:lstStyle/>
          <a:p>
            <a:r>
              <a:rPr lang="en-US"/>
              <a:t>Summary</a:t>
            </a:r>
          </a:p>
        </p:txBody>
      </p:sp>
      <p:sp>
        <p:nvSpPr>
          <p:cNvPr id="21" name="TextBox 20">
            <a:extLst>
              <a:ext uri="{FF2B5EF4-FFF2-40B4-BE49-F238E27FC236}">
                <a16:creationId xmlns:a16="http://schemas.microsoft.com/office/drawing/2014/main" id="{2CF06A18-F6EE-E366-7495-F85C700E03C5}"/>
              </a:ext>
            </a:extLst>
          </p:cNvPr>
          <p:cNvSpPr txBox="1"/>
          <p:nvPr/>
        </p:nvSpPr>
        <p:spPr>
          <a:xfrm>
            <a:off x="427281" y="1299955"/>
            <a:ext cx="11494690" cy="5064632"/>
          </a:xfrm>
          <a:prstGeom prst="rect">
            <a:avLst/>
          </a:prstGeom>
          <a:noFill/>
        </p:spPr>
        <p:txBody>
          <a:bodyPr wrap="square" rtlCol="0">
            <a:noAutofit/>
          </a:bodyPr>
          <a:lstStyle/>
          <a:p>
            <a:pPr marR="0" lvl="0" algn="l" defTabSz="914400" rtl="0" eaLnBrk="1" fontAlgn="auto" latinLnBrk="0" hangingPunct="1">
              <a:lnSpc>
                <a:spcPct val="100000"/>
              </a:lnSpc>
              <a:spcBef>
                <a:spcPts val="0"/>
              </a:spcBef>
              <a:spcAft>
                <a:spcPts val="0"/>
              </a:spcAft>
              <a:buClrTx/>
              <a:buSzTx/>
              <a:tabLst/>
              <a:defRPr/>
            </a:pPr>
            <a:r>
              <a:rPr kumimoji="0" lang="en-US" b="1" i="0" u="none" strike="noStrike" kern="1200" cap="none" spc="-50" normalizeH="0" baseline="0" noProof="0" dirty="0">
                <a:ln>
                  <a:noFill/>
                </a:ln>
                <a:solidFill>
                  <a:srgbClr val="000000"/>
                </a:solidFill>
                <a:effectLst/>
                <a:uLnTx/>
                <a:uFillTx/>
                <a:ea typeface="Chronicle Display Black" charset="0"/>
                <a:cs typeface="Open Sans"/>
              </a:rPr>
              <a:t>Goal</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pc="-50" dirty="0">
                <a:solidFill>
                  <a:srgbClr val="000000"/>
                </a:solidFill>
                <a:ea typeface="Chronicle Display Black" charset="0"/>
                <a:cs typeface="Open Sans"/>
              </a:rPr>
              <a:t>Establish the evaluation methodology for the clearance-based trim RX algorithm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i="0" u="none" strike="noStrike" kern="1200" cap="none" spc="-50" normalizeH="0" baseline="0" noProof="0" dirty="0">
              <a:ln>
                <a:noFill/>
              </a:ln>
              <a:solidFill>
                <a:srgbClr val="000000"/>
              </a:solidFill>
              <a:effectLst/>
              <a:uLnTx/>
              <a:uFillTx/>
              <a:ea typeface="Chronicle Display Black" charset="0"/>
              <a:cs typeface="Open Sans"/>
            </a:endParaRPr>
          </a:p>
          <a:p>
            <a:pPr marR="0" lvl="0" algn="l" defTabSz="914400" rtl="0" eaLnBrk="1" fontAlgn="auto" latinLnBrk="0" hangingPunct="1">
              <a:lnSpc>
                <a:spcPct val="100000"/>
              </a:lnSpc>
              <a:spcBef>
                <a:spcPts val="0"/>
              </a:spcBef>
              <a:spcAft>
                <a:spcPts val="0"/>
              </a:spcAft>
              <a:buClrTx/>
              <a:buSzTx/>
              <a:tabLst/>
              <a:defRPr/>
            </a:pPr>
            <a:r>
              <a:rPr lang="en-US" b="1" spc="-50" dirty="0">
                <a:solidFill>
                  <a:srgbClr val="000000"/>
                </a:solidFill>
                <a:ea typeface="Chronicle Display Black" charset="0"/>
                <a:cs typeface="Open Sans"/>
              </a:rPr>
              <a:t>Context</a:t>
            </a:r>
          </a:p>
          <a:p>
            <a:r>
              <a:rPr lang="en-US" dirty="0"/>
              <a:t>The clearance-based trim RX algorithm has the following characteristics:</a:t>
            </a:r>
          </a:p>
          <a:p>
            <a:pPr marL="285750" lvl="0" indent="-285750">
              <a:buFont typeface="Arial" panose="020B0604020202020204" pitchFamily="34" charset="0"/>
              <a:buChar char="•"/>
            </a:pPr>
            <a:r>
              <a:rPr lang="en-US" dirty="0"/>
              <a:t>Inputs</a:t>
            </a:r>
          </a:p>
          <a:p>
            <a:pPr marL="742950" lvl="1" indent="-285750">
              <a:buFont typeface="Arial" panose="020B0604020202020204" pitchFamily="34" charset="0"/>
              <a:buChar char="•"/>
            </a:pPr>
            <a:r>
              <a:rPr lang="en-US" dirty="0"/>
              <a:t>Classified remote sensing data</a:t>
            </a:r>
          </a:p>
          <a:p>
            <a:pPr marL="742950" lvl="1" indent="-285750">
              <a:buFont typeface="Arial" panose="020B0604020202020204" pitchFamily="34" charset="0"/>
              <a:buChar char="•"/>
            </a:pPr>
            <a:r>
              <a:rPr lang="en-US" dirty="0"/>
              <a:t>Crown polygons</a:t>
            </a:r>
          </a:p>
          <a:p>
            <a:pPr marL="742950" lvl="1" indent="-285750">
              <a:buFont typeface="Arial" panose="020B0604020202020204" pitchFamily="34" charset="0"/>
              <a:buChar char="•"/>
            </a:pPr>
            <a:r>
              <a:rPr lang="en-US" dirty="0"/>
              <a:t>Circuit vector models</a:t>
            </a:r>
          </a:p>
          <a:p>
            <a:pPr marL="285750" lvl="0" indent="-285750">
              <a:buFont typeface="Arial" panose="020B0604020202020204" pitchFamily="34" charset="0"/>
              <a:buChar char="•"/>
            </a:pPr>
            <a:r>
              <a:rPr lang="en-US" dirty="0"/>
              <a:t>Outputs</a:t>
            </a:r>
          </a:p>
          <a:p>
            <a:pPr marL="742950" lvl="1" indent="-285750">
              <a:buFont typeface="Arial" panose="020B0604020202020204" pitchFamily="34" charset="0"/>
              <a:buChar char="•"/>
            </a:pPr>
            <a:r>
              <a:rPr lang="en-US" dirty="0"/>
              <a:t>Grow-in clearance distance and worst offending point for each crown polygon</a:t>
            </a:r>
          </a:p>
          <a:p>
            <a:pPr marL="742950" lvl="1" indent="-285750">
              <a:buFont typeface="Arial" panose="020B0604020202020204" pitchFamily="34" charset="0"/>
              <a:buChar char="•"/>
            </a:pPr>
            <a:r>
              <a:rPr lang="en-US" dirty="0"/>
              <a:t>Fall-in clearance distance and worst offending point for each crown polygon</a:t>
            </a:r>
          </a:p>
          <a:p>
            <a:pPr marL="742950" lvl="1" indent="-285750">
              <a:buFont typeface="Arial" panose="020B0604020202020204" pitchFamily="34" charset="0"/>
              <a:buChar char="•"/>
            </a:pPr>
            <a:endParaRPr lang="en-US" dirty="0"/>
          </a:p>
          <a:p>
            <a:r>
              <a:rPr lang="en-US" b="1" dirty="0"/>
              <a:t>Recommendation</a:t>
            </a:r>
          </a:p>
          <a:p>
            <a:pPr marL="285750" indent="-285750">
              <a:buFont typeface="Arial" panose="020B0604020202020204" pitchFamily="34" charset="0"/>
              <a:buChar char="•"/>
            </a:pPr>
            <a:r>
              <a:rPr lang="en-US" dirty="0"/>
              <a:t>The clearance-based trim RX model should be assessed via </a:t>
            </a:r>
            <a:r>
              <a:rPr lang="en-US" b="1" dirty="0"/>
              <a:t>desktop inspections</a:t>
            </a:r>
          </a:p>
          <a:p>
            <a:pPr marL="285750" indent="-285750">
              <a:buFont typeface="Arial" panose="020B0604020202020204" pitchFamily="34" charset="0"/>
              <a:buChar char="•"/>
            </a:pPr>
            <a:r>
              <a:rPr lang="en-US" dirty="0"/>
              <a:t>Assess approximately ~3000 geospatial tiles for assessment </a:t>
            </a:r>
          </a:p>
          <a:p>
            <a:pPr marR="0" lvl="0" algn="l" defTabSz="914400" rtl="0" eaLnBrk="1" fontAlgn="auto" latinLnBrk="0" hangingPunct="1">
              <a:lnSpc>
                <a:spcPct val="100000"/>
              </a:lnSpc>
              <a:spcBef>
                <a:spcPts val="0"/>
              </a:spcBef>
              <a:spcAft>
                <a:spcPts val="0"/>
              </a:spcAft>
              <a:buClrTx/>
              <a:buSzTx/>
              <a:tabLst/>
              <a:defRPr/>
            </a:pPr>
            <a:endParaRPr kumimoji="0" lang="en-US" sz="2400" b="1" i="0" u="none" strike="noStrike" kern="1200" cap="none" spc="-50" normalizeH="0" baseline="0" noProof="0" dirty="0">
              <a:ln>
                <a:noFill/>
              </a:ln>
              <a:solidFill>
                <a:srgbClr val="000000"/>
              </a:solidFill>
              <a:effectLst/>
              <a:uLnTx/>
              <a:uFillTx/>
              <a:ea typeface="Chronicle Display Black" charset="0"/>
              <a:cs typeface="Open San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i="0" u="none" strike="noStrike" kern="1200" cap="none" spc="-50" normalizeH="0" baseline="0" noProof="0" dirty="0">
              <a:ln>
                <a:noFill/>
              </a:ln>
              <a:solidFill>
                <a:srgbClr val="000000"/>
              </a:solidFill>
              <a:effectLst/>
              <a:uLnTx/>
              <a:uFillTx/>
              <a:cs typeface="Open Sans"/>
            </a:endParaRPr>
          </a:p>
        </p:txBody>
      </p:sp>
    </p:spTree>
    <p:extLst>
      <p:ext uri="{BB962C8B-B14F-4D97-AF65-F5344CB8AC3E}">
        <p14:creationId xmlns:p14="http://schemas.microsoft.com/office/powerpoint/2010/main" val="4218284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C968D-5F42-393F-7466-69980CBCBB4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102AE021-A105-791B-6314-6E6B00BEAC1E}"/>
              </a:ext>
            </a:extLst>
          </p:cNvPr>
          <p:cNvSpPr/>
          <p:nvPr/>
        </p:nvSpPr>
        <p:spPr>
          <a:xfrm>
            <a:off x="3899140" y="1138969"/>
            <a:ext cx="3968151" cy="497715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5E192C97-21D6-C2C5-26BA-544E2A7DEE28}"/>
              </a:ext>
            </a:extLst>
          </p:cNvPr>
          <p:cNvSpPr>
            <a:spLocks noGrp="1"/>
          </p:cNvSpPr>
          <p:nvPr>
            <p:ph type="title"/>
          </p:nvPr>
        </p:nvSpPr>
        <p:spPr/>
        <p:txBody>
          <a:bodyPr/>
          <a:lstStyle/>
          <a:p>
            <a:r>
              <a:rPr lang="en-US"/>
              <a:t>Potential Evaluation Methodologies</a:t>
            </a:r>
          </a:p>
        </p:txBody>
      </p:sp>
      <p:sp>
        <p:nvSpPr>
          <p:cNvPr id="21" name="TextBox 20">
            <a:extLst>
              <a:ext uri="{FF2B5EF4-FFF2-40B4-BE49-F238E27FC236}">
                <a16:creationId xmlns:a16="http://schemas.microsoft.com/office/drawing/2014/main" id="{743CD857-68CC-4F1D-8B4F-28250F860453}"/>
              </a:ext>
            </a:extLst>
          </p:cNvPr>
          <p:cNvSpPr txBox="1"/>
          <p:nvPr/>
        </p:nvSpPr>
        <p:spPr>
          <a:xfrm>
            <a:off x="347858" y="1138969"/>
            <a:ext cx="2378981" cy="520313"/>
          </a:xfrm>
          <a:prstGeom prst="rect">
            <a:avLst/>
          </a:prstGeom>
          <a:noFill/>
        </p:spPr>
        <p:txBody>
          <a:bodyPr wrap="square" rtlCol="0">
            <a:noAutofit/>
          </a:bodyPr>
          <a:lstStyle/>
          <a:p>
            <a:pPr marR="0" lvl="0" algn="l" defTabSz="914400" rtl="0" eaLnBrk="1" fontAlgn="auto" latinLnBrk="0" hangingPunct="1">
              <a:lnSpc>
                <a:spcPct val="100000"/>
              </a:lnSpc>
              <a:spcBef>
                <a:spcPts val="0"/>
              </a:spcBef>
              <a:spcAft>
                <a:spcPts val="0"/>
              </a:spcAft>
              <a:buClrTx/>
              <a:buSzTx/>
              <a:tabLst/>
              <a:defRPr/>
            </a:pPr>
            <a:r>
              <a:rPr lang="en-US" sz="2400" spc="-50">
                <a:solidFill>
                  <a:srgbClr val="000000"/>
                </a:solidFill>
                <a:ea typeface="Chronicle Display Black" charset="0"/>
                <a:cs typeface="Open Sans"/>
              </a:rPr>
              <a:t>Field inspections</a:t>
            </a:r>
            <a:endParaRPr kumimoji="0" lang="en-US" sz="2400" i="0" u="none" strike="noStrike" kern="1200" cap="none" spc="-50" normalizeH="0" baseline="0" noProof="0">
              <a:ln>
                <a:noFill/>
              </a:ln>
              <a:solidFill>
                <a:srgbClr val="000000"/>
              </a:solidFill>
              <a:effectLst/>
              <a:uLnTx/>
              <a:uFillTx/>
              <a:ea typeface="Chronicle Display Black" charset="0"/>
              <a:cs typeface="Open San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i="0" u="none" strike="noStrike" kern="1200" cap="none" spc="-50" normalizeH="0" baseline="0" noProof="0">
              <a:ln>
                <a:noFill/>
              </a:ln>
              <a:solidFill>
                <a:srgbClr val="000000"/>
              </a:solidFill>
              <a:effectLst/>
              <a:uLnTx/>
              <a:uFillTx/>
              <a:cs typeface="Open Sans"/>
            </a:endParaRPr>
          </a:p>
        </p:txBody>
      </p:sp>
      <p:sp>
        <p:nvSpPr>
          <p:cNvPr id="2" name="TextBox 1">
            <a:extLst>
              <a:ext uri="{FF2B5EF4-FFF2-40B4-BE49-F238E27FC236}">
                <a16:creationId xmlns:a16="http://schemas.microsoft.com/office/drawing/2014/main" id="{9D20F68D-2753-A750-254D-F7224F31FD17}"/>
              </a:ext>
            </a:extLst>
          </p:cNvPr>
          <p:cNvSpPr txBox="1"/>
          <p:nvPr/>
        </p:nvSpPr>
        <p:spPr>
          <a:xfrm>
            <a:off x="3981698" y="1138969"/>
            <a:ext cx="3151491" cy="520313"/>
          </a:xfrm>
          <a:prstGeom prst="rect">
            <a:avLst/>
          </a:prstGeom>
          <a:noFill/>
        </p:spPr>
        <p:txBody>
          <a:bodyPr wrap="square" rtlCol="0">
            <a:noAutofit/>
          </a:bodyPr>
          <a:lstStyle/>
          <a:p>
            <a:pPr marR="0" lvl="0" algn="l" defTabSz="914400" rtl="0" eaLnBrk="1" fontAlgn="auto" latinLnBrk="0" hangingPunct="1">
              <a:lnSpc>
                <a:spcPct val="100000"/>
              </a:lnSpc>
              <a:spcBef>
                <a:spcPts val="0"/>
              </a:spcBef>
              <a:spcAft>
                <a:spcPts val="0"/>
              </a:spcAft>
              <a:buClrTx/>
              <a:buSzTx/>
              <a:tabLst/>
              <a:defRPr/>
            </a:pPr>
            <a:r>
              <a:rPr lang="en-US" sz="2400" spc="-50" dirty="0">
                <a:solidFill>
                  <a:srgbClr val="000000"/>
                </a:solidFill>
                <a:ea typeface="Chronicle Display Black" charset="0"/>
                <a:cs typeface="Open Sans"/>
              </a:rPr>
              <a:t>Desktop inspections</a:t>
            </a:r>
            <a:endParaRPr kumimoji="0" lang="en-US" sz="2400" i="0" u="none" strike="noStrike" kern="1200" cap="none" spc="-50" normalizeH="0" baseline="0" noProof="0" dirty="0">
              <a:ln>
                <a:noFill/>
              </a:ln>
              <a:solidFill>
                <a:srgbClr val="000000"/>
              </a:solidFill>
              <a:effectLst/>
              <a:uLnTx/>
              <a:uFillTx/>
              <a:ea typeface="Chronicle Display Black" charset="0"/>
              <a:cs typeface="Open San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i="0" u="none" strike="noStrike" kern="1200" cap="none" spc="-50" normalizeH="0" baseline="0" noProof="0" dirty="0">
              <a:ln>
                <a:noFill/>
              </a:ln>
              <a:solidFill>
                <a:srgbClr val="000000"/>
              </a:solidFill>
              <a:effectLst/>
              <a:uLnTx/>
              <a:uFillTx/>
              <a:cs typeface="Open Sans"/>
            </a:endParaRPr>
          </a:p>
        </p:txBody>
      </p:sp>
      <p:sp>
        <p:nvSpPr>
          <p:cNvPr id="3" name="TextBox 2">
            <a:extLst>
              <a:ext uri="{FF2B5EF4-FFF2-40B4-BE49-F238E27FC236}">
                <a16:creationId xmlns:a16="http://schemas.microsoft.com/office/drawing/2014/main" id="{7E11868E-0D3C-4FBE-772E-231D6D8082B4}"/>
              </a:ext>
            </a:extLst>
          </p:cNvPr>
          <p:cNvSpPr txBox="1"/>
          <p:nvPr/>
        </p:nvSpPr>
        <p:spPr>
          <a:xfrm>
            <a:off x="8002450" y="1138969"/>
            <a:ext cx="4111154" cy="520313"/>
          </a:xfrm>
          <a:prstGeom prst="rect">
            <a:avLst/>
          </a:prstGeom>
          <a:noFill/>
        </p:spPr>
        <p:txBody>
          <a:bodyPr wrap="square" rtlCol="0">
            <a:no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i="0" u="none" strike="noStrike" kern="1200" cap="none" spc="-50" normalizeH="0" baseline="0" noProof="0" dirty="0">
                <a:ln>
                  <a:noFill/>
                </a:ln>
                <a:solidFill>
                  <a:srgbClr val="000000"/>
                </a:solidFill>
                <a:effectLst/>
                <a:uLnTx/>
                <a:uFillTx/>
                <a:ea typeface="Chronicle Display Black" charset="0"/>
                <a:cs typeface="Open Sans"/>
              </a:rPr>
              <a:t>Clearance report</a:t>
            </a:r>
            <a:r>
              <a:rPr lang="en-US" sz="2400" spc="-50" dirty="0">
                <a:solidFill>
                  <a:srgbClr val="000000"/>
                </a:solidFill>
                <a:ea typeface="Chronicle Display Black" charset="0"/>
                <a:cs typeface="Open Sans"/>
              </a:rPr>
              <a:t> comparison</a:t>
            </a:r>
            <a:endParaRPr kumimoji="0" lang="en-US" sz="2400" i="0" u="none" strike="noStrike" kern="1200" cap="none" spc="-50" normalizeH="0" baseline="0" noProof="0" dirty="0">
              <a:ln>
                <a:noFill/>
              </a:ln>
              <a:solidFill>
                <a:srgbClr val="000000"/>
              </a:solidFill>
              <a:effectLst/>
              <a:uLnTx/>
              <a:uFillTx/>
              <a:ea typeface="Chronicle Display Black" charset="0"/>
              <a:cs typeface="Open San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i="0" u="none" strike="noStrike" kern="1200" cap="none" spc="-50" normalizeH="0" baseline="0" noProof="0" dirty="0">
              <a:ln>
                <a:noFill/>
              </a:ln>
              <a:solidFill>
                <a:srgbClr val="000000"/>
              </a:solidFill>
              <a:effectLst/>
              <a:uLnTx/>
              <a:uFillTx/>
              <a:cs typeface="Open Sans"/>
            </a:endParaRPr>
          </a:p>
        </p:txBody>
      </p:sp>
      <p:sp>
        <p:nvSpPr>
          <p:cNvPr id="5" name="TextBox 4">
            <a:extLst>
              <a:ext uri="{FF2B5EF4-FFF2-40B4-BE49-F238E27FC236}">
                <a16:creationId xmlns:a16="http://schemas.microsoft.com/office/drawing/2014/main" id="{4B6F1137-1F33-F081-D615-D45092026DF5}"/>
              </a:ext>
            </a:extLst>
          </p:cNvPr>
          <p:cNvSpPr txBox="1"/>
          <p:nvPr/>
        </p:nvSpPr>
        <p:spPr>
          <a:xfrm>
            <a:off x="350876" y="1508184"/>
            <a:ext cx="3465017" cy="3970318"/>
          </a:xfrm>
          <a:prstGeom prst="rect">
            <a:avLst/>
          </a:prstGeom>
          <a:noFill/>
        </p:spPr>
        <p:txBody>
          <a:bodyPr wrap="square" rtlCol="0">
            <a:spAutoFit/>
          </a:bodyPr>
          <a:lstStyle/>
          <a:p>
            <a:r>
              <a:rPr lang="en-US" b="1" dirty="0"/>
              <a:t>Strategy</a:t>
            </a:r>
          </a:p>
          <a:p>
            <a:r>
              <a:rPr lang="en-US" dirty="0"/>
              <a:t>Send inspectors into the field to verify algorithm distances</a:t>
            </a:r>
          </a:p>
          <a:p>
            <a:endParaRPr lang="en-US" dirty="0"/>
          </a:p>
          <a:p>
            <a:r>
              <a:rPr lang="en-US" b="1" dirty="0"/>
              <a:t>Pros</a:t>
            </a:r>
          </a:p>
          <a:p>
            <a:pPr marL="285750" indent="-285750">
              <a:buFont typeface="Arial" panose="020B0604020202020204" pitchFamily="34" charset="0"/>
              <a:buChar char="•"/>
            </a:pPr>
            <a:r>
              <a:rPr lang="en-US" dirty="0"/>
              <a:t>Not reliant on remote sensing data</a:t>
            </a:r>
          </a:p>
          <a:p>
            <a:r>
              <a:rPr lang="en-US" b="1" dirty="0"/>
              <a:t>Cons</a:t>
            </a:r>
          </a:p>
          <a:p>
            <a:pPr marL="285750" indent="-285750">
              <a:buFont typeface="Arial" panose="020B0604020202020204" pitchFamily="34" charset="0"/>
              <a:buChar char="•"/>
            </a:pPr>
            <a:r>
              <a:rPr lang="en-US" dirty="0"/>
              <a:t>Difficult for inspectors to assess sag and sway</a:t>
            </a:r>
          </a:p>
          <a:p>
            <a:pPr marL="285750" indent="-285750">
              <a:buFont typeface="Arial" panose="020B0604020202020204" pitchFamily="34" charset="0"/>
              <a:buChar char="•"/>
            </a:pPr>
            <a:r>
              <a:rPr lang="en-US" dirty="0"/>
              <a:t>Potentially unreliable and impractical to assess reliability</a:t>
            </a:r>
          </a:p>
          <a:p>
            <a:pPr marL="285750" indent="-285750">
              <a:buFont typeface="Arial" panose="020B0604020202020204" pitchFamily="34" charset="0"/>
              <a:buChar char="•"/>
            </a:pPr>
            <a:r>
              <a:rPr lang="en-US" dirty="0"/>
              <a:t>Expensive, hard to scale</a:t>
            </a:r>
          </a:p>
        </p:txBody>
      </p:sp>
      <p:sp>
        <p:nvSpPr>
          <p:cNvPr id="6" name="TextBox 5">
            <a:extLst>
              <a:ext uri="{FF2B5EF4-FFF2-40B4-BE49-F238E27FC236}">
                <a16:creationId xmlns:a16="http://schemas.microsoft.com/office/drawing/2014/main" id="{41DD3C88-87FD-2CEB-F4B8-8B3C2ADA6234}"/>
              </a:ext>
            </a:extLst>
          </p:cNvPr>
          <p:cNvSpPr txBox="1"/>
          <p:nvPr/>
        </p:nvSpPr>
        <p:spPr>
          <a:xfrm>
            <a:off x="3981698" y="1508184"/>
            <a:ext cx="3802346" cy="4524315"/>
          </a:xfrm>
          <a:prstGeom prst="rect">
            <a:avLst/>
          </a:prstGeom>
          <a:noFill/>
        </p:spPr>
        <p:txBody>
          <a:bodyPr wrap="square" rtlCol="0">
            <a:spAutoFit/>
          </a:bodyPr>
          <a:lstStyle/>
          <a:p>
            <a:r>
              <a:rPr lang="en-US" b="1" dirty="0"/>
              <a:t>Strategy</a:t>
            </a:r>
          </a:p>
          <a:p>
            <a:r>
              <a:rPr lang="en-US" dirty="0"/>
              <a:t>Inspectors use QC tool to verify algorithm distances</a:t>
            </a:r>
          </a:p>
          <a:p>
            <a:endParaRPr lang="en-US" b="1" dirty="0"/>
          </a:p>
          <a:p>
            <a:r>
              <a:rPr lang="en-US" b="1" dirty="0"/>
              <a:t>Pros</a:t>
            </a:r>
          </a:p>
          <a:p>
            <a:pPr marL="285750" indent="-285750">
              <a:buFont typeface="Arial" panose="020B0604020202020204" pitchFamily="34" charset="0"/>
              <a:buChar char="•"/>
            </a:pPr>
            <a:r>
              <a:rPr lang="en-US" dirty="0"/>
              <a:t>Allows inspectors to see sag and sway conditions</a:t>
            </a:r>
          </a:p>
          <a:p>
            <a:pPr marL="285750" indent="-285750">
              <a:buFont typeface="Arial" panose="020B0604020202020204" pitchFamily="34" charset="0"/>
              <a:buChar char="•"/>
            </a:pPr>
            <a:r>
              <a:rPr lang="en-US" dirty="0"/>
              <a:t>Allows for assessment of remote sensing data</a:t>
            </a:r>
          </a:p>
          <a:p>
            <a:pPr marL="285750" indent="-285750">
              <a:buFont typeface="Arial" panose="020B0604020202020204" pitchFamily="34" charset="0"/>
              <a:buChar char="•"/>
            </a:pPr>
            <a:r>
              <a:rPr lang="en-US" dirty="0"/>
              <a:t>Creates dataset for future algorithm improvement</a:t>
            </a:r>
          </a:p>
          <a:p>
            <a:pPr marL="285750" indent="-285750">
              <a:buFont typeface="Arial" panose="020B0604020202020204" pitchFamily="34" charset="0"/>
              <a:buChar char="•"/>
            </a:pPr>
            <a:r>
              <a:rPr lang="en-US" dirty="0"/>
              <a:t>Reliability can be assessed via meta studies</a:t>
            </a:r>
          </a:p>
          <a:p>
            <a:pPr marL="285750" indent="-285750">
              <a:buFont typeface="Arial" panose="020B0604020202020204" pitchFamily="34" charset="0"/>
              <a:buChar char="•"/>
            </a:pPr>
            <a:r>
              <a:rPr lang="en-US" dirty="0"/>
              <a:t>Less expensive, easier to scale</a:t>
            </a:r>
          </a:p>
          <a:p>
            <a:r>
              <a:rPr lang="en-US" b="1" dirty="0"/>
              <a:t>Cons</a:t>
            </a:r>
          </a:p>
          <a:p>
            <a:pPr marL="285750" indent="-285750">
              <a:buFont typeface="Arial" panose="020B0604020202020204" pitchFamily="34" charset="0"/>
              <a:buChar char="•"/>
            </a:pPr>
            <a:r>
              <a:rPr lang="en-US" dirty="0"/>
              <a:t>Reliant on remote sensing data</a:t>
            </a:r>
          </a:p>
        </p:txBody>
      </p:sp>
      <p:sp>
        <p:nvSpPr>
          <p:cNvPr id="7" name="TextBox 6">
            <a:extLst>
              <a:ext uri="{FF2B5EF4-FFF2-40B4-BE49-F238E27FC236}">
                <a16:creationId xmlns:a16="http://schemas.microsoft.com/office/drawing/2014/main" id="{4650DA97-BE0F-B225-FD92-9550DC170744}"/>
              </a:ext>
            </a:extLst>
          </p:cNvPr>
          <p:cNvSpPr txBox="1"/>
          <p:nvPr/>
        </p:nvSpPr>
        <p:spPr>
          <a:xfrm>
            <a:off x="8005468" y="1508184"/>
            <a:ext cx="3841692" cy="4524315"/>
          </a:xfrm>
          <a:prstGeom prst="rect">
            <a:avLst/>
          </a:prstGeom>
          <a:noFill/>
        </p:spPr>
        <p:txBody>
          <a:bodyPr wrap="square" rtlCol="0">
            <a:spAutoFit/>
          </a:bodyPr>
          <a:lstStyle/>
          <a:p>
            <a:r>
              <a:rPr lang="en-US" b="1" dirty="0"/>
              <a:t>Strategy</a:t>
            </a:r>
          </a:p>
          <a:p>
            <a:r>
              <a:rPr lang="en-US" dirty="0"/>
              <a:t>Assess clearance engine via running on LiDAR encroachment points and comparing with clearance reports.</a:t>
            </a:r>
          </a:p>
          <a:p>
            <a:endParaRPr lang="en-US" dirty="0"/>
          </a:p>
          <a:p>
            <a:r>
              <a:rPr lang="en-US" b="1" dirty="0"/>
              <a:t>Pros</a:t>
            </a:r>
          </a:p>
          <a:p>
            <a:pPr marL="285750" indent="-285750">
              <a:buFont typeface="Arial" panose="020B0604020202020204" pitchFamily="34" charset="0"/>
              <a:buChar char="•"/>
            </a:pPr>
            <a:r>
              <a:rPr lang="en-US" dirty="0"/>
              <a:t>Can be run at scale</a:t>
            </a:r>
          </a:p>
          <a:p>
            <a:pPr marL="285750" indent="-285750">
              <a:buFont typeface="Arial" panose="020B0604020202020204" pitchFamily="34" charset="0"/>
              <a:buChar char="•"/>
            </a:pPr>
            <a:r>
              <a:rPr lang="en-US" dirty="0"/>
              <a:t>Highly reliable</a:t>
            </a:r>
          </a:p>
          <a:p>
            <a:pPr marL="285750" indent="-285750">
              <a:buFont typeface="Arial" panose="020B0604020202020204" pitchFamily="34" charset="0"/>
              <a:buChar char="•"/>
            </a:pPr>
            <a:r>
              <a:rPr lang="en-US" dirty="0"/>
              <a:t>Inexpensive</a:t>
            </a:r>
          </a:p>
          <a:p>
            <a:r>
              <a:rPr lang="en-US" b="1" dirty="0"/>
              <a:t>Cons</a:t>
            </a:r>
          </a:p>
          <a:p>
            <a:pPr marL="285750" indent="-285750">
              <a:buFont typeface="Arial" panose="020B0604020202020204" pitchFamily="34" charset="0"/>
              <a:buChar char="•"/>
            </a:pPr>
            <a:r>
              <a:rPr lang="en-US" dirty="0"/>
              <a:t>Partial assessment of algorithm</a:t>
            </a:r>
          </a:p>
          <a:p>
            <a:pPr marL="742950" lvl="1" indent="-285750">
              <a:buFont typeface="Arial" panose="020B0604020202020204" pitchFamily="34" charset="0"/>
              <a:buChar char="•"/>
            </a:pPr>
            <a:r>
              <a:rPr lang="en-US" dirty="0"/>
              <a:t>Only assesses clearance engine</a:t>
            </a:r>
          </a:p>
          <a:p>
            <a:pPr marL="285750" indent="-285750">
              <a:buFont typeface="Arial" panose="020B0604020202020204" pitchFamily="34" charset="0"/>
              <a:buChar char="•"/>
            </a:pPr>
            <a:r>
              <a:rPr lang="en-US" dirty="0"/>
              <a:t>Reliant on remote sensing data and clearance reports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174326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95F3F-F489-E4FA-43F2-19E56779B71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199B3A4-D2EE-CEBF-1B76-672B9155EB4D}"/>
              </a:ext>
            </a:extLst>
          </p:cNvPr>
          <p:cNvSpPr>
            <a:spLocks noGrp="1"/>
          </p:cNvSpPr>
          <p:nvPr>
            <p:ph type="title"/>
          </p:nvPr>
        </p:nvSpPr>
        <p:spPr/>
        <p:txBody>
          <a:bodyPr/>
          <a:lstStyle/>
          <a:p>
            <a:r>
              <a:rPr lang="en-US" dirty="0"/>
              <a:t>Sampling Strategy</a:t>
            </a:r>
          </a:p>
        </p:txBody>
      </p:sp>
      <p:sp>
        <p:nvSpPr>
          <p:cNvPr id="21" name="TextBox 20">
            <a:extLst>
              <a:ext uri="{FF2B5EF4-FFF2-40B4-BE49-F238E27FC236}">
                <a16:creationId xmlns:a16="http://schemas.microsoft.com/office/drawing/2014/main" id="{952CFE73-CF79-FD9E-1C5B-04A1031D7947}"/>
              </a:ext>
            </a:extLst>
          </p:cNvPr>
          <p:cNvSpPr txBox="1"/>
          <p:nvPr/>
        </p:nvSpPr>
        <p:spPr>
          <a:xfrm>
            <a:off x="378947" y="1644871"/>
            <a:ext cx="11075115" cy="4614399"/>
          </a:xfrm>
          <a:prstGeom prst="rect">
            <a:avLst/>
          </a:prstGeom>
          <a:noFill/>
        </p:spPr>
        <p:txBody>
          <a:bodyPr wrap="square" rtlCol="0">
            <a:noAutofit/>
          </a:bodyPr>
          <a:lstStyle/>
          <a:p>
            <a:pPr marL="285750" lvl="0" indent="-285750">
              <a:buFont typeface="Arial" panose="020B0604020202020204" pitchFamily="34" charset="0"/>
              <a:buChar char="•"/>
            </a:pPr>
            <a:r>
              <a:rPr lang="en-US" dirty="0"/>
              <a:t>Tile the relevant buffer of each circuit in sample</a:t>
            </a:r>
          </a:p>
          <a:p>
            <a:pPr marL="285750" lvl="0" indent="-285750">
              <a:buFont typeface="Arial" panose="020B0604020202020204" pitchFamily="34" charset="0"/>
              <a:buChar char="•"/>
            </a:pPr>
            <a:endParaRPr lang="en-US" dirty="0"/>
          </a:p>
          <a:p>
            <a:pPr marL="285750" lvl="0" indent="-285750">
              <a:buFont typeface="Arial" panose="020B0604020202020204" pitchFamily="34" charset="0"/>
              <a:buChar char="•"/>
            </a:pPr>
            <a:r>
              <a:rPr lang="en-US" dirty="0"/>
              <a:t>Take a stratified sample of the tiles, using the following strata</a:t>
            </a:r>
          </a:p>
          <a:p>
            <a:pPr marL="742950" lvl="1" indent="-285750">
              <a:buFont typeface="Arial" panose="020B0604020202020204" pitchFamily="34" charset="0"/>
              <a:buChar char="•"/>
            </a:pPr>
            <a:r>
              <a:rPr lang="en-US" dirty="0"/>
              <a:t>Landcover (~5 classes)</a:t>
            </a:r>
          </a:p>
          <a:p>
            <a:pPr marL="742950" lvl="1" indent="-285750">
              <a:buFont typeface="Arial" panose="020B0604020202020204" pitchFamily="34" charset="0"/>
              <a:buChar char="•"/>
            </a:pPr>
            <a:r>
              <a:rPr lang="en-US" dirty="0"/>
              <a:t>Circuit type (2 classes)</a:t>
            </a:r>
          </a:p>
          <a:p>
            <a:pPr marL="742950" lvl="1" indent="-285750">
              <a:buFont typeface="Arial" panose="020B0604020202020204" pitchFamily="34" charset="0"/>
              <a:buChar char="•"/>
            </a:pPr>
            <a:r>
              <a:rPr lang="en-US" dirty="0"/>
              <a:t>Fire risk (2 classes)</a:t>
            </a:r>
          </a:p>
          <a:p>
            <a:pPr lvl="1"/>
            <a:endParaRPr lang="en-US" dirty="0"/>
          </a:p>
          <a:p>
            <a:pPr marL="285750" lvl="0" indent="-285750">
              <a:buFont typeface="Arial" panose="020B0604020202020204" pitchFamily="34" charset="0"/>
              <a:buChar char="•"/>
            </a:pPr>
            <a:r>
              <a:rPr lang="en-US" dirty="0"/>
              <a:t>Randomly sample at most one tree from each tile.</a:t>
            </a:r>
          </a:p>
          <a:p>
            <a:pPr marL="742950" lvl="1" indent="-285750">
              <a:buFont typeface="Arial" panose="020B0604020202020204" pitchFamily="34" charset="0"/>
              <a:buChar char="•"/>
            </a:pPr>
            <a:r>
              <a:rPr lang="en-US" dirty="0"/>
              <a:t>Samples with no trees are not discarded so that reviewers can check that the algorithm did not miss trees.</a:t>
            </a:r>
          </a:p>
          <a:p>
            <a:pPr lvl="0"/>
            <a:endParaRPr lang="en-US" dirty="0"/>
          </a:p>
          <a:p>
            <a:pPr lvl="0"/>
            <a:r>
              <a:rPr lang="en-US" b="1" dirty="0"/>
              <a:t>First pass example</a:t>
            </a:r>
          </a:p>
          <a:p>
            <a:pPr marL="285750" lvl="0" indent="-285750">
              <a:buFontTx/>
              <a:buChar char="-"/>
            </a:pPr>
            <a:r>
              <a:rPr lang="en-US" dirty="0"/>
              <a:t>Population of 100 m^2 tiles: ~700K</a:t>
            </a:r>
          </a:p>
          <a:p>
            <a:pPr marL="742950" lvl="1" indent="-285750">
              <a:buFontTx/>
              <a:buChar char="-"/>
            </a:pPr>
            <a:r>
              <a:rPr lang="en-US" dirty="0"/>
              <a:t>Generated from 4580 circuits in dev environment</a:t>
            </a:r>
          </a:p>
          <a:p>
            <a:pPr marL="285750" indent="-285750">
              <a:buFontTx/>
              <a:buChar char="-"/>
            </a:pPr>
            <a:r>
              <a:rPr lang="en-US" dirty="0"/>
              <a:t>Stratified sample of ~3000 tiles</a:t>
            </a:r>
          </a:p>
          <a:p>
            <a:pPr marL="742950" lvl="1" indent="-285750">
              <a:buFontTx/>
              <a:buChar char="-"/>
            </a:pPr>
            <a:r>
              <a:rPr lang="en-US" dirty="0"/>
              <a:t>Results in at least 25 tiles in each strata combination</a:t>
            </a:r>
          </a:p>
          <a:p>
            <a:pPr marL="285750" indent="-285750">
              <a:buFontTx/>
              <a:buChar char="-"/>
            </a:pPr>
            <a:endParaRPr lang="en-US" dirty="0"/>
          </a:p>
          <a:p>
            <a:pPr marL="285750" indent="-285750">
              <a:buFontTx/>
              <a:buChar char="-"/>
            </a:pPr>
            <a:endParaRPr lang="en-US" dirty="0"/>
          </a:p>
        </p:txBody>
      </p:sp>
      <p:sp>
        <p:nvSpPr>
          <p:cNvPr id="3" name="TextBox 2">
            <a:extLst>
              <a:ext uri="{FF2B5EF4-FFF2-40B4-BE49-F238E27FC236}">
                <a16:creationId xmlns:a16="http://schemas.microsoft.com/office/drawing/2014/main" id="{D5094026-7AFF-38DB-26AA-6777351CD511}"/>
              </a:ext>
            </a:extLst>
          </p:cNvPr>
          <p:cNvSpPr txBox="1"/>
          <p:nvPr/>
        </p:nvSpPr>
        <p:spPr>
          <a:xfrm>
            <a:off x="295920" y="1138852"/>
            <a:ext cx="9526454" cy="369332"/>
          </a:xfrm>
          <a:prstGeom prst="rect">
            <a:avLst/>
          </a:prstGeom>
          <a:noFill/>
        </p:spPr>
        <p:txBody>
          <a:bodyPr wrap="none" rtlCol="0">
            <a:spAutoFit/>
          </a:bodyPr>
          <a:lstStyle/>
          <a:p>
            <a:r>
              <a:rPr lang="en-US" dirty="0"/>
              <a:t>Sample geospatial tiles to assess the expected performance in any part of SCE’s service area.</a:t>
            </a:r>
          </a:p>
        </p:txBody>
      </p:sp>
    </p:spTree>
    <p:extLst>
      <p:ext uri="{BB962C8B-B14F-4D97-AF65-F5344CB8AC3E}">
        <p14:creationId xmlns:p14="http://schemas.microsoft.com/office/powerpoint/2010/main" val="2389138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CF80C-8A03-E458-DACD-CCF7E6AC7AE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EBEEBB2-3D91-4615-5C5E-E59AB6383ADB}"/>
              </a:ext>
            </a:extLst>
          </p:cNvPr>
          <p:cNvSpPr>
            <a:spLocks noGrp="1"/>
          </p:cNvSpPr>
          <p:nvPr>
            <p:ph type="title"/>
          </p:nvPr>
        </p:nvSpPr>
        <p:spPr/>
        <p:txBody>
          <a:bodyPr/>
          <a:lstStyle/>
          <a:p>
            <a:r>
              <a:rPr lang="en-US"/>
              <a:t>Metrics</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D15EB763-8278-A1F2-5405-1E5B0D5D7E22}"/>
                  </a:ext>
                </a:extLst>
              </p:cNvPr>
              <p:cNvSpPr txBox="1"/>
              <p:nvPr/>
            </p:nvSpPr>
            <p:spPr>
              <a:xfrm>
                <a:off x="427281" y="1508184"/>
                <a:ext cx="9305194" cy="3855745"/>
              </a:xfrm>
              <a:prstGeom prst="rect">
                <a:avLst/>
              </a:prstGeom>
              <a:noFill/>
            </p:spPr>
            <p:txBody>
              <a:bodyPr wrap="square" rtlCol="0">
                <a:noAutofit/>
              </a:bodyPr>
              <a:lstStyle/>
              <a:p>
                <a:r>
                  <a:rPr lang="en-US" dirty="0"/>
                  <a:t>The scoring function </a:t>
                </a:r>
                <a14:m>
                  <m:oMath xmlns:m="http://schemas.openxmlformats.org/officeDocument/2006/math">
                    <m:r>
                      <a:rPr lang="en-US" i="1">
                        <a:latin typeface="Cambria Math" panose="02040503050406030204" pitchFamily="18" charset="0"/>
                      </a:rPr>
                      <m:t>𝜎</m:t>
                    </m:r>
                  </m:oMath>
                </a14:m>
                <a:r>
                  <a:rPr lang="en-US" dirty="0"/>
                  <a:t> is defined for a crown </a:t>
                </a:r>
                <a14:m>
                  <m:oMath xmlns:m="http://schemas.openxmlformats.org/officeDocument/2006/math">
                    <m:r>
                      <a:rPr lang="en-US" i="1">
                        <a:latin typeface="Cambria Math" panose="02040503050406030204" pitchFamily="18" charset="0"/>
                      </a:rPr>
                      <m:t>𝐶</m:t>
                    </m:r>
                  </m:oMath>
                </a14:m>
                <a:r>
                  <a:rPr lang="en-US" dirty="0"/>
                  <a:t> as </a:t>
                </a: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𝜎</m:t>
                      </m:r>
                      <m:d>
                        <m:dPr>
                          <m:ctrlPr>
                            <a:rPr lang="en-US" i="1">
                              <a:latin typeface="Cambria Math" panose="02040503050406030204" pitchFamily="18" charset="0"/>
                            </a:rPr>
                          </m:ctrlPr>
                        </m:dPr>
                        <m:e>
                          <m:r>
                            <a:rPr lang="en-US" i="1">
                              <a:latin typeface="Cambria Math" panose="02040503050406030204" pitchFamily="18" charset="0"/>
                            </a:rPr>
                            <m:t>𝐶</m:t>
                          </m:r>
                        </m:e>
                      </m:d>
                      <m:r>
                        <a:rPr lang="en-US" i="1">
                          <a:latin typeface="Cambria Math" panose="02040503050406030204" pitchFamily="18" charset="0"/>
                        </a:rPr>
                        <m:t>=</m:t>
                      </m:r>
                      <m:d>
                        <m:dPr>
                          <m:begChr m:val="{"/>
                          <m:endChr m:val=""/>
                          <m:ctrlPr>
                            <a:rPr lang="en-US" i="1">
                              <a:latin typeface="Cambria Math" panose="02040503050406030204" pitchFamily="18" charset="0"/>
                            </a:rPr>
                          </m:ctrlPr>
                        </m:dPr>
                        <m:e>
                          <m:eqArr>
                            <m:eqArrPr>
                              <m:ctrlPr>
                                <a:rPr lang="en-US" i="1">
                                  <a:latin typeface="Cambria Math" panose="02040503050406030204" pitchFamily="18" charset="0"/>
                                </a:rPr>
                              </m:ctrlPr>
                            </m:eqArrPr>
                            <m:e>
                              <m:r>
                                <a:rPr lang="en-US" i="1">
                                  <a:latin typeface="Cambria Math" panose="02040503050406030204" pitchFamily="18" charset="0"/>
                                </a:rPr>
                                <m:t>1</m:t>
                              </m:r>
                            </m:e>
                            <m:e>
                              <m:r>
                                <a:rPr lang="en-US" i="1">
                                  <a:latin typeface="Cambria Math" panose="02040503050406030204" pitchFamily="18" charset="0"/>
                                </a:rPr>
                                <m:t>0</m:t>
                              </m:r>
                            </m:e>
                          </m:eqArr>
                        </m:e>
                      </m:d>
                      <m:r>
                        <a:rPr lang="en-US" i="1">
                          <a:latin typeface="Cambria Math" panose="02040503050406030204" pitchFamily="18" charset="0"/>
                        </a:rPr>
                        <m:t>  </m:t>
                      </m:r>
                      <m:m>
                        <m:mPr>
                          <m:mcs>
                            <m:mc>
                              <m:mcPr>
                                <m:count m:val="1"/>
                                <m:mcJc m:val="center"/>
                              </m:mcPr>
                            </m:mc>
                          </m:mcs>
                          <m:ctrlPr>
                            <a:rPr lang="en-US" i="1">
                              <a:latin typeface="Cambria Math" panose="02040503050406030204" pitchFamily="18" charset="0"/>
                            </a:rPr>
                          </m:ctrlPr>
                        </m:mPr>
                        <m:mr>
                          <m:e>
                            <m:r>
                              <a:rPr lang="en-US" i="1">
                                <a:latin typeface="Cambria Math" panose="02040503050406030204" pitchFamily="18" charset="0"/>
                              </a:rPr>
                              <m:t>𝑖𝑓</m:t>
                            </m:r>
                            <m:r>
                              <a:rPr lang="en-US" i="1">
                                <a:latin typeface="Cambria Math" panose="02040503050406030204" pitchFamily="18" charset="0"/>
                              </a:rPr>
                              <m:t> </m:t>
                            </m:r>
                            <m:r>
                              <a:rPr lang="en-US" i="1">
                                <a:latin typeface="Cambria Math" panose="02040503050406030204" pitchFamily="18" charset="0"/>
                              </a:rPr>
                              <m:t>𝑔𝑟𝑜𝑤</m:t>
                            </m:r>
                            <m:r>
                              <a:rPr lang="en-US" b="0" i="1" smtClean="0">
                                <a:latin typeface="Cambria Math" panose="02040503050406030204" pitchFamily="18" charset="0"/>
                              </a:rPr>
                              <m:t> </m:t>
                            </m:r>
                            <m:r>
                              <a:rPr lang="en-US" b="0" i="1" smtClean="0">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𝑎𝑛𝑑</m:t>
                            </m:r>
                            <m:r>
                              <a:rPr lang="en-US" i="1">
                                <a:latin typeface="Cambria Math" panose="02040503050406030204" pitchFamily="18" charset="0"/>
                              </a:rPr>
                              <m:t> </m:t>
                            </m:r>
                            <m:r>
                              <a:rPr lang="en-US" i="1">
                                <a:latin typeface="Cambria Math" panose="02040503050406030204" pitchFamily="18" charset="0"/>
                              </a:rPr>
                              <m:t>𝑓𝑎𝑙𝑙</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𝑎𝑟𝑒</m:t>
                            </m:r>
                            <m:r>
                              <a:rPr lang="en-US" i="1">
                                <a:latin typeface="Cambria Math" panose="02040503050406030204" pitchFamily="18" charset="0"/>
                              </a:rPr>
                              <m:t> </m:t>
                            </m:r>
                            <m:r>
                              <a:rPr lang="en-US" i="1">
                                <a:latin typeface="Cambria Math" panose="02040503050406030204" pitchFamily="18" charset="0"/>
                              </a:rPr>
                              <m:t>𝑤𝑖𝑡h𝑖𝑛</m:t>
                            </m:r>
                            <m:r>
                              <a:rPr lang="en-US" i="1">
                                <a:latin typeface="Cambria Math" panose="02040503050406030204" pitchFamily="18" charset="0"/>
                              </a:rPr>
                              <m:t> 24</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𝑜𝑓𝑔𝑟𝑜𝑢𝑛𝑑</m:t>
                            </m:r>
                            <m:r>
                              <a:rPr lang="en-US" i="1">
                                <a:latin typeface="Cambria Math" panose="02040503050406030204" pitchFamily="18" charset="0"/>
                              </a:rPr>
                              <m:t> </m:t>
                            </m:r>
                            <m:r>
                              <a:rPr lang="en-US" i="1">
                                <a:latin typeface="Cambria Math" panose="02040503050406030204" pitchFamily="18" charset="0"/>
                              </a:rPr>
                              <m:t>𝑡𝑟𝑢𝑡h</m:t>
                            </m:r>
                            <m:r>
                              <a:rPr lang="en-US" i="1">
                                <a:latin typeface="Cambria Math" panose="02040503050406030204" pitchFamily="18" charset="0"/>
                              </a:rPr>
                              <m:t> </m:t>
                            </m:r>
                          </m:e>
                        </m:mr>
                        <m:mr>
                          <m:e>
                            <m:r>
                              <a:rPr lang="en-US" i="1">
                                <a:latin typeface="Cambria Math" panose="02040503050406030204" pitchFamily="18" charset="0"/>
                              </a:rPr>
                              <m:t>𝑒𝑙𝑠𝑒</m:t>
                            </m:r>
                          </m:e>
                        </m:mr>
                      </m:m>
                    </m:oMath>
                  </m:oMathPara>
                </a14:m>
                <a:endParaRPr lang="en-US" dirty="0"/>
              </a:p>
              <a:p>
                <a:endParaRPr lang="en-US" dirty="0"/>
              </a:p>
              <a:p>
                <a:endParaRPr lang="en-US" dirty="0"/>
              </a:p>
              <a:p>
                <a:endParaRPr lang="en-US" dirty="0"/>
              </a:p>
              <a:p>
                <a:r>
                  <a:rPr lang="en-US" dirty="0"/>
                  <a:t>The metric is aggregated over a collection of crowns as</a:t>
                </a: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𝑝𝑒𝑟𝑐𝑒𝑛𝑡</m:t>
                      </m:r>
                      <m:r>
                        <a:rPr lang="en-US" i="1">
                          <a:latin typeface="Cambria Math" panose="02040503050406030204" pitchFamily="18" charset="0"/>
                        </a:rPr>
                        <m:t> </m:t>
                      </m:r>
                      <m:r>
                        <a:rPr lang="en-US" i="1">
                          <a:latin typeface="Cambria Math" panose="02040503050406030204" pitchFamily="18" charset="0"/>
                        </a:rPr>
                        <m:t>𝑖𝑛</m:t>
                      </m:r>
                      <m:r>
                        <a:rPr lang="en-US" i="1">
                          <a:latin typeface="Cambria Math" panose="02040503050406030204" pitchFamily="18" charset="0"/>
                        </a:rPr>
                        <m:t> </m:t>
                      </m:r>
                      <m:r>
                        <a:rPr lang="en-US" i="1">
                          <a:latin typeface="Cambria Math" panose="02040503050406030204" pitchFamily="18" charset="0"/>
                        </a:rPr>
                        <m:t>𝑡𝑜𝑙𝑒𝑟𝑎𝑛𝑐𝑒</m:t>
                      </m:r>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.95∗</m:t>
                          </m:r>
                          <m:d>
                            <m:dPr>
                              <m:begChr m:val="|"/>
                              <m:endChr m:val="|"/>
                              <m:ctrlPr>
                                <a:rPr lang="en-US" i="1">
                                  <a:latin typeface="Cambria Math" panose="02040503050406030204" pitchFamily="18" charset="0"/>
                                </a:rPr>
                              </m:ctrlPr>
                            </m:dPr>
                            <m:e>
                              <m:r>
                                <a:rPr lang="en-US" i="1">
                                  <a:latin typeface="Cambria Math" panose="02040503050406030204" pitchFamily="18" charset="0"/>
                                </a:rPr>
                                <m:t>𝐶𝑟𝑜𝑤𝑛𝑠</m:t>
                              </m:r>
                            </m:e>
                          </m:d>
                        </m:den>
                      </m:f>
                      <m:nary>
                        <m:naryPr>
                          <m:chr m:val="∑"/>
                          <m:limLoc m:val="subSup"/>
                          <m:ctrlPr>
                            <a:rPr lang="en-US" i="1">
                              <a:latin typeface="Cambria Math" panose="02040503050406030204" pitchFamily="18" charset="0"/>
                            </a:rPr>
                          </m:ctrlPr>
                        </m:naryPr>
                        <m:sub>
                          <m:r>
                            <a:rPr lang="en-US" i="1">
                              <a:latin typeface="Cambria Math" panose="02040503050406030204" pitchFamily="18" charset="0"/>
                            </a:rPr>
                            <m:t>𝐶</m:t>
                          </m:r>
                          <m:r>
                            <a:rPr lang="en-US" i="1">
                              <a:latin typeface="Cambria Math" panose="02040503050406030204" pitchFamily="18" charset="0"/>
                            </a:rPr>
                            <m:t>∈</m:t>
                          </m:r>
                          <m:r>
                            <a:rPr lang="en-US" i="1">
                              <a:latin typeface="Cambria Math" panose="02040503050406030204" pitchFamily="18" charset="0"/>
                            </a:rPr>
                            <m:t>𝐶𝑟𝑜𝑤𝑛𝑠</m:t>
                          </m:r>
                        </m:sub>
                        <m:sup/>
                        <m:e>
                          <m:r>
                            <a:rPr lang="en-US" i="1">
                              <a:latin typeface="Cambria Math" panose="02040503050406030204" pitchFamily="18" charset="0"/>
                            </a:rPr>
                            <m:t>𝜎</m:t>
                          </m:r>
                          <m:d>
                            <m:dPr>
                              <m:ctrlPr>
                                <a:rPr lang="en-US" i="1">
                                  <a:latin typeface="Cambria Math" panose="02040503050406030204" pitchFamily="18" charset="0"/>
                                </a:rPr>
                              </m:ctrlPr>
                            </m:dPr>
                            <m:e>
                              <m:r>
                                <a:rPr lang="en-US" i="1">
                                  <a:latin typeface="Cambria Math" panose="02040503050406030204" pitchFamily="18" charset="0"/>
                                </a:rPr>
                                <m:t>𝐶</m:t>
                              </m:r>
                            </m:e>
                          </m:d>
                        </m:e>
                      </m:nary>
                    </m:oMath>
                  </m:oMathPara>
                </a14:m>
                <a:endParaRPr lang="en-US" dirty="0"/>
              </a:p>
              <a:p>
                <a:endParaRPr lang="en-US" dirty="0"/>
              </a:p>
            </p:txBody>
          </p:sp>
        </mc:Choice>
        <mc:Fallback xmlns="">
          <p:sp>
            <p:nvSpPr>
              <p:cNvPr id="21" name="TextBox 20">
                <a:extLst>
                  <a:ext uri="{FF2B5EF4-FFF2-40B4-BE49-F238E27FC236}">
                    <a16:creationId xmlns:a16="http://schemas.microsoft.com/office/drawing/2014/main" id="{D15EB763-8278-A1F2-5405-1E5B0D5D7E22}"/>
                  </a:ext>
                </a:extLst>
              </p:cNvPr>
              <p:cNvSpPr txBox="1">
                <a:spLocks noRot="1" noChangeAspect="1" noMove="1" noResize="1" noEditPoints="1" noAdjustHandles="1" noChangeArrowheads="1" noChangeShapeType="1" noTextEdit="1"/>
              </p:cNvSpPr>
              <p:nvPr/>
            </p:nvSpPr>
            <p:spPr>
              <a:xfrm>
                <a:off x="427281" y="1508184"/>
                <a:ext cx="9305194" cy="3855745"/>
              </a:xfrm>
              <a:prstGeom prst="rect">
                <a:avLst/>
              </a:prstGeom>
              <a:blipFill>
                <a:blip r:embed="rId2"/>
                <a:stretch>
                  <a:fillRect l="-545" t="-28525" b="-5902"/>
                </a:stretch>
              </a:blipFill>
            </p:spPr>
            <p:txBody>
              <a:bodyPr/>
              <a:lstStyle/>
              <a:p>
                <a:r>
                  <a:rPr lang="en-US">
                    <a:noFill/>
                  </a:rPr>
                  <a:t> </a:t>
                </a:r>
              </a:p>
            </p:txBody>
          </p:sp>
        </mc:Fallback>
      </mc:AlternateContent>
    </p:spTree>
    <p:extLst>
      <p:ext uri="{BB962C8B-B14F-4D97-AF65-F5344CB8AC3E}">
        <p14:creationId xmlns:p14="http://schemas.microsoft.com/office/powerpoint/2010/main" val="1023769551"/>
      </p:ext>
    </p:extLst>
  </p:cSld>
  <p:clrMapOvr>
    <a:masterClrMapping/>
  </p:clrMapOvr>
</p:sld>
</file>

<file path=ppt/theme/theme1.xml><?xml version="1.0" encoding="utf-8"?>
<a:theme xmlns:a="http://schemas.openxmlformats.org/drawingml/2006/main" name="SCE 4x3 White Template_External Use">
  <a:themeElements>
    <a:clrScheme name="Custom 1">
      <a:dk1>
        <a:srgbClr val="000000"/>
      </a:dk1>
      <a:lt1>
        <a:srgbClr val="FFFFFF"/>
      </a:lt1>
      <a:dk2>
        <a:srgbClr val="53565A"/>
      </a:dk2>
      <a:lt2>
        <a:srgbClr val="D0D0CE"/>
      </a:lt2>
      <a:accent1>
        <a:srgbClr val="86BC25"/>
      </a:accent1>
      <a:accent2>
        <a:srgbClr val="43B02A"/>
      </a:accent2>
      <a:accent3>
        <a:srgbClr val="26890D"/>
      </a:accent3>
      <a:accent4>
        <a:srgbClr val="007CB0"/>
      </a:accent4>
      <a:accent5>
        <a:srgbClr val="0D8390"/>
      </a:accent5>
      <a:accent6>
        <a:srgbClr val="75787B"/>
      </a:accent6>
      <a:hlink>
        <a:srgbClr val="61B5E5"/>
      </a:hlink>
      <a:folHlink>
        <a:srgbClr val="53565A"/>
      </a:folHlink>
    </a:clrScheme>
    <a:fontScheme name="SCE">
      <a:majorFont>
        <a:latin typeface="Segoe UI"/>
        <a:ea typeface=""/>
        <a:cs typeface=""/>
      </a:majorFont>
      <a:minorFont>
        <a:latin typeface="Segoe UI "/>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_Leadership_FinalReadout_4.9.2025" id="{FF80BAD4-7BF0-CF41-BAF5-51CF76182293}" vid="{0E2E68BC-E74F-EE4D-8A7B-32FEF8DDB60A}"/>
    </a:ext>
  </a:extLst>
</a:theme>
</file>

<file path=ppt/theme/theme2.xml><?xml version="1.0" encoding="utf-8"?>
<a:theme xmlns:a="http://schemas.openxmlformats.org/drawingml/2006/main" name="1_SCE 4x3 White Template_External Us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CE">
      <a:majorFont>
        <a:latin typeface="Segoe UI"/>
        <a:ea typeface=""/>
        <a:cs typeface=""/>
      </a:majorFont>
      <a:minorFont>
        <a:latin typeface="Segoe UI "/>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_Leadership_FinalReadout_4.9.2025" id="{FF80BAD4-7BF0-CF41-BAF5-51CF76182293}" vid="{0E2E68BC-E74F-EE4D-8A7B-32FEF8DDB60A}"/>
    </a:ext>
  </a:extLst>
</a:theme>
</file>

<file path=ppt/theme/theme3.xml><?xml version="1.0" encoding="utf-8"?>
<a:theme xmlns:a="http://schemas.openxmlformats.org/drawingml/2006/main" name="2_SCE 4x3 White Template_External Us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CE">
      <a:majorFont>
        <a:latin typeface="Segoe UI"/>
        <a:ea typeface=""/>
        <a:cs typeface=""/>
      </a:majorFont>
      <a:minorFont>
        <a:latin typeface="Segoe UI "/>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S_Leadership_FinalReadout_4.9.2025" id="{FF80BAD4-7BF0-CF41-BAF5-51CF76182293}" vid="{0E2E68BC-E74F-EE4D-8A7B-32FEF8DDB6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ata Request Response" ma:contentTypeID="0x010100467F9C8BEA693240B87572EA900F32170056BB0A30A73F3E41B8D140887E196634" ma:contentTypeVersion="54" ma:contentTypeDescription="" ma:contentTypeScope="" ma:versionID="d2975629c3eb0451df9804dda4601219">
  <xsd:schema xmlns:xsd="http://www.w3.org/2001/XMLSchema" xmlns:xs="http://www.w3.org/2001/XMLSchema" xmlns:p="http://schemas.microsoft.com/office/2006/metadata/properties" xmlns:ns2="8430d550-c2bd-4ade-ae56-0b82b076c537" xmlns:ns3="f5667e0a-ecdb-4766-84eb-ebc6e4f78fb7" xmlns:ns4="http://schemas.microsoft.com/sharepoint/v3/fields" xmlns:ns5="http://schemas.microsoft.com/sharepoint/v4" xmlns:ns6="e45da448-bf9c-43e8-8676-7e88d583ded9" targetNamespace="http://schemas.microsoft.com/office/2006/metadata/properties" ma:root="true" ma:fieldsID="90d376e7a674df32fadbf8b7b74389c5" ns2:_="" ns3:_="" ns4:_="" ns5:_="" ns6:_="">
    <xsd:import namespace="8430d550-c2bd-4ade-ae56-0b82b076c537"/>
    <xsd:import namespace="f5667e0a-ecdb-4766-84eb-ebc6e4f78fb7"/>
    <xsd:import namespace="http://schemas.microsoft.com/sharepoint/v3/fields"/>
    <xsd:import namespace="http://schemas.microsoft.com/sharepoint/v4"/>
    <xsd:import namespace="e45da448-bf9c-43e8-8676-7e88d583ded9"/>
    <xsd:element name="properties">
      <xsd:complexType>
        <xsd:sequence>
          <xsd:element name="documentManagement">
            <xsd:complexType>
              <xsd:all>
                <xsd:element ref="ns2:Response_x0020_Date" minOccurs="0"/>
                <xsd:element ref="ns3:Question_x0020_Number" minOccurs="0"/>
                <xsd:element ref="ns3:Document_x0020_Type" minOccurs="0"/>
                <xsd:element ref="ns2:Classification" minOccurs="0"/>
                <xsd:element ref="ns2:Data_x0020_Request_x0020_Set_x0020_Name1" minOccurs="0"/>
                <xsd:element ref="ns2:Data_x0020_Request_x0020_Set_x0020_Name" minOccurs="0"/>
                <xsd:element ref="ns2:Party" minOccurs="0"/>
                <xsd:element ref="ns2:Proceeding_x0020_Number" minOccurs="0"/>
                <xsd:element ref="ns2:Received_x0020_Date" minOccurs="0"/>
                <xsd:element ref="ns2:HeaderSpid" minOccurs="0"/>
                <xsd:element ref="ns2:RimsSpid" minOccurs="0"/>
                <xsd:element ref="ns2:Year" minOccurs="0"/>
                <xsd:element ref="ns3:Witness" minOccurs="0"/>
                <xsd:element ref="ns3:Assignee" minOccurs="0"/>
                <xsd:element ref="ns3:Attorney" minOccurs="0"/>
                <xsd:element ref="ns4:_Status" minOccurs="0"/>
                <xsd:element ref="ns2:_dlc_DocIdUrl" minOccurs="0"/>
                <xsd:element ref="ns2:_dlc_DocId" minOccurs="0"/>
                <xsd:element ref="ns2:DR_x0020_360_x0020_Link" minOccurs="0"/>
                <xsd:element ref="ns2:_dlc_DocIdPersistId" minOccurs="0"/>
                <xsd:element ref="ns3:MediaServiceAutoTags" minOccurs="0"/>
                <xsd:element ref="ns3:MediaServiceOCR" minOccurs="0"/>
                <xsd:element ref="ns5:IconOverlay" minOccurs="0"/>
                <xsd:element ref="ns3:Case_x0020_manager_x0020_Text" minOccurs="0"/>
                <xsd:element ref="ns3:Case_x0020_Analyst_x0020_Text" minOccurs="0"/>
                <xsd:element ref="ns2:Bates_x0020_Beg" minOccurs="0"/>
                <xsd:element ref="ns2:Bates_x0020_End" minOccurs="0"/>
                <xsd:element ref="ns2:Agency" minOccurs="0"/>
                <xsd:element ref="ns2:Acronym" minOccurs="0"/>
                <xsd:element ref="ns2:Question" minOccurs="0"/>
                <xsd:element ref="ns3:MediaServiceDateTaken" minOccurs="0"/>
                <xsd:element ref="ns2:IsBatesProfiled" minOccurs="0"/>
                <xsd:element ref="ns3:MediaServiceLocation" minOccurs="0"/>
                <xsd:element ref="ns2:SharedWithUsers" minOccurs="0"/>
                <xsd:element ref="ns2:SharedWithDetails" minOccurs="0"/>
                <xsd:element ref="ns3:MediaServiceGenerationTime" minOccurs="0"/>
                <xsd:element ref="ns3:MediaServiceEventHashCode" minOccurs="0"/>
                <xsd:element ref="ns3:MediaServiceAutoKeyPoints" minOccurs="0"/>
                <xsd:element ref="ns3:MediaServiceKeyPoints" minOccurs="0"/>
                <xsd:element ref="ns3:IsManualHandling" minOccurs="0"/>
                <xsd:element ref="ns2:Do_x0020_Not_x0020_Produce" minOccurs="0"/>
                <xsd:element ref="ns3:lcf76f155ced4ddcb4097134ff3c332f" minOccurs="0"/>
                <xsd:element ref="ns6:TaxCatchAll" minOccurs="0"/>
                <xsd:element ref="ns3:MediaLengthInSeconds" minOccurs="0"/>
                <xsd:element ref="ns3:MediaServiceObjectDetectorVersions" minOccurs="0"/>
                <xsd:element ref="ns3:Exhibit" minOccurs="0"/>
                <xsd:element ref="ns3:Volume"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30d550-c2bd-4ade-ae56-0b82b076c537" elementFormDefault="qualified">
    <xsd:import namespace="http://schemas.microsoft.com/office/2006/documentManagement/types"/>
    <xsd:import namespace="http://schemas.microsoft.com/office/infopath/2007/PartnerControls"/>
    <xsd:element name="Response_x0020_Date" ma:index="2" nillable="true" ma:displayName="Response Date" ma:format="DateOnly" ma:internalName="Response_x0020_Date">
      <xsd:simpleType>
        <xsd:restriction base="dms:DateTime"/>
      </xsd:simpleType>
    </xsd:element>
    <xsd:element name="Classification" ma:index="5" nillable="true" ma:displayName="Classification" ma:default="Public" ma:format="Dropdown" ma:indexed="true" ma:internalName="Classification">
      <xsd:simpleType>
        <xsd:restriction base="dms:Choice">
          <xsd:enumeration value="Public"/>
          <xsd:enumeration value="Internal"/>
          <xsd:enumeration value="Confidential"/>
          <xsd:enumeration value="Confidential - MFE Restricted"/>
          <xsd:enumeration value="Confidential - FERC Restricted"/>
          <xsd:enumeration value="Confidential - FERC and MFE Restricted"/>
        </xsd:restriction>
      </xsd:simpleType>
    </xsd:element>
    <xsd:element name="Data_x0020_Request_x0020_Set_x0020_Name1" ma:index="6" nillable="true" ma:displayName="Data Request Set Name" ma:indexed="true" ma:internalName="Data_x0020_Request_x0020_Set_x0020_Name0">
      <xsd:simpleType>
        <xsd:restriction base="dms:Text">
          <xsd:maxLength value="255"/>
        </xsd:restriction>
      </xsd:simpleType>
    </xsd:element>
    <xsd:element name="Data_x0020_Request_x0020_Set_x0020_Name" ma:index="7" nillable="true" ma:displayName="Data Request Set" ma:indexed="true" ma:internalName="Data_x0020_Request_x0020_Set_x0020_Name">
      <xsd:simpleType>
        <xsd:restriction base="dms:Text">
          <xsd:maxLength value="255"/>
        </xsd:restriction>
      </xsd:simpleType>
    </xsd:element>
    <xsd:element name="Party" ma:index="8" nillable="true" ma:displayName="Party" ma:indexed="true" ma:internalName="Party">
      <xsd:simpleType>
        <xsd:restriction base="dms:Text">
          <xsd:maxLength value="255"/>
        </xsd:restriction>
      </xsd:simpleType>
    </xsd:element>
    <xsd:element name="Proceeding_x0020_Number" ma:index="9" nillable="true" ma:displayName="Proceeding Number" ma:indexed="true" ma:internalName="Proceeding_x0020_Number">
      <xsd:simpleType>
        <xsd:restriction base="dms:Text">
          <xsd:maxLength value="255"/>
        </xsd:restriction>
      </xsd:simpleType>
    </xsd:element>
    <xsd:element name="Received_x0020_Date" ma:index="10" nillable="true" ma:displayName="Received Date" ma:format="DateOnly" ma:internalName="Received_x0020_Date">
      <xsd:simpleType>
        <xsd:restriction base="dms:DateTime"/>
      </xsd:simpleType>
    </xsd:element>
    <xsd:element name="HeaderSpid" ma:index="11" nillable="true" ma:displayName="HeaderSpid" ma:indexed="true" ma:internalName="HeaderSpid" ma:readOnly="false">
      <xsd:simpleType>
        <xsd:restriction base="dms:Text">
          <xsd:maxLength value="255"/>
        </xsd:restriction>
      </xsd:simpleType>
    </xsd:element>
    <xsd:element name="RimsSpid" ma:index="12" nillable="true" ma:displayName="RimsSpid" ma:indexed="true" ma:internalName="RimsSpid">
      <xsd:simpleType>
        <xsd:restriction base="dms:Text">
          <xsd:maxLength value="255"/>
        </xsd:restriction>
      </xsd:simpleType>
    </xsd:element>
    <xsd:element name="Year" ma:index="13" nillable="true" ma:displayName="Year" ma:indexed="true" ma:internalName="Year">
      <xsd:simpleType>
        <xsd:restriction base="dms:Text">
          <xsd:maxLength value="255"/>
        </xsd:restriction>
      </xsd:simpleType>
    </xsd:element>
    <xsd:element name="_dlc_DocIdUrl" ma:index="1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9" nillable="true" ma:displayName="Document ID Value" ma:description="The value of the document ID assigned to this item." ma:internalName="_dlc_DocId" ma:readOnly="true">
      <xsd:simpleType>
        <xsd:restriction base="dms:Text"/>
      </xsd:simpleType>
    </xsd:element>
    <xsd:element name="DR_x0020_360_x0020_Link" ma:index="21" nillable="true" ma:displayName="DR 360 Link" ma:format="Hyperlink" ma:hidden="true" ma:internalName="DR_x0020_360_x0020_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2" nillable="true" ma:displayName="Persist ID" ma:description="Keep ID on add." ma:hidden="true" ma:internalName="_dlc_DocIdPersistId" ma:readOnly="true">
      <xsd:simpleType>
        <xsd:restriction base="dms:Boolean"/>
      </xsd:simpleType>
    </xsd:element>
    <xsd:element name="Bates_x0020_Beg" ma:index="33" nillable="true" ma:displayName="Bates Beg" ma:internalName="Bates_x0020_Beg">
      <xsd:simpleType>
        <xsd:restriction base="dms:Text">
          <xsd:maxLength value="255"/>
        </xsd:restriction>
      </xsd:simpleType>
    </xsd:element>
    <xsd:element name="Bates_x0020_End" ma:index="34" nillable="true" ma:displayName="Bates End" ma:internalName="Bates_x0020_End">
      <xsd:simpleType>
        <xsd:restriction base="dms:Text">
          <xsd:maxLength value="255"/>
        </xsd:restriction>
      </xsd:simpleType>
    </xsd:element>
    <xsd:element name="Agency" ma:index="35" nillable="true" ma:displayName="Agency" ma:internalName="Agency">
      <xsd:simpleType>
        <xsd:restriction base="dms:Text">
          <xsd:maxLength value="255"/>
        </xsd:restriction>
      </xsd:simpleType>
    </xsd:element>
    <xsd:element name="Acronym" ma:index="36" nillable="true" ma:displayName="Acronym" ma:internalName="Acronym">
      <xsd:simpleType>
        <xsd:restriction base="dms:Text">
          <xsd:maxLength value="255"/>
        </xsd:restriction>
      </xsd:simpleType>
    </xsd:element>
    <xsd:element name="Question" ma:index="38" nillable="true" ma:displayName="Question" ma:internalName="Question">
      <xsd:simpleType>
        <xsd:restriction base="dms:Note"/>
      </xsd:simpleType>
    </xsd:element>
    <xsd:element name="IsBatesProfiled" ma:index="40" nillable="true" ma:displayName="IsBatesProfiled" ma:internalName="IsBatesProfiled">
      <xsd:simpleType>
        <xsd:restriction base="dms:Text">
          <xsd:maxLength value="255"/>
        </xsd:restriction>
      </xsd:simpleType>
    </xsd:element>
    <xsd:element name="SharedWithUsers" ma:index="4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43" nillable="true" ma:displayName="Shared With Details" ma:internalName="SharedWithDetails" ma:readOnly="true">
      <xsd:simpleType>
        <xsd:restriction base="dms:Note">
          <xsd:maxLength value="255"/>
        </xsd:restriction>
      </xsd:simpleType>
    </xsd:element>
    <xsd:element name="Do_x0020_Not_x0020_Produce" ma:index="49" nillable="true" ma:displayName="Do Not Produce" ma:default="Not Applicable" ma:description="This will skip the movement of items into completed doc set on approval as well as cleanup of In progress questions on set complete." ma:format="Dropdown" ma:internalName="Do_x0020_Not_x0020_Produce">
      <xsd:simpleType>
        <xsd:restriction base="dms:Choice">
          <xsd:enumeration value="Not Applicable"/>
          <xsd:enumeration value="Yes"/>
        </xsd:restriction>
      </xsd:simpleType>
    </xsd:element>
  </xsd:schema>
  <xsd:schema xmlns:xsd="http://www.w3.org/2001/XMLSchema" xmlns:xs="http://www.w3.org/2001/XMLSchema" xmlns:dms="http://schemas.microsoft.com/office/2006/documentManagement/types" xmlns:pc="http://schemas.microsoft.com/office/infopath/2007/PartnerControls" targetNamespace="f5667e0a-ecdb-4766-84eb-ebc6e4f78fb7" elementFormDefault="qualified">
    <xsd:import namespace="http://schemas.microsoft.com/office/2006/documentManagement/types"/>
    <xsd:import namespace="http://schemas.microsoft.com/office/infopath/2007/PartnerControls"/>
    <xsd:element name="Question_x0020_Number" ma:index="3" nillable="true" ma:displayName="Question Number" ma:indexed="true" ma:internalName="Question_x0020_Number">
      <xsd:simpleType>
        <xsd:restriction base="dms:Text">
          <xsd:maxLength value="255"/>
        </xsd:restriction>
      </xsd:simpleType>
    </xsd:element>
    <xsd:element name="Document_x0020_Type" ma:index="4" nillable="true" ma:displayName="Document Type" ma:default="Attachment" ma:format="Dropdown" ma:indexed="true" ma:internalName="Document_x0020_Type">
      <xsd:simpleType>
        <xsd:restriction base="dms:Choice">
          <xsd:enumeration value="Answer"/>
          <xsd:enumeration value="Attachment"/>
          <xsd:enumeration value="Declaration"/>
          <xsd:enumeration value="Production Overlay"/>
          <xsd:enumeration value="CPUC Initial Request"/>
          <xsd:enumeration value="DO NOT PRODUCE"/>
          <xsd:enumeration value="Transmittal"/>
          <xsd:enumeration value="Confirmation"/>
        </xsd:restriction>
      </xsd:simpleType>
    </xsd:element>
    <xsd:element name="Witness" ma:index="14" nillable="true" ma:displayName="Witness" ma:indexed="true" ma:internalName="Witness">
      <xsd:simpleType>
        <xsd:restriction base="dms:Text">
          <xsd:maxLength value="255"/>
        </xsd:restriction>
      </xsd:simpleType>
    </xsd:element>
    <xsd:element name="Assignee" ma:index="15" nillable="true" ma:displayName="Assignee" ma:internalName="Assignee">
      <xsd:simpleType>
        <xsd:restriction base="dms:Text">
          <xsd:maxLength value="255"/>
        </xsd:restriction>
      </xsd:simpleType>
    </xsd:element>
    <xsd:element name="Attorney" ma:index="16" nillable="true" ma:displayName="Attorney" ma:internalName="Attorney">
      <xsd:simpleType>
        <xsd:restriction base="dms:Text">
          <xsd:maxLength value="255"/>
        </xsd:restriction>
      </xsd:simpleType>
    </xsd:element>
    <xsd:element name="MediaServiceAutoTags" ma:index="28" nillable="true" ma:displayName="MediaServiceAutoTags" ma:internalName="MediaServiceAutoTags" ma:readOnly="true">
      <xsd:simpleType>
        <xsd:restriction base="dms:Text"/>
      </xsd:simpleType>
    </xsd:element>
    <xsd:element name="MediaServiceOCR" ma:index="29" nillable="true" ma:displayName="MediaServiceOCR" ma:internalName="MediaServiceOCR" ma:readOnly="true">
      <xsd:simpleType>
        <xsd:restriction base="dms:Note">
          <xsd:maxLength value="255"/>
        </xsd:restriction>
      </xsd:simpleType>
    </xsd:element>
    <xsd:element name="Case_x0020_manager_x0020_Text" ma:index="31" nillable="true" ma:displayName="Case manager Text" ma:internalName="Case_x0020_manager_x0020_Text">
      <xsd:simpleType>
        <xsd:restriction base="dms:Text">
          <xsd:maxLength value="255"/>
        </xsd:restriction>
      </xsd:simpleType>
    </xsd:element>
    <xsd:element name="Case_x0020_Analyst_x0020_Text" ma:index="32" nillable="true" ma:displayName="Case Analyst Text" ma:internalName="Case_x0020_Analyst_x0020_Text">
      <xsd:simpleType>
        <xsd:restriction base="dms:Text">
          <xsd:maxLength value="255"/>
        </xsd:restriction>
      </xsd:simpleType>
    </xsd:element>
    <xsd:element name="MediaServiceDateTaken" ma:index="39" nillable="true" ma:displayName="MediaServiceDateTaken" ma:hidden="true" ma:internalName="MediaServiceDateTaken" ma:readOnly="true">
      <xsd:simpleType>
        <xsd:restriction base="dms:Text"/>
      </xsd:simpleType>
    </xsd:element>
    <xsd:element name="MediaServiceLocation" ma:index="41" nillable="true" ma:displayName="Location" ma:internalName="MediaServiceLocation" ma:readOnly="true">
      <xsd:simpleType>
        <xsd:restriction base="dms:Text"/>
      </xsd:simpleType>
    </xsd:element>
    <xsd:element name="MediaServiceGenerationTime" ma:index="44" nillable="true" ma:displayName="MediaServiceGenerationTime" ma:hidden="true" ma:internalName="MediaServiceGenerationTime" ma:readOnly="true">
      <xsd:simpleType>
        <xsd:restriction base="dms:Text"/>
      </xsd:simpleType>
    </xsd:element>
    <xsd:element name="MediaServiceEventHashCode" ma:index="45" nillable="true" ma:displayName="MediaServiceEventHashCode" ma:hidden="true" ma:internalName="MediaServiceEventHashCode" ma:readOnly="true">
      <xsd:simpleType>
        <xsd:restriction base="dms:Text"/>
      </xsd:simpleType>
    </xsd:element>
    <xsd:element name="MediaServiceAutoKeyPoints" ma:index="46" nillable="true" ma:displayName="MediaServiceAutoKeyPoints" ma:hidden="true" ma:internalName="MediaServiceAutoKeyPoints" ma:readOnly="true">
      <xsd:simpleType>
        <xsd:restriction base="dms:Note"/>
      </xsd:simpleType>
    </xsd:element>
    <xsd:element name="MediaServiceKeyPoints" ma:index="47" nillable="true" ma:displayName="KeyPoints" ma:internalName="MediaServiceKeyPoints" ma:readOnly="true">
      <xsd:simpleType>
        <xsd:restriction base="dms:Note">
          <xsd:maxLength value="255"/>
        </xsd:restriction>
      </xsd:simpleType>
    </xsd:element>
    <xsd:element name="IsManualHandling" ma:index="48" nillable="true" ma:displayName="Manual Handling" ma:default="No" ma:format="Dropdown" ma:internalName="IsManualHandling">
      <xsd:simpleType>
        <xsd:restriction base="dms:Choice">
          <xsd:enumeration value="Yes"/>
          <xsd:enumeration value="No"/>
        </xsd:restriction>
      </xsd:simpleType>
    </xsd:element>
    <xsd:element name="lcf76f155ced4ddcb4097134ff3c332f" ma:index="51" nillable="true" ma:taxonomy="true" ma:internalName="lcf76f155ced4ddcb4097134ff3c332f" ma:taxonomyFieldName="MediaServiceImageTags" ma:displayName="Image Tags" ma:readOnly="false" ma:fieldId="{5cf76f15-5ced-4ddc-b409-7134ff3c332f}" ma:taxonomyMulti="true" ma:sspId="1da7e81d-6ea8-45c5-b51f-f6fb8dd5843f" ma:termSetId="09814cd3-568e-fe90-9814-8d621ff8fb84" ma:anchorId="fba54fb3-c3e1-fe81-a776-ca4b69148c4d" ma:open="true" ma:isKeyword="false">
      <xsd:complexType>
        <xsd:sequence>
          <xsd:element ref="pc:Terms" minOccurs="0" maxOccurs="1"/>
        </xsd:sequence>
      </xsd:complexType>
    </xsd:element>
    <xsd:element name="MediaLengthInSeconds" ma:index="53" nillable="true" ma:displayName="MediaLengthInSeconds" ma:hidden="true" ma:internalName="MediaLengthInSeconds" ma:readOnly="true">
      <xsd:simpleType>
        <xsd:restriction base="dms:Unknown"/>
      </xsd:simpleType>
    </xsd:element>
    <xsd:element name="MediaServiceObjectDetectorVersions" ma:index="54" nillable="true" ma:displayName="MediaServiceObjectDetectorVersions" ma:hidden="true" ma:internalName="MediaServiceObjectDetectorVersions" ma:readOnly="true">
      <xsd:simpleType>
        <xsd:restriction base="dms:Text"/>
      </xsd:simpleType>
    </xsd:element>
    <xsd:element name="Exhibit" ma:index="55" nillable="true" ma:displayName="Exhibit" ma:internalName="Exhibit">
      <xsd:simpleType>
        <xsd:restriction base="dms:Text">
          <xsd:maxLength value="255"/>
        </xsd:restriction>
      </xsd:simpleType>
    </xsd:element>
    <xsd:element name="Volume" ma:index="56" nillable="true" ma:displayName="Volume" ma:internalName="Volume">
      <xsd:simpleType>
        <xsd:restriction base="dms:Text">
          <xsd:maxLength value="255"/>
        </xsd:restriction>
      </xsd:simpleType>
    </xsd:element>
    <xsd:element name="MediaServiceSearchProperties" ma:index="57" nillable="true" ma:displayName="MediaServiceSearchProperties" ma:hidden="true" ma:internalName="MediaServiceSearchProperties" ma:readOnly="true">
      <xsd:simpleType>
        <xsd:restriction base="dms:Note"/>
      </xsd:simpleType>
    </xsd:element>
    <xsd:element name="MediaServiceBillingMetadata" ma:index="5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7" nillable="true" ma:displayName="Status" ma:format="Dropdown" ma:indexed="true" ma:internalName="_Status">
      <xsd:simpleType>
        <xsd:restriction base="dms:Choice">
          <xsd:enumeration value="(1) New"/>
          <xsd:enumeration value="(2) In Progress"/>
          <xsd:enumeration value="(3) Review"/>
          <xsd:enumeration value="(4) Law Review"/>
          <xsd:enumeration value="(5) Approved For Case Admin"/>
          <xsd:enumeration value="(6) Complete"/>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0"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45da448-bf9c-43e8-8676-7e88d583ded9" elementFormDefault="qualified">
    <xsd:import namespace="http://schemas.microsoft.com/office/2006/documentManagement/types"/>
    <xsd:import namespace="http://schemas.microsoft.com/office/infopath/2007/PartnerControls"/>
    <xsd:element name="TaxCatchAll" ma:index="52" nillable="true" ma:displayName="Taxonomy Catch All Column" ma:hidden="true" ma:list="{65a278c3-a9af-4b00-9d48-f36cd2a1cf94}" ma:internalName="TaxCatchAll" ma:showField="CatchAllData" ma:web="8430d550-c2bd-4ade-ae56-0b82b076c5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6" ma:displayName="Content Type"/>
        <xsd:element ref="dc:title" minOccurs="0" maxOccurs="1" ma:index="0"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45da448-bf9c-43e8-8676-7e88d583ded9" xsi:nil="true"/>
    <Data_x0020_Request_x0020_Set_x0020_Name xmlns="8430d550-c2bd-4ade-ae56-0b82b076c537">SPD-SCE-WMP2026-003</Data_x0020_Request_x0020_Set_x0020_Name>
    <Response_x0020_Date xmlns="8430d550-c2bd-4ade-ae56-0b82b076c537">2025-07-22T07:00:00+00:00</Response_x0020_Date>
    <Acronym xmlns="8430d550-c2bd-4ade-ae56-0b82b076c537">2026-WMPs</Acronym>
    <RimsSpid xmlns="8430d550-c2bd-4ade-ae56-0b82b076c537">22274</RimsSpid>
    <_Status xmlns="http://schemas.microsoft.com/sharepoint/v3/fields"/>
    <Data_x0020_Request_x0020_Set_x0020_Name1 xmlns="8430d550-c2bd-4ade-ae56-0b82b076c537">SPD-SCE-WMP2026-003</Data_x0020_Request_x0020_Set_x0020_Name1>
    <Received_x0020_Date xmlns="8430d550-c2bd-4ade-ae56-0b82b076c537">2025-07-21T07:00:00+00:00</Received_x0020_Date>
    <Year xmlns="8430d550-c2bd-4ade-ae56-0b82b076c537" xsi:nil="true"/>
    <HeaderSpid xmlns="8430d550-c2bd-4ade-ae56-0b82b076c537">10902</HeaderSpid>
    <Party xmlns="8430d550-c2bd-4ade-ae56-0b82b076c537">SPD</Party>
    <Question xmlns="8430d550-c2bd-4ade-ae56-0b82b076c537">In response to Question 3 of SPD_SCE_WMP2026-002, SCE stated that it will begin a pilot of CanopySense at the end of 2025.
    a. Provide any documentation for the proof-of-concept related to CanopySense.
    b. Provide a detailed description of the CanopySense pilot that includes:
        i. Where the pilot will be located including which isolatable circuit segments will be involved
       ii. What data SCE intends to collect during the pilot
      iii. What tests and analysis SCE intends to perform using the data collected
       iv. Any guidance documents SCE has created for conducting QA/QC during the pilot
        v. An explanation of how CanopySense will interact with LiDAR and/or other imagery sources
       vi. An explanation of how CanopySense will contribute to reducing wildfire risk
      vii. Each step of the pilot
     viii. The timeline for each step of the pilot</Question>
    <Proceeding_x0020_Number xmlns="8430d550-c2bd-4ade-ae56-0b82b076c537">2026-WMPs</Proceeding_x0020_Number>
    <Classification xmlns="8430d550-c2bd-4ade-ae56-0b82b076c537">Public</Classification>
    <DR_x0020_360_x0020_Link xmlns="8430d550-c2bd-4ade-ae56-0b82b076c537">
      <Url xsi:nil="true"/>
      <Description xsi:nil="true"/>
    </DR_x0020_360_x0020_Link>
    <Agency xmlns="8430d550-c2bd-4ade-ae56-0b82b076c537">Office of Energy Infrastructure Safety (OEIS)</Agency>
    <_dlc_DocId xmlns="8430d550-c2bd-4ade-ae56-0b82b076c537">RCMS365-1419139168-253978</_dlc_DocId>
    <_dlc_DocIdUrl xmlns="8430d550-c2bd-4ade-ae56-0b82b076c537">
      <Url>https://edisonintl.sharepoint.com/teams/rcms365/_layouts/15/DocIdRedir.aspx?ID=RCMS365-1419139168-253978</Url>
      <Description>RCMS365-1419139168-253978</Description>
    </_dlc_DocIdUrl>
    <lcf76f155ced4ddcb4097134ff3c332f xmlns="f5667e0a-ecdb-4766-84eb-ebc6e4f78fb7">
      <Terms xmlns="http://schemas.microsoft.com/office/infopath/2007/PartnerControls"/>
    </lcf76f155ced4ddcb4097134ff3c332f>
    <Witness xmlns="f5667e0a-ecdb-4766-84eb-ebc6e4f78fb7" xsi:nil="true"/>
    <Assignee xmlns="f5667e0a-ecdb-4766-84eb-ebc6e4f78fb7">Jonathan Contreras</Assignee>
    <Question_x0020_Number xmlns="f5667e0a-ecdb-4766-84eb-ebc6e4f78fb7">05.a-b</Question_x0020_Number>
    <Attorney xmlns="f5667e0a-ecdb-4766-84eb-ebc6e4f78fb7">Marisa Choy</Attorney>
    <Volume xmlns="f5667e0a-ecdb-4766-84eb-ebc6e4f78fb7" xsi:nil="true"/>
    <Exhibit xmlns="f5667e0a-ecdb-4766-84eb-ebc6e4f78fb7" xsi:nil="true"/>
    <Document_x0020_Type xmlns="f5667e0a-ecdb-4766-84eb-ebc6e4f78fb7">Attachment</Document_x0020_Type>
    <Case_x0020_Analyst_x0020_Text xmlns="f5667e0a-ecdb-4766-84eb-ebc6e4f78fb7" xsi:nil="true"/>
    <IsManualHandling xmlns="f5667e0a-ecdb-4766-84eb-ebc6e4f78fb7">No</IsManualHandling>
    <Bates_x0020_Beg xmlns="8430d550-c2bd-4ade-ae56-0b82b076c537" xsi:nil="true"/>
    <Bates_x0020_End xmlns="8430d550-c2bd-4ade-ae56-0b82b076c537" xsi:nil="true"/>
    <IsBatesProfiled xmlns="8430d550-c2bd-4ade-ae56-0b82b076c537" xsi:nil="true"/>
    <IconOverlay xmlns="http://schemas.microsoft.com/sharepoint/v4" xsi:nil="true"/>
    <Do_x0020_Not_x0020_Produce xmlns="8430d550-c2bd-4ade-ae56-0b82b076c537">Not Applicable</Do_x0020_Not_x0020_Produce>
    <Case_x0020_manager_x0020_Text xmlns="f5667e0a-ecdb-4766-84eb-ebc6e4f78fb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71F9320-4FD0-4A89-AA68-BA5F6C7FC290}"/>
</file>

<file path=customXml/itemProps2.xml><?xml version="1.0" encoding="utf-8"?>
<ds:datastoreItem xmlns:ds="http://schemas.openxmlformats.org/officeDocument/2006/customXml" ds:itemID="{F0BEA3D6-4777-4D2B-A447-625D4D4F6482}">
  <ds:schemaRefs>
    <ds:schemaRef ds:uri="http://purl.org/dc/elements/1.1/"/>
    <ds:schemaRef ds:uri="http://purl.org/dc/terms/"/>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a5eaaa56-a143-4efe-a359-38e2663a6b50"/>
    <ds:schemaRef ds:uri="3ef3ec27-4498-44b0-9830-292e7352cfd1"/>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E214AFF-07E4-4E0B-886E-D0AAEEBD7AC1}">
  <ds:schemaRefs>
    <ds:schemaRef ds:uri="http://schemas.microsoft.com/sharepoint/v3/contenttype/forms"/>
  </ds:schemaRefs>
</ds:datastoreItem>
</file>

<file path=customXml/itemProps4.xml><?xml version="1.0" encoding="utf-8"?>
<ds:datastoreItem xmlns:ds="http://schemas.openxmlformats.org/officeDocument/2006/customXml" ds:itemID="{459BD085-62D9-4D8A-9719-A50455670E40}"/>
</file>

<file path=docMetadata/LabelInfo.xml><?xml version="1.0" encoding="utf-8"?>
<clbl:labelList xmlns:clbl="http://schemas.microsoft.com/office/2020/mipLabelMetadata">
  <clbl:label id="{ea60d57e-af5b-4752-ac57-3e4f28ca11dc}" enabled="1" method="Privileged" siteId="{36da45f1-dd2c-4d1f-af13-5abe46b99921}" removed="0"/>
</clbl:labelList>
</file>

<file path=docProps/app.xml><?xml version="1.0" encoding="utf-8"?>
<Properties xmlns="http://schemas.openxmlformats.org/officeDocument/2006/extended-properties" xmlns:vt="http://schemas.openxmlformats.org/officeDocument/2006/docPropsVTypes">
  <Template>SCE 4x3 White Template_External Use</Template>
  <TotalTime>1529</TotalTime>
  <Words>375</Words>
  <Application>Microsoft Office PowerPoint</Application>
  <PresentationFormat>Widescreen</PresentationFormat>
  <Paragraphs>79</Paragraphs>
  <Slides>5</Slides>
  <Notes>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vt:i4>
      </vt:variant>
    </vt:vector>
  </HeadingPairs>
  <TitlesOfParts>
    <vt:vector size="19" baseType="lpstr">
      <vt:lpstr>Aptos</vt:lpstr>
      <vt:lpstr>Arial</vt:lpstr>
      <vt:lpstr>Calibri</vt:lpstr>
      <vt:lpstr>Cambria Math</vt:lpstr>
      <vt:lpstr>Chronicle Display Black</vt:lpstr>
      <vt:lpstr>Open Sans</vt:lpstr>
      <vt:lpstr>Segoe UI</vt:lpstr>
      <vt:lpstr>Segoe UI </vt:lpstr>
      <vt:lpstr>Segoe UI Light</vt:lpstr>
      <vt:lpstr>Segoe UI Semibold</vt:lpstr>
      <vt:lpstr>Wingdings</vt:lpstr>
      <vt:lpstr>SCE 4x3 White Template_External Use</vt:lpstr>
      <vt:lpstr>1_SCE 4x3 White Template_External Use</vt:lpstr>
      <vt:lpstr>2_SCE 4x3 White Template_External Use</vt:lpstr>
      <vt:lpstr>Trim RX Assessment</vt:lpstr>
      <vt:lpstr>Summary</vt:lpstr>
      <vt:lpstr>Potential Evaluation Methodologies</vt:lpstr>
      <vt:lpstr>Sampling Strategy</vt:lpstr>
      <vt:lpstr>Metrics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Lee, Annie</dc:creator>
  <cp:lastModifiedBy>Leist, Jon</cp:lastModifiedBy>
  <cp:revision>2</cp:revision>
  <dcterms:created xsi:type="dcterms:W3CDTF">2025-04-08T21:03:27Z</dcterms:created>
  <dcterms:modified xsi:type="dcterms:W3CDTF">2025-07-24T17:14:46Z</dcterms:modified>
  <cp:contentStatus>(6) Complete</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0x010100467F9C8BEA693240B87572EA900F32170056BB0A30A73F3E41B8D140887E196634</vt:lpwstr>
  </property>
  <property fmtid="{D5CDD505-2E9C-101B-9397-08002B2CF9AE}" pid="4" name="_dlc_DocIdItemGuid">
    <vt:lpwstr>0705071b-c1fd-46f6-bdc4-057b4fca358d</vt:lpwstr>
  </property>
  <property fmtid="{D5CDD505-2E9C-101B-9397-08002B2CF9AE}" pid="5" name="_docset_NoMedatataSyncRequired">
    <vt:lpwstr>False</vt:lpwstr>
  </property>
  <property fmtid="{D5CDD505-2E9C-101B-9397-08002B2CF9AE}" pid="6" name="Review Status">
    <vt:lpwstr>https://edisonintl.sharepoint.com/teams/rcms365/Lists/Data Request Review Tasks/Review%20Task%20View.aspx?QuestionDocID=253555  , Completed</vt:lpwstr>
  </property>
  <property fmtid="{D5CDD505-2E9C-101B-9397-08002B2CF9AE}" pid="7" name="MarkedForDeletion">
    <vt:bool>false</vt:bool>
  </property>
  <property fmtid="{D5CDD505-2E9C-101B-9397-08002B2CF9AE}" pid="8" name="Party0">
    <vt:lpwstr>SPD</vt:lpwstr>
  </property>
  <property fmtid="{D5CDD505-2E9C-101B-9397-08002B2CF9AE}" pid="9" name="Data Request Set Name1">
    <vt:lpwstr>SPD-SCE-WMP2026-003</vt:lpwstr>
  </property>
  <property fmtid="{D5CDD505-2E9C-101B-9397-08002B2CF9AE}" pid="10" name="DeletedBy">
    <vt:lpwstr/>
  </property>
  <property fmtid="{D5CDD505-2E9C-101B-9397-08002B2CF9AE}" pid="11" name="Document Review Status">
    <vt:lpwstr>Pending for Case Admin</vt:lpwstr>
  </property>
  <property fmtid="{D5CDD505-2E9C-101B-9397-08002B2CF9AE}" pid="12" name="Modified Date">
    <vt:filetime>2025-07-25T07:00:00Z</vt:filetime>
  </property>
</Properties>
</file>