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60" r:id="rId4"/>
    <p:sldMasterId id="2147483679" r:id="rId5"/>
    <p:sldMasterId id="2147483714" r:id="rId6"/>
  </p:sldMasterIdLst>
  <p:notesMasterIdLst>
    <p:notesMasterId r:id="rId68"/>
  </p:notesMasterIdLst>
  <p:sldIdLst>
    <p:sldId id="256" r:id="rId7"/>
    <p:sldId id="2147375902" r:id="rId8"/>
    <p:sldId id="325" r:id="rId9"/>
    <p:sldId id="2147375901" r:id="rId10"/>
    <p:sldId id="2147375903" r:id="rId11"/>
    <p:sldId id="258" r:id="rId12"/>
    <p:sldId id="882" r:id="rId13"/>
    <p:sldId id="2147375889" r:id="rId14"/>
    <p:sldId id="16192" r:id="rId15"/>
    <p:sldId id="2147375896" r:id="rId16"/>
    <p:sldId id="2147375891" r:id="rId17"/>
    <p:sldId id="2147375893" r:id="rId18"/>
    <p:sldId id="2147375890" r:id="rId19"/>
    <p:sldId id="16976" r:id="rId20"/>
    <p:sldId id="16977" r:id="rId21"/>
    <p:sldId id="16997" r:id="rId22"/>
    <p:sldId id="2147375897" r:id="rId23"/>
    <p:sldId id="423" r:id="rId24"/>
    <p:sldId id="386" r:id="rId25"/>
    <p:sldId id="443" r:id="rId26"/>
    <p:sldId id="430" r:id="rId27"/>
    <p:sldId id="2147375895" r:id="rId28"/>
    <p:sldId id="2147375898" r:id="rId29"/>
    <p:sldId id="434" r:id="rId30"/>
    <p:sldId id="2147375899" r:id="rId31"/>
    <p:sldId id="2147375894" r:id="rId32"/>
    <p:sldId id="880" r:id="rId33"/>
    <p:sldId id="2147375929" r:id="rId34"/>
    <p:sldId id="2147375922" r:id="rId35"/>
    <p:sldId id="2147375924" r:id="rId36"/>
    <p:sldId id="2147375927" r:id="rId37"/>
    <p:sldId id="876" r:id="rId38"/>
    <p:sldId id="881" r:id="rId39"/>
    <p:sldId id="877" r:id="rId40"/>
    <p:sldId id="2147375926" r:id="rId41"/>
    <p:sldId id="878" r:id="rId42"/>
    <p:sldId id="879" r:id="rId43"/>
    <p:sldId id="2147375928" r:id="rId44"/>
    <p:sldId id="2147375908" r:id="rId45"/>
    <p:sldId id="2147375909" r:id="rId46"/>
    <p:sldId id="2147375910" r:id="rId47"/>
    <p:sldId id="2147375911" r:id="rId48"/>
    <p:sldId id="2147375912" r:id="rId49"/>
    <p:sldId id="2147375913" r:id="rId50"/>
    <p:sldId id="2147375914" r:id="rId51"/>
    <p:sldId id="2147375915" r:id="rId52"/>
    <p:sldId id="2147375916" r:id="rId53"/>
    <p:sldId id="2147375917" r:id="rId54"/>
    <p:sldId id="2147375918" r:id="rId55"/>
    <p:sldId id="2147375919" r:id="rId56"/>
    <p:sldId id="2147375920" r:id="rId57"/>
    <p:sldId id="2147375921" r:id="rId58"/>
    <p:sldId id="297" r:id="rId59"/>
    <p:sldId id="262" r:id="rId60"/>
    <p:sldId id="267" r:id="rId61"/>
    <p:sldId id="264" r:id="rId62"/>
    <p:sldId id="2147375907" r:id="rId63"/>
    <p:sldId id="2147375930" r:id="rId64"/>
    <p:sldId id="2147375932" r:id="rId65"/>
    <p:sldId id="266" r:id="rId66"/>
    <p:sldId id="2147375931" r:id="rId67"/>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21CAA2D-302A-3D92-FD1A-8785FFCE7F30}" name="Alex Mokover" initials="AM" userId="S::Alex.Mokover@sce.com::3ca9a822-1332-4410-b3fd-c5e04c557c87" providerId="AD"/>
  <p188:author id="{53CD4B82-74FF-10FD-CE99-B66D3C901BBD}" name="Carter, Cynthia A" initials="CCA" userId="S::CCarter5@sdge.com::c3cb9372-f5a9-4653-a613-20867666b94e" providerId="AD"/>
  <p188:author id="{145D458C-6D25-9C2B-ABE2-AB57E325849E}" name="Christine &quot;Floyd&quot; Araiza" initials="C&quot;A" userId="S::Christine.Floyd@sce.com::8ae2ecfd-24cf-43af-abb8-a45caefe53f4" providerId="AD"/>
  <p188:author id="{BDC530AC-CB34-D14A-0DA6-9B20AF0E4BBA}" name="Christine &quot;Floyd&quot; Araiza" initials="CA" userId="S::christine.floyd@sce.com::8ae2ecfd-24cf-43af-abb8-a45caefe53f4" providerId="AD"/>
  <p188:author id="{3B05BCCE-D48E-BC98-B891-C5E8AAEBCFA9}" name="Aaron Renfro" initials="AR" userId="S::aaron.renfro@sce.com::0ab4c981-9b52-4322-a60a-c75b4528612f" providerId="AD"/>
  <p188:author id="{5E50D5F9-85F4-61A7-ABC1-505D9A6017D3}" name="Md Arifujjaman" initials="MA" userId="S::md.arifujjaman@sce.com::43abd4ec-49f0-4ccc-bcd7-1d9e36a0433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6369"/>
    <a:srgbClr val="FED141"/>
    <a:srgbClr val="000000"/>
    <a:srgbClr val="F8D0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2B5E02-1056-8BBC-DD5A-019E18E03454}" v="148" dt="2023-06-26T19:02:09.783"/>
    <p1510:client id="{ED41FA82-099B-41FB-A043-4467BD2A435A}" v="1066" dt="2023-06-26T23:23:36.7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92" y="60"/>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notesMaster" Target="notesMasters/notesMaster1.xml"/><Relationship Id="rId7" Type="http://schemas.openxmlformats.org/officeDocument/2006/relationships/slide" Target="slides/slide1.xml"/><Relationship Id="rId71"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E57C73-B6DF-4373-BC6C-A08A35931592}"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8D7AB000-22D0-4A7D-BCA4-47D7F9FF679E}">
      <dgm:prSet/>
      <dgm:spPr/>
      <dgm:t>
        <a:bodyPr/>
        <a:lstStyle/>
        <a:p>
          <a:r>
            <a:rPr lang="en-US"/>
            <a:t>“Consistently integrate equity and access considerations throughout CPUC proceedings and other efforts.”</a:t>
          </a:r>
        </a:p>
      </dgm:t>
    </dgm:pt>
    <dgm:pt modelId="{A39D6959-E2E4-49BE-A4CA-5E38095FB88F}" type="parTrans" cxnId="{CBD1CA86-BB97-4191-9164-18090E52C181}">
      <dgm:prSet/>
      <dgm:spPr/>
      <dgm:t>
        <a:bodyPr/>
        <a:lstStyle/>
        <a:p>
          <a:endParaRPr lang="en-US"/>
        </a:p>
      </dgm:t>
    </dgm:pt>
    <dgm:pt modelId="{928257BC-DB6B-4E91-8BD6-11440FFF86DB}" type="sibTrans" cxnId="{CBD1CA86-BB97-4191-9164-18090E52C181}">
      <dgm:prSet/>
      <dgm:spPr/>
      <dgm:t>
        <a:bodyPr/>
        <a:lstStyle/>
        <a:p>
          <a:endParaRPr lang="en-US"/>
        </a:p>
      </dgm:t>
    </dgm:pt>
    <dgm:pt modelId="{06759301-6B1B-4A60-BB1A-32E175211CFD}">
      <dgm:prSet/>
      <dgm:spPr/>
      <dgm:t>
        <a:bodyPr/>
        <a:lstStyle/>
        <a:p>
          <a:r>
            <a:rPr lang="en-US"/>
            <a:t>RCAM is a blueprint for future multi-customer microgrids</a:t>
          </a:r>
        </a:p>
      </dgm:t>
    </dgm:pt>
    <dgm:pt modelId="{FFB6A55E-FA6D-44D1-922B-04053691183C}" type="parTrans" cxnId="{80462DA4-7E5F-401B-AEFC-83435BDAA2AD}">
      <dgm:prSet/>
      <dgm:spPr/>
      <dgm:t>
        <a:bodyPr/>
        <a:lstStyle/>
        <a:p>
          <a:endParaRPr lang="en-US"/>
        </a:p>
      </dgm:t>
    </dgm:pt>
    <dgm:pt modelId="{06F4AF26-D9D2-4536-A81B-1DD7FE0A214D}" type="sibTrans" cxnId="{80462DA4-7E5F-401B-AEFC-83435BDAA2AD}">
      <dgm:prSet/>
      <dgm:spPr/>
      <dgm:t>
        <a:bodyPr/>
        <a:lstStyle/>
        <a:p>
          <a:endParaRPr lang="en-US"/>
        </a:p>
      </dgm:t>
    </dgm:pt>
    <dgm:pt modelId="{45F35C4E-0975-4C7B-830F-3447923F8E38}">
      <dgm:prSet/>
      <dgm:spPr/>
      <dgm:t>
        <a:bodyPr/>
        <a:lstStyle/>
        <a:p>
          <a:r>
            <a:rPr lang="en-US"/>
            <a:t>“Increase investment in clean energy resources to benefit ESJ communities, especially to improve local air quality and public health.”</a:t>
          </a:r>
        </a:p>
      </dgm:t>
    </dgm:pt>
    <dgm:pt modelId="{E86A61FA-FEC5-4BC5-82C2-221F172BF7D9}" type="parTrans" cxnId="{4B32ED00-9B21-4B57-9006-B45CD98EFA82}">
      <dgm:prSet/>
      <dgm:spPr/>
      <dgm:t>
        <a:bodyPr/>
        <a:lstStyle/>
        <a:p>
          <a:endParaRPr lang="en-US"/>
        </a:p>
      </dgm:t>
    </dgm:pt>
    <dgm:pt modelId="{82741EE5-8AC4-4E47-A09D-D27F6AA8954B}" type="sibTrans" cxnId="{4B32ED00-9B21-4B57-9006-B45CD98EFA82}">
      <dgm:prSet/>
      <dgm:spPr/>
      <dgm:t>
        <a:bodyPr/>
        <a:lstStyle/>
        <a:p>
          <a:endParaRPr lang="en-US"/>
        </a:p>
      </dgm:t>
    </dgm:pt>
    <dgm:pt modelId="{04F03D4A-9601-4F98-B140-037699CAF14E}">
      <dgm:prSet/>
      <dgm:spPr/>
      <dgm:t>
        <a:bodyPr/>
        <a:lstStyle/>
        <a:p>
          <a:r>
            <a:rPr lang="en-US"/>
            <a:t>RCAM is 100% clean energy</a:t>
          </a:r>
        </a:p>
      </dgm:t>
    </dgm:pt>
    <dgm:pt modelId="{EAD7D6B5-6727-428F-AF40-2C8C697C5B9E}" type="parTrans" cxnId="{7D2D74C2-02F1-460C-9477-FED92D8428A8}">
      <dgm:prSet/>
      <dgm:spPr/>
      <dgm:t>
        <a:bodyPr/>
        <a:lstStyle/>
        <a:p>
          <a:endParaRPr lang="en-US"/>
        </a:p>
      </dgm:t>
    </dgm:pt>
    <dgm:pt modelId="{881BC9E8-789C-41C3-BBA0-FC28B6E3BB2F}" type="sibTrans" cxnId="{7D2D74C2-02F1-460C-9477-FED92D8428A8}">
      <dgm:prSet/>
      <dgm:spPr/>
      <dgm:t>
        <a:bodyPr/>
        <a:lstStyle/>
        <a:p>
          <a:endParaRPr lang="en-US"/>
        </a:p>
      </dgm:t>
    </dgm:pt>
    <dgm:pt modelId="{1981E92E-3F8A-4067-AB7C-B4578F02C9C3}">
      <dgm:prSet/>
      <dgm:spPr/>
      <dgm:t>
        <a:bodyPr/>
        <a:lstStyle/>
        <a:p>
          <a:r>
            <a:rPr lang="en-US"/>
            <a:t>“Strive to improve access to high-quality water, communications, and transportation services for ESJ communities.”</a:t>
          </a:r>
        </a:p>
      </dgm:t>
    </dgm:pt>
    <dgm:pt modelId="{4565D99B-14AF-4F61-ABF7-651555532B64}" type="parTrans" cxnId="{AAA472DA-1203-464F-A6F6-72C8B6D7FC7C}">
      <dgm:prSet/>
      <dgm:spPr/>
      <dgm:t>
        <a:bodyPr/>
        <a:lstStyle/>
        <a:p>
          <a:endParaRPr lang="en-US"/>
        </a:p>
      </dgm:t>
    </dgm:pt>
    <dgm:pt modelId="{8E3F9928-4C0D-4F16-9740-06B33D66D935}" type="sibTrans" cxnId="{AAA472DA-1203-464F-A6F6-72C8B6D7FC7C}">
      <dgm:prSet/>
      <dgm:spPr/>
      <dgm:t>
        <a:bodyPr/>
        <a:lstStyle/>
        <a:p>
          <a:endParaRPr lang="en-US"/>
        </a:p>
      </dgm:t>
    </dgm:pt>
    <dgm:pt modelId="{4C8B1B1E-7CFF-47B0-BBF1-B5A375DD0FE6}">
      <dgm:prSet/>
      <dgm:spPr/>
      <dgm:t>
        <a:bodyPr/>
        <a:lstStyle/>
        <a:p>
          <a:pPr rtl="0"/>
          <a:r>
            <a:rPr lang="en-US"/>
            <a:t>EV Charging is a growing part of RCAM</a:t>
          </a:r>
          <a:r>
            <a:rPr lang="en-US">
              <a:latin typeface="Calibri Light" panose="020F0302020204030204"/>
            </a:rPr>
            <a:t> and energizes a critical regional airport</a:t>
          </a:r>
          <a:endParaRPr lang="en-US"/>
        </a:p>
      </dgm:t>
    </dgm:pt>
    <dgm:pt modelId="{882C2E2C-414C-4FD9-B35D-5C1E15014999}" type="parTrans" cxnId="{A1EE495A-4D06-4977-8C52-9164D30751A8}">
      <dgm:prSet/>
      <dgm:spPr/>
      <dgm:t>
        <a:bodyPr/>
        <a:lstStyle/>
        <a:p>
          <a:endParaRPr lang="en-US"/>
        </a:p>
      </dgm:t>
    </dgm:pt>
    <dgm:pt modelId="{C229D3E5-8307-4889-8440-5D796CA44D50}" type="sibTrans" cxnId="{A1EE495A-4D06-4977-8C52-9164D30751A8}">
      <dgm:prSet/>
      <dgm:spPr/>
      <dgm:t>
        <a:bodyPr/>
        <a:lstStyle/>
        <a:p>
          <a:endParaRPr lang="en-US"/>
        </a:p>
      </dgm:t>
    </dgm:pt>
    <dgm:pt modelId="{260E61D0-6D72-4B89-B067-0DF6019E743C}">
      <dgm:prSet/>
      <dgm:spPr/>
      <dgm:t>
        <a:bodyPr/>
        <a:lstStyle/>
        <a:p>
          <a:r>
            <a:rPr lang="en-US"/>
            <a:t>“Increase climate resiliency in ESJ communities.”</a:t>
          </a:r>
        </a:p>
      </dgm:t>
    </dgm:pt>
    <dgm:pt modelId="{D6A00485-5D85-4793-A2BC-185A52A01F50}" type="parTrans" cxnId="{60ADFC21-EE60-47F8-8AF3-7732EBE54B26}">
      <dgm:prSet/>
      <dgm:spPr/>
      <dgm:t>
        <a:bodyPr/>
        <a:lstStyle/>
        <a:p>
          <a:endParaRPr lang="en-US"/>
        </a:p>
      </dgm:t>
    </dgm:pt>
    <dgm:pt modelId="{30B5D128-4011-4EEC-9351-AC766B8C40E5}" type="sibTrans" cxnId="{60ADFC21-EE60-47F8-8AF3-7732EBE54B26}">
      <dgm:prSet/>
      <dgm:spPr/>
      <dgm:t>
        <a:bodyPr/>
        <a:lstStyle/>
        <a:p>
          <a:endParaRPr lang="en-US"/>
        </a:p>
      </dgm:t>
    </dgm:pt>
    <dgm:pt modelId="{ADA2586D-9DE4-4066-BE5C-D46A48152AF7}">
      <dgm:prSet/>
      <dgm:spPr/>
      <dgm:t>
        <a:bodyPr/>
        <a:lstStyle/>
        <a:p>
          <a:r>
            <a:rPr lang="en-US"/>
            <a:t>RCAM has shown proven reliability facing storms and earthquakes</a:t>
          </a:r>
        </a:p>
      </dgm:t>
    </dgm:pt>
    <dgm:pt modelId="{661060D1-1AEF-43E1-A2AF-00505A2D9808}" type="parTrans" cxnId="{458B9FC0-5115-4D29-BBB5-87B233B62CDF}">
      <dgm:prSet/>
      <dgm:spPr/>
      <dgm:t>
        <a:bodyPr/>
        <a:lstStyle/>
        <a:p>
          <a:endParaRPr lang="en-US"/>
        </a:p>
      </dgm:t>
    </dgm:pt>
    <dgm:pt modelId="{38FE97C2-2715-46DC-B376-31D9FDA8BE3E}" type="sibTrans" cxnId="{458B9FC0-5115-4D29-BBB5-87B233B62CDF}">
      <dgm:prSet/>
      <dgm:spPr/>
      <dgm:t>
        <a:bodyPr/>
        <a:lstStyle/>
        <a:p>
          <a:endParaRPr lang="en-US"/>
        </a:p>
      </dgm:t>
    </dgm:pt>
    <dgm:pt modelId="{5815AE15-B524-40C4-B261-263247F6142A}" type="pres">
      <dgm:prSet presAssocID="{19E57C73-B6DF-4373-BC6C-A08A35931592}" presName="Name0" presStyleCnt="0">
        <dgm:presLayoutVars>
          <dgm:dir/>
          <dgm:animLvl val="lvl"/>
          <dgm:resizeHandles val="exact"/>
        </dgm:presLayoutVars>
      </dgm:prSet>
      <dgm:spPr/>
    </dgm:pt>
    <dgm:pt modelId="{52D837BD-6329-41C8-B9B0-39EA3D76DE3C}" type="pres">
      <dgm:prSet presAssocID="{8D7AB000-22D0-4A7D-BCA4-47D7F9FF679E}" presName="linNode" presStyleCnt="0"/>
      <dgm:spPr/>
    </dgm:pt>
    <dgm:pt modelId="{3D58E816-A54A-49AB-9707-717F8E911826}" type="pres">
      <dgm:prSet presAssocID="{8D7AB000-22D0-4A7D-BCA4-47D7F9FF679E}" presName="parentText" presStyleLbl="node1" presStyleIdx="0" presStyleCnt="4">
        <dgm:presLayoutVars>
          <dgm:chMax val="1"/>
          <dgm:bulletEnabled val="1"/>
        </dgm:presLayoutVars>
      </dgm:prSet>
      <dgm:spPr/>
    </dgm:pt>
    <dgm:pt modelId="{B4A04704-D89A-4431-A3DA-CA090864FE3E}" type="pres">
      <dgm:prSet presAssocID="{8D7AB000-22D0-4A7D-BCA4-47D7F9FF679E}" presName="descendantText" presStyleLbl="alignAccFollowNode1" presStyleIdx="0" presStyleCnt="4">
        <dgm:presLayoutVars>
          <dgm:bulletEnabled val="1"/>
        </dgm:presLayoutVars>
      </dgm:prSet>
      <dgm:spPr/>
    </dgm:pt>
    <dgm:pt modelId="{FE6E6722-79BE-47CE-A117-5DE6BC216D12}" type="pres">
      <dgm:prSet presAssocID="{928257BC-DB6B-4E91-8BD6-11440FFF86DB}" presName="sp" presStyleCnt="0"/>
      <dgm:spPr/>
    </dgm:pt>
    <dgm:pt modelId="{EE9AE1F9-D21B-4B56-B388-C909E93A928E}" type="pres">
      <dgm:prSet presAssocID="{45F35C4E-0975-4C7B-830F-3447923F8E38}" presName="linNode" presStyleCnt="0"/>
      <dgm:spPr/>
    </dgm:pt>
    <dgm:pt modelId="{BD1277B3-B473-4689-A2F3-940769041404}" type="pres">
      <dgm:prSet presAssocID="{45F35C4E-0975-4C7B-830F-3447923F8E38}" presName="parentText" presStyleLbl="node1" presStyleIdx="1" presStyleCnt="4">
        <dgm:presLayoutVars>
          <dgm:chMax val="1"/>
          <dgm:bulletEnabled val="1"/>
        </dgm:presLayoutVars>
      </dgm:prSet>
      <dgm:spPr/>
    </dgm:pt>
    <dgm:pt modelId="{3A1F86B5-F784-434A-9EAF-97A55966D413}" type="pres">
      <dgm:prSet presAssocID="{45F35C4E-0975-4C7B-830F-3447923F8E38}" presName="descendantText" presStyleLbl="alignAccFollowNode1" presStyleIdx="1" presStyleCnt="4">
        <dgm:presLayoutVars>
          <dgm:bulletEnabled val="1"/>
        </dgm:presLayoutVars>
      </dgm:prSet>
      <dgm:spPr/>
    </dgm:pt>
    <dgm:pt modelId="{FA622A54-A127-4623-B646-33FF9708994E}" type="pres">
      <dgm:prSet presAssocID="{82741EE5-8AC4-4E47-A09D-D27F6AA8954B}" presName="sp" presStyleCnt="0"/>
      <dgm:spPr/>
    </dgm:pt>
    <dgm:pt modelId="{48E7327D-E2DB-4F24-AA18-08CFED714A29}" type="pres">
      <dgm:prSet presAssocID="{1981E92E-3F8A-4067-AB7C-B4578F02C9C3}" presName="linNode" presStyleCnt="0"/>
      <dgm:spPr/>
    </dgm:pt>
    <dgm:pt modelId="{562DD1DB-33F1-46CA-9F86-F6960C0BDD58}" type="pres">
      <dgm:prSet presAssocID="{1981E92E-3F8A-4067-AB7C-B4578F02C9C3}" presName="parentText" presStyleLbl="node1" presStyleIdx="2" presStyleCnt="4">
        <dgm:presLayoutVars>
          <dgm:chMax val="1"/>
          <dgm:bulletEnabled val="1"/>
        </dgm:presLayoutVars>
      </dgm:prSet>
      <dgm:spPr/>
    </dgm:pt>
    <dgm:pt modelId="{AA5FDE6E-3CAD-42D9-8062-73981DFC54CB}" type="pres">
      <dgm:prSet presAssocID="{1981E92E-3F8A-4067-AB7C-B4578F02C9C3}" presName="descendantText" presStyleLbl="alignAccFollowNode1" presStyleIdx="2" presStyleCnt="4">
        <dgm:presLayoutVars>
          <dgm:bulletEnabled val="1"/>
        </dgm:presLayoutVars>
      </dgm:prSet>
      <dgm:spPr/>
    </dgm:pt>
    <dgm:pt modelId="{79B56BE2-16D1-446D-9C52-57692A5C690E}" type="pres">
      <dgm:prSet presAssocID="{8E3F9928-4C0D-4F16-9740-06B33D66D935}" presName="sp" presStyleCnt="0"/>
      <dgm:spPr/>
    </dgm:pt>
    <dgm:pt modelId="{15D83C3D-E461-4563-9596-09FBEDEC95A8}" type="pres">
      <dgm:prSet presAssocID="{260E61D0-6D72-4B89-B067-0DF6019E743C}" presName="linNode" presStyleCnt="0"/>
      <dgm:spPr/>
    </dgm:pt>
    <dgm:pt modelId="{D7134E85-89E7-4262-BE6E-E6C10C165E6A}" type="pres">
      <dgm:prSet presAssocID="{260E61D0-6D72-4B89-B067-0DF6019E743C}" presName="parentText" presStyleLbl="node1" presStyleIdx="3" presStyleCnt="4">
        <dgm:presLayoutVars>
          <dgm:chMax val="1"/>
          <dgm:bulletEnabled val="1"/>
        </dgm:presLayoutVars>
      </dgm:prSet>
      <dgm:spPr/>
    </dgm:pt>
    <dgm:pt modelId="{1B39E4DC-369A-444A-89C8-A4CF8773DC12}" type="pres">
      <dgm:prSet presAssocID="{260E61D0-6D72-4B89-B067-0DF6019E743C}" presName="descendantText" presStyleLbl="alignAccFollowNode1" presStyleIdx="3" presStyleCnt="4">
        <dgm:presLayoutVars>
          <dgm:bulletEnabled val="1"/>
        </dgm:presLayoutVars>
      </dgm:prSet>
      <dgm:spPr/>
    </dgm:pt>
  </dgm:ptLst>
  <dgm:cxnLst>
    <dgm:cxn modelId="{4B32ED00-9B21-4B57-9006-B45CD98EFA82}" srcId="{19E57C73-B6DF-4373-BC6C-A08A35931592}" destId="{45F35C4E-0975-4C7B-830F-3447923F8E38}" srcOrd="1" destOrd="0" parTransId="{E86A61FA-FEC5-4BC5-82C2-221F172BF7D9}" sibTransId="{82741EE5-8AC4-4E47-A09D-D27F6AA8954B}"/>
    <dgm:cxn modelId="{EEB2880D-8DFD-4814-8A40-F3943AF5DCFB}" type="presOf" srcId="{1981E92E-3F8A-4067-AB7C-B4578F02C9C3}" destId="{562DD1DB-33F1-46CA-9F86-F6960C0BDD58}" srcOrd="0" destOrd="0" presId="urn:microsoft.com/office/officeart/2005/8/layout/vList5"/>
    <dgm:cxn modelId="{60ADFC21-EE60-47F8-8AF3-7732EBE54B26}" srcId="{19E57C73-B6DF-4373-BC6C-A08A35931592}" destId="{260E61D0-6D72-4B89-B067-0DF6019E743C}" srcOrd="3" destOrd="0" parTransId="{D6A00485-5D85-4793-A2BC-185A52A01F50}" sibTransId="{30B5D128-4011-4EEC-9351-AC766B8C40E5}"/>
    <dgm:cxn modelId="{E5C23463-F82F-4D53-9B15-1FB10D927B91}" type="presOf" srcId="{45F35C4E-0975-4C7B-830F-3447923F8E38}" destId="{BD1277B3-B473-4689-A2F3-940769041404}" srcOrd="0" destOrd="0" presId="urn:microsoft.com/office/officeart/2005/8/layout/vList5"/>
    <dgm:cxn modelId="{1722DD6B-D9B5-4A64-89E0-48E178702F53}" type="presOf" srcId="{19E57C73-B6DF-4373-BC6C-A08A35931592}" destId="{5815AE15-B524-40C4-B261-263247F6142A}" srcOrd="0" destOrd="0" presId="urn:microsoft.com/office/officeart/2005/8/layout/vList5"/>
    <dgm:cxn modelId="{A1EE495A-4D06-4977-8C52-9164D30751A8}" srcId="{1981E92E-3F8A-4067-AB7C-B4578F02C9C3}" destId="{4C8B1B1E-7CFF-47B0-BBF1-B5A375DD0FE6}" srcOrd="0" destOrd="0" parTransId="{882C2E2C-414C-4FD9-B35D-5C1E15014999}" sibTransId="{C229D3E5-8307-4889-8440-5D796CA44D50}"/>
    <dgm:cxn modelId="{42D44D5A-168F-44E6-9D45-0B4143C12630}" type="presOf" srcId="{260E61D0-6D72-4B89-B067-0DF6019E743C}" destId="{D7134E85-89E7-4262-BE6E-E6C10C165E6A}" srcOrd="0" destOrd="0" presId="urn:microsoft.com/office/officeart/2005/8/layout/vList5"/>
    <dgm:cxn modelId="{88EC557B-1BFB-48C3-8F29-815256C10A89}" type="presOf" srcId="{06759301-6B1B-4A60-BB1A-32E175211CFD}" destId="{B4A04704-D89A-4431-A3DA-CA090864FE3E}" srcOrd="0" destOrd="0" presId="urn:microsoft.com/office/officeart/2005/8/layout/vList5"/>
    <dgm:cxn modelId="{CBD1CA86-BB97-4191-9164-18090E52C181}" srcId="{19E57C73-B6DF-4373-BC6C-A08A35931592}" destId="{8D7AB000-22D0-4A7D-BCA4-47D7F9FF679E}" srcOrd="0" destOrd="0" parTransId="{A39D6959-E2E4-49BE-A4CA-5E38095FB88F}" sibTransId="{928257BC-DB6B-4E91-8BD6-11440FFF86DB}"/>
    <dgm:cxn modelId="{CDFC2487-C9F7-4F8E-8288-FDA72738CF0F}" type="presOf" srcId="{04F03D4A-9601-4F98-B140-037699CAF14E}" destId="{3A1F86B5-F784-434A-9EAF-97A55966D413}" srcOrd="0" destOrd="0" presId="urn:microsoft.com/office/officeart/2005/8/layout/vList5"/>
    <dgm:cxn modelId="{80462DA4-7E5F-401B-AEFC-83435BDAA2AD}" srcId="{8D7AB000-22D0-4A7D-BCA4-47D7F9FF679E}" destId="{06759301-6B1B-4A60-BB1A-32E175211CFD}" srcOrd="0" destOrd="0" parTransId="{FFB6A55E-FA6D-44D1-922B-04053691183C}" sibTransId="{06F4AF26-D9D2-4536-A81B-1DD7FE0A214D}"/>
    <dgm:cxn modelId="{A87977B1-2B25-4247-9A7F-D1C8C3C7461B}" type="presOf" srcId="{ADA2586D-9DE4-4066-BE5C-D46A48152AF7}" destId="{1B39E4DC-369A-444A-89C8-A4CF8773DC12}" srcOrd="0" destOrd="0" presId="urn:microsoft.com/office/officeart/2005/8/layout/vList5"/>
    <dgm:cxn modelId="{458B9FC0-5115-4D29-BBB5-87B233B62CDF}" srcId="{260E61D0-6D72-4B89-B067-0DF6019E743C}" destId="{ADA2586D-9DE4-4066-BE5C-D46A48152AF7}" srcOrd="0" destOrd="0" parTransId="{661060D1-1AEF-43E1-A2AF-00505A2D9808}" sibTransId="{38FE97C2-2715-46DC-B376-31D9FDA8BE3E}"/>
    <dgm:cxn modelId="{7D2D74C2-02F1-460C-9477-FED92D8428A8}" srcId="{45F35C4E-0975-4C7B-830F-3447923F8E38}" destId="{04F03D4A-9601-4F98-B140-037699CAF14E}" srcOrd="0" destOrd="0" parTransId="{EAD7D6B5-6727-428F-AF40-2C8C697C5B9E}" sibTransId="{881BC9E8-789C-41C3-BBA0-FC28B6E3BB2F}"/>
    <dgm:cxn modelId="{373AF6C5-2097-4BA0-93E1-A24741ACAB63}" type="presOf" srcId="{4C8B1B1E-7CFF-47B0-BBF1-B5A375DD0FE6}" destId="{AA5FDE6E-3CAD-42D9-8062-73981DFC54CB}" srcOrd="0" destOrd="0" presId="urn:microsoft.com/office/officeart/2005/8/layout/vList5"/>
    <dgm:cxn modelId="{AAA472DA-1203-464F-A6F6-72C8B6D7FC7C}" srcId="{19E57C73-B6DF-4373-BC6C-A08A35931592}" destId="{1981E92E-3F8A-4067-AB7C-B4578F02C9C3}" srcOrd="2" destOrd="0" parTransId="{4565D99B-14AF-4F61-ABF7-651555532B64}" sibTransId="{8E3F9928-4C0D-4F16-9740-06B33D66D935}"/>
    <dgm:cxn modelId="{298A06F6-CDE8-4280-B03C-0D8267795323}" type="presOf" srcId="{8D7AB000-22D0-4A7D-BCA4-47D7F9FF679E}" destId="{3D58E816-A54A-49AB-9707-717F8E911826}" srcOrd="0" destOrd="0" presId="urn:microsoft.com/office/officeart/2005/8/layout/vList5"/>
    <dgm:cxn modelId="{F4232860-0E7F-4B6A-911B-977DC4587B2B}" type="presParOf" srcId="{5815AE15-B524-40C4-B261-263247F6142A}" destId="{52D837BD-6329-41C8-B9B0-39EA3D76DE3C}" srcOrd="0" destOrd="0" presId="urn:microsoft.com/office/officeart/2005/8/layout/vList5"/>
    <dgm:cxn modelId="{A1446464-D8BA-45A2-BDAD-B88C760EFBDC}" type="presParOf" srcId="{52D837BD-6329-41C8-B9B0-39EA3D76DE3C}" destId="{3D58E816-A54A-49AB-9707-717F8E911826}" srcOrd="0" destOrd="0" presId="urn:microsoft.com/office/officeart/2005/8/layout/vList5"/>
    <dgm:cxn modelId="{7132B943-A56F-4472-8F80-F77FA5464A5B}" type="presParOf" srcId="{52D837BD-6329-41C8-B9B0-39EA3D76DE3C}" destId="{B4A04704-D89A-4431-A3DA-CA090864FE3E}" srcOrd="1" destOrd="0" presId="urn:microsoft.com/office/officeart/2005/8/layout/vList5"/>
    <dgm:cxn modelId="{82A4FC8D-A044-4FC0-81D1-142DF11CA2B2}" type="presParOf" srcId="{5815AE15-B524-40C4-B261-263247F6142A}" destId="{FE6E6722-79BE-47CE-A117-5DE6BC216D12}" srcOrd="1" destOrd="0" presId="urn:microsoft.com/office/officeart/2005/8/layout/vList5"/>
    <dgm:cxn modelId="{58F7153F-4682-4034-9DC4-09DCF2CF6BA3}" type="presParOf" srcId="{5815AE15-B524-40C4-B261-263247F6142A}" destId="{EE9AE1F9-D21B-4B56-B388-C909E93A928E}" srcOrd="2" destOrd="0" presId="urn:microsoft.com/office/officeart/2005/8/layout/vList5"/>
    <dgm:cxn modelId="{C7E03D13-FB63-47FA-B4FB-70EE3984A197}" type="presParOf" srcId="{EE9AE1F9-D21B-4B56-B388-C909E93A928E}" destId="{BD1277B3-B473-4689-A2F3-940769041404}" srcOrd="0" destOrd="0" presId="urn:microsoft.com/office/officeart/2005/8/layout/vList5"/>
    <dgm:cxn modelId="{B1C94C47-B153-49C4-892A-37EEF2882873}" type="presParOf" srcId="{EE9AE1F9-D21B-4B56-B388-C909E93A928E}" destId="{3A1F86B5-F784-434A-9EAF-97A55966D413}" srcOrd="1" destOrd="0" presId="urn:microsoft.com/office/officeart/2005/8/layout/vList5"/>
    <dgm:cxn modelId="{1DE6119A-D927-4803-BBBB-6285E60D795B}" type="presParOf" srcId="{5815AE15-B524-40C4-B261-263247F6142A}" destId="{FA622A54-A127-4623-B646-33FF9708994E}" srcOrd="3" destOrd="0" presId="urn:microsoft.com/office/officeart/2005/8/layout/vList5"/>
    <dgm:cxn modelId="{BD4EA83C-B110-46E1-A9E6-6B2EF3417251}" type="presParOf" srcId="{5815AE15-B524-40C4-B261-263247F6142A}" destId="{48E7327D-E2DB-4F24-AA18-08CFED714A29}" srcOrd="4" destOrd="0" presId="urn:microsoft.com/office/officeart/2005/8/layout/vList5"/>
    <dgm:cxn modelId="{E80C5441-9293-4056-ADEC-5F8A94D70812}" type="presParOf" srcId="{48E7327D-E2DB-4F24-AA18-08CFED714A29}" destId="{562DD1DB-33F1-46CA-9F86-F6960C0BDD58}" srcOrd="0" destOrd="0" presId="urn:microsoft.com/office/officeart/2005/8/layout/vList5"/>
    <dgm:cxn modelId="{2A514017-2A10-4CFC-BE64-D04A5920659A}" type="presParOf" srcId="{48E7327D-E2DB-4F24-AA18-08CFED714A29}" destId="{AA5FDE6E-3CAD-42D9-8062-73981DFC54CB}" srcOrd="1" destOrd="0" presId="urn:microsoft.com/office/officeart/2005/8/layout/vList5"/>
    <dgm:cxn modelId="{B3C8C05F-83F3-4A18-87BE-4479D332E482}" type="presParOf" srcId="{5815AE15-B524-40C4-B261-263247F6142A}" destId="{79B56BE2-16D1-446D-9C52-57692A5C690E}" srcOrd="5" destOrd="0" presId="urn:microsoft.com/office/officeart/2005/8/layout/vList5"/>
    <dgm:cxn modelId="{E7DF2B13-DC34-4597-9C57-2AB46AFEB08A}" type="presParOf" srcId="{5815AE15-B524-40C4-B261-263247F6142A}" destId="{15D83C3D-E461-4563-9596-09FBEDEC95A8}" srcOrd="6" destOrd="0" presId="urn:microsoft.com/office/officeart/2005/8/layout/vList5"/>
    <dgm:cxn modelId="{FFF62B25-92BB-411F-A531-5F69CEA7AB42}" type="presParOf" srcId="{15D83C3D-E461-4563-9596-09FBEDEC95A8}" destId="{D7134E85-89E7-4262-BE6E-E6C10C165E6A}" srcOrd="0" destOrd="0" presId="urn:microsoft.com/office/officeart/2005/8/layout/vList5"/>
    <dgm:cxn modelId="{B0523F42-C6FC-402B-BF0B-967B389841FF}" type="presParOf" srcId="{15D83C3D-E461-4563-9596-09FBEDEC95A8}" destId="{1B39E4DC-369A-444A-89C8-A4CF8773DC12}"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31388C4-6B09-41E5-91E9-BA7BEC1FAC03}"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C35B8F2C-B203-41A0-BA04-6BFCCB2C95E9}">
      <dgm:prSet/>
      <dgm:spPr/>
      <dgm:t>
        <a:bodyPr/>
        <a:lstStyle/>
        <a:p>
          <a:r>
            <a:rPr lang="en-US"/>
            <a:t>Inverter based protection schemes</a:t>
          </a:r>
        </a:p>
      </dgm:t>
    </dgm:pt>
    <dgm:pt modelId="{E412C9E0-7D00-4A1A-B0D9-050A65E94B6A}" type="parTrans" cxnId="{8B6332BE-7AB5-41EC-A8BB-5986D0CF61CF}">
      <dgm:prSet/>
      <dgm:spPr/>
      <dgm:t>
        <a:bodyPr/>
        <a:lstStyle/>
        <a:p>
          <a:endParaRPr lang="en-US"/>
        </a:p>
      </dgm:t>
    </dgm:pt>
    <dgm:pt modelId="{F0AA6E87-3CB0-45EC-8CCA-5B87B5AA4EA4}" type="sibTrans" cxnId="{8B6332BE-7AB5-41EC-A8BB-5986D0CF61CF}">
      <dgm:prSet/>
      <dgm:spPr/>
      <dgm:t>
        <a:bodyPr/>
        <a:lstStyle/>
        <a:p>
          <a:endParaRPr lang="en-US"/>
        </a:p>
      </dgm:t>
    </dgm:pt>
    <dgm:pt modelId="{58CF4350-AC27-4352-B1E0-1CCFE651E7C5}">
      <dgm:prSet/>
      <dgm:spPr/>
      <dgm:t>
        <a:bodyPr/>
        <a:lstStyle/>
        <a:p>
          <a:pPr rtl="0"/>
          <a:r>
            <a:rPr lang="en-US"/>
            <a:t>Operating parameters </a:t>
          </a:r>
          <a:r>
            <a:rPr lang="en-US">
              <a:latin typeface="Calibri Light" panose="020F0302020204030204"/>
            </a:rPr>
            <a:t>and technical studies for</a:t>
          </a:r>
          <a:r>
            <a:rPr lang="en-US"/>
            <a:t> microgrids</a:t>
          </a:r>
        </a:p>
      </dgm:t>
    </dgm:pt>
    <dgm:pt modelId="{AD4E7FD3-D2AB-4E01-A133-51DE13577980}" type="parTrans" cxnId="{E563340B-D7A5-4C80-9509-8F3262193FD8}">
      <dgm:prSet/>
      <dgm:spPr/>
      <dgm:t>
        <a:bodyPr/>
        <a:lstStyle/>
        <a:p>
          <a:endParaRPr lang="en-US"/>
        </a:p>
      </dgm:t>
    </dgm:pt>
    <dgm:pt modelId="{2482D2FB-C329-4717-AA37-C42451AB0FD4}" type="sibTrans" cxnId="{E563340B-D7A5-4C80-9509-8F3262193FD8}">
      <dgm:prSet/>
      <dgm:spPr/>
      <dgm:t>
        <a:bodyPr/>
        <a:lstStyle/>
        <a:p>
          <a:endParaRPr lang="en-US"/>
        </a:p>
      </dgm:t>
    </dgm:pt>
    <dgm:pt modelId="{AE360EAE-0DB2-4FD1-868F-96B0F212D786}">
      <dgm:prSet/>
      <dgm:spPr/>
      <dgm:t>
        <a:bodyPr/>
        <a:lstStyle/>
        <a:p>
          <a:r>
            <a:rPr lang="en-US"/>
            <a:t>Microgrid Operating Agreement</a:t>
          </a:r>
        </a:p>
      </dgm:t>
    </dgm:pt>
    <dgm:pt modelId="{C053E45B-CFD6-4F5F-8AE1-1A57F258AA86}" type="parTrans" cxnId="{2C4B31AB-2523-414E-83C2-B1D17123EBA0}">
      <dgm:prSet/>
      <dgm:spPr/>
      <dgm:t>
        <a:bodyPr/>
        <a:lstStyle/>
        <a:p>
          <a:endParaRPr lang="en-US"/>
        </a:p>
      </dgm:t>
    </dgm:pt>
    <dgm:pt modelId="{B85F3826-2650-4DB3-B37A-107E9C4B757F}" type="sibTrans" cxnId="{2C4B31AB-2523-414E-83C2-B1D17123EBA0}">
      <dgm:prSet/>
      <dgm:spPr/>
      <dgm:t>
        <a:bodyPr/>
        <a:lstStyle/>
        <a:p>
          <a:endParaRPr lang="en-US"/>
        </a:p>
      </dgm:t>
    </dgm:pt>
    <dgm:pt modelId="{00A50283-F1F2-4F72-8AAB-5F54E3F671F8}">
      <dgm:prSet/>
      <dgm:spPr/>
      <dgm:t>
        <a:bodyPr/>
        <a:lstStyle/>
        <a:p>
          <a:r>
            <a:rPr lang="en-US"/>
            <a:t>Community Enablement Tariff</a:t>
          </a:r>
        </a:p>
      </dgm:t>
    </dgm:pt>
    <dgm:pt modelId="{B7AE2015-68DE-490C-AF08-480100286EEE}" type="parTrans" cxnId="{7CA19DB4-3A4C-4CA7-8154-770DA50F400C}">
      <dgm:prSet/>
      <dgm:spPr/>
      <dgm:t>
        <a:bodyPr/>
        <a:lstStyle/>
        <a:p>
          <a:endParaRPr lang="en-US"/>
        </a:p>
      </dgm:t>
    </dgm:pt>
    <dgm:pt modelId="{662BB4AD-16A9-4C81-86E6-99ABA1B65ACD}" type="sibTrans" cxnId="{7CA19DB4-3A4C-4CA7-8154-770DA50F400C}">
      <dgm:prSet/>
      <dgm:spPr/>
      <dgm:t>
        <a:bodyPr/>
        <a:lstStyle/>
        <a:p>
          <a:endParaRPr lang="en-US"/>
        </a:p>
      </dgm:t>
    </dgm:pt>
    <dgm:pt modelId="{2DE76081-8D07-46C9-A405-23A995171C10}">
      <dgm:prSet/>
      <dgm:spPr/>
      <dgm:t>
        <a:bodyPr/>
        <a:lstStyle/>
        <a:p>
          <a:r>
            <a:rPr lang="en-US"/>
            <a:t>Community Microgrid Enablement Program</a:t>
          </a:r>
        </a:p>
      </dgm:t>
    </dgm:pt>
    <dgm:pt modelId="{50F56D5B-80C0-4681-8140-2203189EF1D8}" type="parTrans" cxnId="{9A8B4E52-1EF3-4A07-8430-636AC258156A}">
      <dgm:prSet/>
      <dgm:spPr/>
      <dgm:t>
        <a:bodyPr/>
        <a:lstStyle/>
        <a:p>
          <a:endParaRPr lang="en-US"/>
        </a:p>
      </dgm:t>
    </dgm:pt>
    <dgm:pt modelId="{CE19D158-C41F-42AB-9B69-8B5565D48388}" type="sibTrans" cxnId="{9A8B4E52-1EF3-4A07-8430-636AC258156A}">
      <dgm:prSet/>
      <dgm:spPr/>
      <dgm:t>
        <a:bodyPr/>
        <a:lstStyle/>
        <a:p>
          <a:endParaRPr lang="en-US"/>
        </a:p>
      </dgm:t>
    </dgm:pt>
    <dgm:pt modelId="{0485BFEC-0AD8-4D38-9D52-F82041E76FFA}">
      <dgm:prSet/>
      <dgm:spPr/>
      <dgm:t>
        <a:bodyPr/>
        <a:lstStyle/>
        <a:p>
          <a:r>
            <a:rPr lang="en-US"/>
            <a:t>Microgrid Incentive Program for $200M to go towards kickstarting microgrid enterprises to provide clean and resilient energy for those that need it the most</a:t>
          </a:r>
        </a:p>
      </dgm:t>
    </dgm:pt>
    <dgm:pt modelId="{8AA7E2DA-BAE9-4B88-899C-66BADBE4C13E}" type="parTrans" cxnId="{4F0E3191-63C6-410C-890B-12FB4F4B95FB}">
      <dgm:prSet/>
      <dgm:spPr/>
      <dgm:t>
        <a:bodyPr/>
        <a:lstStyle/>
        <a:p>
          <a:endParaRPr lang="en-US"/>
        </a:p>
      </dgm:t>
    </dgm:pt>
    <dgm:pt modelId="{D44E5713-41E1-456F-BDDD-D7DEAD6AC88C}" type="sibTrans" cxnId="{4F0E3191-63C6-410C-890B-12FB4F4B95FB}">
      <dgm:prSet/>
      <dgm:spPr/>
      <dgm:t>
        <a:bodyPr/>
        <a:lstStyle/>
        <a:p>
          <a:endParaRPr lang="en-US"/>
        </a:p>
      </dgm:t>
    </dgm:pt>
    <dgm:pt modelId="{205E8891-1D65-469A-AFAC-4F18559C94A9}" type="pres">
      <dgm:prSet presAssocID="{031388C4-6B09-41E5-91E9-BA7BEC1FAC03}" presName="diagram" presStyleCnt="0">
        <dgm:presLayoutVars>
          <dgm:dir/>
          <dgm:resizeHandles val="exact"/>
        </dgm:presLayoutVars>
      </dgm:prSet>
      <dgm:spPr/>
    </dgm:pt>
    <dgm:pt modelId="{7A52F756-3E35-4080-B41D-240CF60EEEA4}" type="pres">
      <dgm:prSet presAssocID="{C35B8F2C-B203-41A0-BA04-6BFCCB2C95E9}" presName="node" presStyleLbl="node1" presStyleIdx="0" presStyleCnt="6">
        <dgm:presLayoutVars>
          <dgm:bulletEnabled val="1"/>
        </dgm:presLayoutVars>
      </dgm:prSet>
      <dgm:spPr/>
    </dgm:pt>
    <dgm:pt modelId="{050DA626-EC1A-493E-8D5A-7FED1C276CB9}" type="pres">
      <dgm:prSet presAssocID="{F0AA6E87-3CB0-45EC-8CCA-5B87B5AA4EA4}" presName="sibTrans" presStyleCnt="0"/>
      <dgm:spPr/>
    </dgm:pt>
    <dgm:pt modelId="{C99D1272-8BC3-42FA-8F67-0B7B52921F7F}" type="pres">
      <dgm:prSet presAssocID="{58CF4350-AC27-4352-B1E0-1CCFE651E7C5}" presName="node" presStyleLbl="node1" presStyleIdx="1" presStyleCnt="6">
        <dgm:presLayoutVars>
          <dgm:bulletEnabled val="1"/>
        </dgm:presLayoutVars>
      </dgm:prSet>
      <dgm:spPr/>
    </dgm:pt>
    <dgm:pt modelId="{713D4943-EAC0-48D0-AC23-CA864BEE7419}" type="pres">
      <dgm:prSet presAssocID="{2482D2FB-C329-4717-AA37-C42451AB0FD4}" presName="sibTrans" presStyleCnt="0"/>
      <dgm:spPr/>
    </dgm:pt>
    <dgm:pt modelId="{815554DC-8887-4A48-9C57-39BD8087D5A6}" type="pres">
      <dgm:prSet presAssocID="{AE360EAE-0DB2-4FD1-868F-96B0F212D786}" presName="node" presStyleLbl="node1" presStyleIdx="2" presStyleCnt="6">
        <dgm:presLayoutVars>
          <dgm:bulletEnabled val="1"/>
        </dgm:presLayoutVars>
      </dgm:prSet>
      <dgm:spPr/>
    </dgm:pt>
    <dgm:pt modelId="{63C076A8-577C-49F0-B547-0976CA3AD4DB}" type="pres">
      <dgm:prSet presAssocID="{B85F3826-2650-4DB3-B37A-107E9C4B757F}" presName="sibTrans" presStyleCnt="0"/>
      <dgm:spPr/>
    </dgm:pt>
    <dgm:pt modelId="{437708DE-DE0C-4FD6-B04D-2F5A27D8A54C}" type="pres">
      <dgm:prSet presAssocID="{00A50283-F1F2-4F72-8AAB-5F54E3F671F8}" presName="node" presStyleLbl="node1" presStyleIdx="3" presStyleCnt="6">
        <dgm:presLayoutVars>
          <dgm:bulletEnabled val="1"/>
        </dgm:presLayoutVars>
      </dgm:prSet>
      <dgm:spPr/>
    </dgm:pt>
    <dgm:pt modelId="{5D6DB08B-5438-4E1C-B571-C4CB8AC3F4FF}" type="pres">
      <dgm:prSet presAssocID="{662BB4AD-16A9-4C81-86E6-99ABA1B65ACD}" presName="sibTrans" presStyleCnt="0"/>
      <dgm:spPr/>
    </dgm:pt>
    <dgm:pt modelId="{C39EAE2D-3509-4363-AD55-F1CB4449EE1B}" type="pres">
      <dgm:prSet presAssocID="{2DE76081-8D07-46C9-A405-23A995171C10}" presName="node" presStyleLbl="node1" presStyleIdx="4" presStyleCnt="6">
        <dgm:presLayoutVars>
          <dgm:bulletEnabled val="1"/>
        </dgm:presLayoutVars>
      </dgm:prSet>
      <dgm:spPr/>
    </dgm:pt>
    <dgm:pt modelId="{578BCAB5-8174-441B-BBAE-6D7BEFF7CFC6}" type="pres">
      <dgm:prSet presAssocID="{CE19D158-C41F-42AB-9B69-8B5565D48388}" presName="sibTrans" presStyleCnt="0"/>
      <dgm:spPr/>
    </dgm:pt>
    <dgm:pt modelId="{8B3884DB-6188-4A71-85AF-88C8F9DBC3E3}" type="pres">
      <dgm:prSet presAssocID="{0485BFEC-0AD8-4D38-9D52-F82041E76FFA}" presName="node" presStyleLbl="node1" presStyleIdx="5" presStyleCnt="6">
        <dgm:presLayoutVars>
          <dgm:bulletEnabled val="1"/>
        </dgm:presLayoutVars>
      </dgm:prSet>
      <dgm:spPr/>
    </dgm:pt>
  </dgm:ptLst>
  <dgm:cxnLst>
    <dgm:cxn modelId="{E563340B-D7A5-4C80-9509-8F3262193FD8}" srcId="{031388C4-6B09-41E5-91E9-BA7BEC1FAC03}" destId="{58CF4350-AC27-4352-B1E0-1CCFE651E7C5}" srcOrd="1" destOrd="0" parTransId="{AD4E7FD3-D2AB-4E01-A133-51DE13577980}" sibTransId="{2482D2FB-C329-4717-AA37-C42451AB0FD4}"/>
    <dgm:cxn modelId="{29B9F00D-AD66-4451-8329-F4A52105193E}" type="presOf" srcId="{00A50283-F1F2-4F72-8AAB-5F54E3F671F8}" destId="{437708DE-DE0C-4FD6-B04D-2F5A27D8A54C}" srcOrd="0" destOrd="0" presId="urn:microsoft.com/office/officeart/2005/8/layout/default"/>
    <dgm:cxn modelId="{63AD2327-1128-4244-BBF0-2F30BF22AC0D}" type="presOf" srcId="{0485BFEC-0AD8-4D38-9D52-F82041E76FFA}" destId="{8B3884DB-6188-4A71-85AF-88C8F9DBC3E3}" srcOrd="0" destOrd="0" presId="urn:microsoft.com/office/officeart/2005/8/layout/default"/>
    <dgm:cxn modelId="{51A75F41-0DC2-4288-B002-9C8E090B21E5}" type="presOf" srcId="{C35B8F2C-B203-41A0-BA04-6BFCCB2C95E9}" destId="{7A52F756-3E35-4080-B41D-240CF60EEEA4}" srcOrd="0" destOrd="0" presId="urn:microsoft.com/office/officeart/2005/8/layout/default"/>
    <dgm:cxn modelId="{1988A44E-E86C-4BA8-8169-8426C302C7B9}" type="presOf" srcId="{031388C4-6B09-41E5-91E9-BA7BEC1FAC03}" destId="{205E8891-1D65-469A-AFAC-4F18559C94A9}" srcOrd="0" destOrd="0" presId="urn:microsoft.com/office/officeart/2005/8/layout/default"/>
    <dgm:cxn modelId="{9A8B4E52-1EF3-4A07-8430-636AC258156A}" srcId="{031388C4-6B09-41E5-91E9-BA7BEC1FAC03}" destId="{2DE76081-8D07-46C9-A405-23A995171C10}" srcOrd="4" destOrd="0" parTransId="{50F56D5B-80C0-4681-8140-2203189EF1D8}" sibTransId="{CE19D158-C41F-42AB-9B69-8B5565D48388}"/>
    <dgm:cxn modelId="{4F0E3191-63C6-410C-890B-12FB4F4B95FB}" srcId="{031388C4-6B09-41E5-91E9-BA7BEC1FAC03}" destId="{0485BFEC-0AD8-4D38-9D52-F82041E76FFA}" srcOrd="5" destOrd="0" parTransId="{8AA7E2DA-BAE9-4B88-899C-66BADBE4C13E}" sibTransId="{D44E5713-41E1-456F-BDDD-D7DEAD6AC88C}"/>
    <dgm:cxn modelId="{BD64C8A6-1556-4323-A35C-424E82A1E024}" type="presOf" srcId="{58CF4350-AC27-4352-B1E0-1CCFE651E7C5}" destId="{C99D1272-8BC3-42FA-8F67-0B7B52921F7F}" srcOrd="0" destOrd="0" presId="urn:microsoft.com/office/officeart/2005/8/layout/default"/>
    <dgm:cxn modelId="{2C4B31AB-2523-414E-83C2-B1D17123EBA0}" srcId="{031388C4-6B09-41E5-91E9-BA7BEC1FAC03}" destId="{AE360EAE-0DB2-4FD1-868F-96B0F212D786}" srcOrd="2" destOrd="0" parTransId="{C053E45B-CFD6-4F5F-8AE1-1A57F258AA86}" sibTransId="{B85F3826-2650-4DB3-B37A-107E9C4B757F}"/>
    <dgm:cxn modelId="{7CA19DB4-3A4C-4CA7-8154-770DA50F400C}" srcId="{031388C4-6B09-41E5-91E9-BA7BEC1FAC03}" destId="{00A50283-F1F2-4F72-8AAB-5F54E3F671F8}" srcOrd="3" destOrd="0" parTransId="{B7AE2015-68DE-490C-AF08-480100286EEE}" sibTransId="{662BB4AD-16A9-4C81-86E6-99ABA1B65ACD}"/>
    <dgm:cxn modelId="{8B6332BE-7AB5-41EC-A8BB-5986D0CF61CF}" srcId="{031388C4-6B09-41E5-91E9-BA7BEC1FAC03}" destId="{C35B8F2C-B203-41A0-BA04-6BFCCB2C95E9}" srcOrd="0" destOrd="0" parTransId="{E412C9E0-7D00-4A1A-B0D9-050A65E94B6A}" sibTransId="{F0AA6E87-3CB0-45EC-8CCA-5B87B5AA4EA4}"/>
    <dgm:cxn modelId="{613862CB-FC98-4908-9358-ED581E6D8E3C}" type="presOf" srcId="{AE360EAE-0DB2-4FD1-868F-96B0F212D786}" destId="{815554DC-8887-4A48-9C57-39BD8087D5A6}" srcOrd="0" destOrd="0" presId="urn:microsoft.com/office/officeart/2005/8/layout/default"/>
    <dgm:cxn modelId="{E55B13ED-ECA9-4FDF-AE28-E110A376527D}" type="presOf" srcId="{2DE76081-8D07-46C9-A405-23A995171C10}" destId="{C39EAE2D-3509-4363-AD55-F1CB4449EE1B}" srcOrd="0" destOrd="0" presId="urn:microsoft.com/office/officeart/2005/8/layout/default"/>
    <dgm:cxn modelId="{1883B6A8-A7A9-4131-B00A-3A3B0134A8C3}" type="presParOf" srcId="{205E8891-1D65-469A-AFAC-4F18559C94A9}" destId="{7A52F756-3E35-4080-B41D-240CF60EEEA4}" srcOrd="0" destOrd="0" presId="urn:microsoft.com/office/officeart/2005/8/layout/default"/>
    <dgm:cxn modelId="{55E813B1-E79C-4A4B-807E-2789FAE8EDA5}" type="presParOf" srcId="{205E8891-1D65-469A-AFAC-4F18559C94A9}" destId="{050DA626-EC1A-493E-8D5A-7FED1C276CB9}" srcOrd="1" destOrd="0" presId="urn:microsoft.com/office/officeart/2005/8/layout/default"/>
    <dgm:cxn modelId="{31F155F2-7AC7-4A1C-96A7-51CFBF7259BB}" type="presParOf" srcId="{205E8891-1D65-469A-AFAC-4F18559C94A9}" destId="{C99D1272-8BC3-42FA-8F67-0B7B52921F7F}" srcOrd="2" destOrd="0" presId="urn:microsoft.com/office/officeart/2005/8/layout/default"/>
    <dgm:cxn modelId="{7CA5A518-2030-4708-8204-4AA791A3565D}" type="presParOf" srcId="{205E8891-1D65-469A-AFAC-4F18559C94A9}" destId="{713D4943-EAC0-48D0-AC23-CA864BEE7419}" srcOrd="3" destOrd="0" presId="urn:microsoft.com/office/officeart/2005/8/layout/default"/>
    <dgm:cxn modelId="{FD85572D-E46D-49BF-AEA8-79EFE293D74D}" type="presParOf" srcId="{205E8891-1D65-469A-AFAC-4F18559C94A9}" destId="{815554DC-8887-4A48-9C57-39BD8087D5A6}" srcOrd="4" destOrd="0" presId="urn:microsoft.com/office/officeart/2005/8/layout/default"/>
    <dgm:cxn modelId="{6D38CDC0-6103-4704-BC5D-4F5D1AB25E4B}" type="presParOf" srcId="{205E8891-1D65-469A-AFAC-4F18559C94A9}" destId="{63C076A8-577C-49F0-B547-0976CA3AD4DB}" srcOrd="5" destOrd="0" presId="urn:microsoft.com/office/officeart/2005/8/layout/default"/>
    <dgm:cxn modelId="{9C6FEDCD-D186-41C9-A6F8-364635E782F5}" type="presParOf" srcId="{205E8891-1D65-469A-AFAC-4F18559C94A9}" destId="{437708DE-DE0C-4FD6-B04D-2F5A27D8A54C}" srcOrd="6" destOrd="0" presId="urn:microsoft.com/office/officeart/2005/8/layout/default"/>
    <dgm:cxn modelId="{0DC658A5-88CD-4C03-B7E5-7C805C114387}" type="presParOf" srcId="{205E8891-1D65-469A-AFAC-4F18559C94A9}" destId="{5D6DB08B-5438-4E1C-B571-C4CB8AC3F4FF}" srcOrd="7" destOrd="0" presId="urn:microsoft.com/office/officeart/2005/8/layout/default"/>
    <dgm:cxn modelId="{80D32877-FDA2-420D-BF5D-17E6A7D3D565}" type="presParOf" srcId="{205E8891-1D65-469A-AFAC-4F18559C94A9}" destId="{C39EAE2D-3509-4363-AD55-F1CB4449EE1B}" srcOrd="8" destOrd="0" presId="urn:microsoft.com/office/officeart/2005/8/layout/default"/>
    <dgm:cxn modelId="{4CED20E9-19FC-471F-9859-11293E50206A}" type="presParOf" srcId="{205E8891-1D65-469A-AFAC-4F18559C94A9}" destId="{578BCAB5-8174-441B-BBAE-6D7BEFF7CFC6}" srcOrd="9" destOrd="0" presId="urn:microsoft.com/office/officeart/2005/8/layout/default"/>
    <dgm:cxn modelId="{2EAB2A70-378E-4253-AFFB-5AB2A39F0C4F}" type="presParOf" srcId="{205E8891-1D65-469A-AFAC-4F18559C94A9}" destId="{8B3884DB-6188-4A71-85AF-88C8F9DBC3E3}"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79412A6-2A46-43E6-949F-399C779C3E17}"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EDF7869C-C4B1-4511-9CE1-8B18D7899AAC}">
      <dgm:prSet custT="1"/>
      <dgm:spPr/>
      <dgm:t>
        <a:bodyPr/>
        <a:lstStyle/>
        <a:p>
          <a:r>
            <a:rPr lang="en-US" sz="2400" u="sng"/>
            <a:t>EPIC 3.11 - Location Based DERs (RCAM) </a:t>
          </a:r>
          <a:r>
            <a:rPr lang="en-US" sz="2400" b="1" u="sng"/>
            <a:t>Direct Follow-On Activity</a:t>
          </a:r>
          <a:endParaRPr lang="en-US" sz="2400"/>
        </a:p>
      </dgm:t>
    </dgm:pt>
    <dgm:pt modelId="{6C91879D-D59C-4114-8DAF-99CA2426ADEF}" type="parTrans" cxnId="{048392AF-7EB4-4E73-BC86-FFEBE1B37D7E}">
      <dgm:prSet/>
      <dgm:spPr/>
      <dgm:t>
        <a:bodyPr/>
        <a:lstStyle/>
        <a:p>
          <a:endParaRPr lang="en-US"/>
        </a:p>
      </dgm:t>
    </dgm:pt>
    <dgm:pt modelId="{26D9A4D6-E1DC-43A2-8367-BB698DF9B9AF}" type="sibTrans" cxnId="{048392AF-7EB4-4E73-BC86-FFEBE1B37D7E}">
      <dgm:prSet/>
      <dgm:spPr/>
      <dgm:t>
        <a:bodyPr/>
        <a:lstStyle/>
        <a:p>
          <a:endParaRPr lang="en-US"/>
        </a:p>
      </dgm:t>
    </dgm:pt>
    <dgm:pt modelId="{7B94C953-3840-41C4-BFB7-5F394CEA9ABE}">
      <dgm:prSet/>
      <dgm:spPr/>
      <dgm:t>
        <a:bodyPr/>
        <a:lstStyle/>
        <a:p>
          <a:r>
            <a:rPr lang="en-US"/>
            <a:t>Test new microgrid controllers</a:t>
          </a:r>
        </a:p>
      </dgm:t>
    </dgm:pt>
    <dgm:pt modelId="{555152E6-964F-49E3-9300-F1BD94B8C0D5}" type="parTrans" cxnId="{BDA6B197-6DA5-47A2-821B-00371E7D4D55}">
      <dgm:prSet/>
      <dgm:spPr/>
      <dgm:t>
        <a:bodyPr/>
        <a:lstStyle/>
        <a:p>
          <a:endParaRPr lang="en-US"/>
        </a:p>
      </dgm:t>
    </dgm:pt>
    <dgm:pt modelId="{870DCFF5-8969-460D-A5E0-98BC947B2B4A}" type="sibTrans" cxnId="{BDA6B197-6DA5-47A2-821B-00371E7D4D55}">
      <dgm:prSet/>
      <dgm:spPr/>
      <dgm:t>
        <a:bodyPr/>
        <a:lstStyle/>
        <a:p>
          <a:endParaRPr lang="en-US"/>
        </a:p>
      </dgm:t>
    </dgm:pt>
    <dgm:pt modelId="{04C802A4-0C5B-42A8-A6BF-4F5D848115A4}">
      <dgm:prSet/>
      <dgm:spPr/>
      <dgm:t>
        <a:bodyPr/>
        <a:lstStyle/>
        <a:p>
          <a:r>
            <a:rPr lang="en-US"/>
            <a:t>Evaluate mid-feeder microgrids</a:t>
          </a:r>
        </a:p>
      </dgm:t>
    </dgm:pt>
    <dgm:pt modelId="{A1C2D175-5319-4DB3-85D2-590D69B6FABE}" type="parTrans" cxnId="{2B7581DA-B4DC-452F-BF06-652947FBB1B1}">
      <dgm:prSet/>
      <dgm:spPr/>
      <dgm:t>
        <a:bodyPr/>
        <a:lstStyle/>
        <a:p>
          <a:endParaRPr lang="en-US"/>
        </a:p>
      </dgm:t>
    </dgm:pt>
    <dgm:pt modelId="{5B56EF10-9622-46CC-B76E-3945B776C3EA}" type="sibTrans" cxnId="{2B7581DA-B4DC-452F-BF06-652947FBB1B1}">
      <dgm:prSet/>
      <dgm:spPr/>
      <dgm:t>
        <a:bodyPr/>
        <a:lstStyle/>
        <a:p>
          <a:endParaRPr lang="en-US"/>
        </a:p>
      </dgm:t>
    </dgm:pt>
    <dgm:pt modelId="{5BA11C52-50B7-4512-87BA-241A1EFA496F}">
      <dgm:prSet/>
      <dgm:spPr/>
      <dgm:t>
        <a:bodyPr/>
        <a:lstStyle/>
        <a:p>
          <a:r>
            <a:rPr lang="en-US"/>
            <a:t>Develop advanced protection schemes</a:t>
          </a:r>
        </a:p>
      </dgm:t>
    </dgm:pt>
    <dgm:pt modelId="{0E303F53-3D7B-4FA7-839F-2A5777A7E98F}" type="parTrans" cxnId="{4CD67775-EB8F-4410-A0F0-627F2ADA2832}">
      <dgm:prSet/>
      <dgm:spPr/>
      <dgm:t>
        <a:bodyPr/>
        <a:lstStyle/>
        <a:p>
          <a:endParaRPr lang="en-US"/>
        </a:p>
      </dgm:t>
    </dgm:pt>
    <dgm:pt modelId="{94B0AD4D-CDAC-4120-8913-617A3AB6EA73}" type="sibTrans" cxnId="{4CD67775-EB8F-4410-A0F0-627F2ADA2832}">
      <dgm:prSet/>
      <dgm:spPr/>
      <dgm:t>
        <a:bodyPr/>
        <a:lstStyle/>
        <a:p>
          <a:endParaRPr lang="en-US"/>
        </a:p>
      </dgm:t>
    </dgm:pt>
    <dgm:pt modelId="{46807092-2233-4889-B8A3-E0318F89ACDE}">
      <dgm:prSet custT="1"/>
      <dgm:spPr/>
      <dgm:t>
        <a:bodyPr/>
        <a:lstStyle/>
        <a:p>
          <a:r>
            <a:rPr lang="en-US" sz="2400" u="sng"/>
            <a:t>EPIC 3.11b – Foresthill Distribution Microgrid Pilot</a:t>
          </a:r>
          <a:endParaRPr lang="en-US" sz="2400"/>
        </a:p>
      </dgm:t>
    </dgm:pt>
    <dgm:pt modelId="{006FEC44-F070-46CC-B514-CA26E61A5253}" type="parTrans" cxnId="{ED537C62-CE36-491C-A9BF-5FCB4403E2FC}">
      <dgm:prSet/>
      <dgm:spPr/>
      <dgm:t>
        <a:bodyPr/>
        <a:lstStyle/>
        <a:p>
          <a:endParaRPr lang="en-US"/>
        </a:p>
      </dgm:t>
    </dgm:pt>
    <dgm:pt modelId="{D9BCF3BC-A4F6-458F-BB00-4A9F945189D0}" type="sibTrans" cxnId="{ED537C62-CE36-491C-A9BF-5FCB4403E2FC}">
      <dgm:prSet/>
      <dgm:spPr/>
      <dgm:t>
        <a:bodyPr/>
        <a:lstStyle/>
        <a:p>
          <a:endParaRPr lang="en-US"/>
        </a:p>
      </dgm:t>
    </dgm:pt>
    <dgm:pt modelId="{F59DA008-5D2B-4887-9E43-DA26CB93C356}">
      <dgm:prSet/>
      <dgm:spPr/>
      <dgm:t>
        <a:bodyPr/>
        <a:lstStyle/>
        <a:p>
          <a:r>
            <a:rPr lang="en-US"/>
            <a:t>Explore technical solutions to control BTM DERs for resiliency​</a:t>
          </a:r>
        </a:p>
      </dgm:t>
    </dgm:pt>
    <dgm:pt modelId="{DBB4CAE1-28A7-4EBB-86A4-0DF81189C639}" type="parTrans" cxnId="{C3EEABE7-E4C5-4A88-9A68-58072D6335BB}">
      <dgm:prSet/>
      <dgm:spPr/>
      <dgm:t>
        <a:bodyPr/>
        <a:lstStyle/>
        <a:p>
          <a:endParaRPr lang="en-US"/>
        </a:p>
      </dgm:t>
    </dgm:pt>
    <dgm:pt modelId="{009EB6F3-BB0F-4994-A418-3780E67D4223}" type="sibTrans" cxnId="{C3EEABE7-E4C5-4A88-9A68-58072D6335BB}">
      <dgm:prSet/>
      <dgm:spPr/>
      <dgm:t>
        <a:bodyPr/>
        <a:lstStyle/>
        <a:p>
          <a:endParaRPr lang="en-US"/>
        </a:p>
      </dgm:t>
    </dgm:pt>
    <dgm:pt modelId="{0367168C-23DA-47D3-8EE0-2DAE64BEA8EB}">
      <dgm:prSet/>
      <dgm:spPr/>
      <dgm:t>
        <a:bodyPr/>
        <a:lstStyle/>
        <a:p>
          <a:r>
            <a:rPr lang="en-US"/>
            <a:t>Develop and implement standard and operational processes for use-cases, including Cleaner PSPS support</a:t>
          </a:r>
        </a:p>
      </dgm:t>
    </dgm:pt>
    <dgm:pt modelId="{0341EC54-AA6C-41C2-B393-91D522FCB064}" type="parTrans" cxnId="{AAF6B880-FFF6-472A-87B6-249663CA5A45}">
      <dgm:prSet/>
      <dgm:spPr/>
      <dgm:t>
        <a:bodyPr/>
        <a:lstStyle/>
        <a:p>
          <a:endParaRPr lang="en-US"/>
        </a:p>
      </dgm:t>
    </dgm:pt>
    <dgm:pt modelId="{A98F98A4-3F6C-45B5-AFE6-A0D69C752467}" type="sibTrans" cxnId="{AAF6B880-FFF6-472A-87B6-249663CA5A45}">
      <dgm:prSet/>
      <dgm:spPr/>
      <dgm:t>
        <a:bodyPr/>
        <a:lstStyle/>
        <a:p>
          <a:endParaRPr lang="en-US"/>
        </a:p>
      </dgm:t>
    </dgm:pt>
    <dgm:pt modelId="{22FA1F5E-4ADD-473B-9EC8-0D79BACEAA6B}" type="pres">
      <dgm:prSet presAssocID="{E79412A6-2A46-43E6-949F-399C779C3E17}" presName="Name0" presStyleCnt="0">
        <dgm:presLayoutVars>
          <dgm:dir/>
          <dgm:animLvl val="lvl"/>
          <dgm:resizeHandles val="exact"/>
        </dgm:presLayoutVars>
      </dgm:prSet>
      <dgm:spPr/>
    </dgm:pt>
    <dgm:pt modelId="{5E6F6349-886E-4647-AC4D-0227B42F7A37}" type="pres">
      <dgm:prSet presAssocID="{EDF7869C-C4B1-4511-9CE1-8B18D7899AAC}" presName="linNode" presStyleCnt="0"/>
      <dgm:spPr/>
    </dgm:pt>
    <dgm:pt modelId="{B9E338F6-FCFB-4362-86B1-272670F2C60B}" type="pres">
      <dgm:prSet presAssocID="{EDF7869C-C4B1-4511-9CE1-8B18D7899AAC}" presName="parentText" presStyleLbl="node1" presStyleIdx="0" presStyleCnt="2">
        <dgm:presLayoutVars>
          <dgm:chMax val="1"/>
          <dgm:bulletEnabled val="1"/>
        </dgm:presLayoutVars>
      </dgm:prSet>
      <dgm:spPr/>
    </dgm:pt>
    <dgm:pt modelId="{18D91195-9999-4392-9469-4C0E3D18888C}" type="pres">
      <dgm:prSet presAssocID="{EDF7869C-C4B1-4511-9CE1-8B18D7899AAC}" presName="descendantText" presStyleLbl="alignAccFollowNode1" presStyleIdx="0" presStyleCnt="2">
        <dgm:presLayoutVars>
          <dgm:bulletEnabled val="1"/>
        </dgm:presLayoutVars>
      </dgm:prSet>
      <dgm:spPr/>
    </dgm:pt>
    <dgm:pt modelId="{3ECF0F8F-D861-4D98-9428-3DA80CF6B276}" type="pres">
      <dgm:prSet presAssocID="{26D9A4D6-E1DC-43A2-8367-BB698DF9B9AF}" presName="sp" presStyleCnt="0"/>
      <dgm:spPr/>
    </dgm:pt>
    <dgm:pt modelId="{30182DE8-3076-45FE-BD3C-43E0A23C5344}" type="pres">
      <dgm:prSet presAssocID="{46807092-2233-4889-B8A3-E0318F89ACDE}" presName="linNode" presStyleCnt="0"/>
      <dgm:spPr/>
    </dgm:pt>
    <dgm:pt modelId="{5EBD0B08-149E-4D03-9706-FDA01CD2C00E}" type="pres">
      <dgm:prSet presAssocID="{46807092-2233-4889-B8A3-E0318F89ACDE}" presName="parentText" presStyleLbl="node1" presStyleIdx="1" presStyleCnt="2">
        <dgm:presLayoutVars>
          <dgm:chMax val="1"/>
          <dgm:bulletEnabled val="1"/>
        </dgm:presLayoutVars>
      </dgm:prSet>
      <dgm:spPr/>
    </dgm:pt>
    <dgm:pt modelId="{58514B68-D472-420F-90DA-F41411FB640B}" type="pres">
      <dgm:prSet presAssocID="{46807092-2233-4889-B8A3-E0318F89ACDE}" presName="descendantText" presStyleLbl="alignAccFollowNode1" presStyleIdx="1" presStyleCnt="2">
        <dgm:presLayoutVars>
          <dgm:bulletEnabled val="1"/>
        </dgm:presLayoutVars>
      </dgm:prSet>
      <dgm:spPr/>
    </dgm:pt>
  </dgm:ptLst>
  <dgm:cxnLst>
    <dgm:cxn modelId="{0377620D-DE2C-40FC-8D81-9352602F79EC}" type="presOf" srcId="{46807092-2233-4889-B8A3-E0318F89ACDE}" destId="{5EBD0B08-149E-4D03-9706-FDA01CD2C00E}" srcOrd="0" destOrd="0" presId="urn:microsoft.com/office/officeart/2005/8/layout/vList5"/>
    <dgm:cxn modelId="{871B320E-B24B-43CF-8C99-FE8707118E4D}" type="presOf" srcId="{04C802A4-0C5B-42A8-A6BF-4F5D848115A4}" destId="{18D91195-9999-4392-9469-4C0E3D18888C}" srcOrd="0" destOrd="1" presId="urn:microsoft.com/office/officeart/2005/8/layout/vList5"/>
    <dgm:cxn modelId="{ED537C62-CE36-491C-A9BF-5FCB4403E2FC}" srcId="{E79412A6-2A46-43E6-949F-399C779C3E17}" destId="{46807092-2233-4889-B8A3-E0318F89ACDE}" srcOrd="1" destOrd="0" parTransId="{006FEC44-F070-46CC-B514-CA26E61A5253}" sibTransId="{D9BCF3BC-A4F6-458F-BB00-4A9F945189D0}"/>
    <dgm:cxn modelId="{B3BD1E4C-6CEA-45F9-B384-AAC95C262170}" type="presOf" srcId="{EDF7869C-C4B1-4511-9CE1-8B18D7899AAC}" destId="{B9E338F6-FCFB-4362-86B1-272670F2C60B}" srcOrd="0" destOrd="0" presId="urn:microsoft.com/office/officeart/2005/8/layout/vList5"/>
    <dgm:cxn modelId="{428E6573-0DB7-4868-B718-EA6BC55DCBC5}" type="presOf" srcId="{F59DA008-5D2B-4887-9E43-DA26CB93C356}" destId="{58514B68-D472-420F-90DA-F41411FB640B}" srcOrd="0" destOrd="0" presId="urn:microsoft.com/office/officeart/2005/8/layout/vList5"/>
    <dgm:cxn modelId="{4CD67775-EB8F-4410-A0F0-627F2ADA2832}" srcId="{EDF7869C-C4B1-4511-9CE1-8B18D7899AAC}" destId="{5BA11C52-50B7-4512-87BA-241A1EFA496F}" srcOrd="2" destOrd="0" parTransId="{0E303F53-3D7B-4FA7-839F-2A5777A7E98F}" sibTransId="{94B0AD4D-CDAC-4120-8913-617A3AB6EA73}"/>
    <dgm:cxn modelId="{E486385A-157E-41DE-90BB-2FEBD12411A9}" type="presOf" srcId="{0367168C-23DA-47D3-8EE0-2DAE64BEA8EB}" destId="{58514B68-D472-420F-90DA-F41411FB640B}" srcOrd="0" destOrd="1" presId="urn:microsoft.com/office/officeart/2005/8/layout/vList5"/>
    <dgm:cxn modelId="{AAF6B880-FFF6-472A-87B6-249663CA5A45}" srcId="{46807092-2233-4889-B8A3-E0318F89ACDE}" destId="{0367168C-23DA-47D3-8EE0-2DAE64BEA8EB}" srcOrd="1" destOrd="0" parTransId="{0341EC54-AA6C-41C2-B393-91D522FCB064}" sibTransId="{A98F98A4-3F6C-45B5-AFE6-A0D69C752467}"/>
    <dgm:cxn modelId="{BDA6B197-6DA5-47A2-821B-00371E7D4D55}" srcId="{EDF7869C-C4B1-4511-9CE1-8B18D7899AAC}" destId="{7B94C953-3840-41C4-BFB7-5F394CEA9ABE}" srcOrd="0" destOrd="0" parTransId="{555152E6-964F-49E3-9300-F1BD94B8C0D5}" sibTransId="{870DCFF5-8969-460D-A5E0-98BC947B2B4A}"/>
    <dgm:cxn modelId="{048392AF-7EB4-4E73-BC86-FFEBE1B37D7E}" srcId="{E79412A6-2A46-43E6-949F-399C779C3E17}" destId="{EDF7869C-C4B1-4511-9CE1-8B18D7899AAC}" srcOrd="0" destOrd="0" parTransId="{6C91879D-D59C-4114-8DAF-99CA2426ADEF}" sibTransId="{26D9A4D6-E1DC-43A2-8367-BB698DF9B9AF}"/>
    <dgm:cxn modelId="{F21AA0BC-399F-45EC-B5D8-AC17A93C41CD}" type="presOf" srcId="{E79412A6-2A46-43E6-949F-399C779C3E17}" destId="{22FA1F5E-4ADD-473B-9EC8-0D79BACEAA6B}" srcOrd="0" destOrd="0" presId="urn:microsoft.com/office/officeart/2005/8/layout/vList5"/>
    <dgm:cxn modelId="{4DF429C1-B39A-4B9F-B6DD-8EACA314C5A6}" type="presOf" srcId="{5BA11C52-50B7-4512-87BA-241A1EFA496F}" destId="{18D91195-9999-4392-9469-4C0E3D18888C}" srcOrd="0" destOrd="2" presId="urn:microsoft.com/office/officeart/2005/8/layout/vList5"/>
    <dgm:cxn modelId="{2B7581DA-B4DC-452F-BF06-652947FBB1B1}" srcId="{EDF7869C-C4B1-4511-9CE1-8B18D7899AAC}" destId="{04C802A4-0C5B-42A8-A6BF-4F5D848115A4}" srcOrd="1" destOrd="0" parTransId="{A1C2D175-5319-4DB3-85D2-590D69B6FABE}" sibTransId="{5B56EF10-9622-46CC-B76E-3945B776C3EA}"/>
    <dgm:cxn modelId="{E24753DC-F249-4768-B717-14C32DBE7F55}" type="presOf" srcId="{7B94C953-3840-41C4-BFB7-5F394CEA9ABE}" destId="{18D91195-9999-4392-9469-4C0E3D18888C}" srcOrd="0" destOrd="0" presId="urn:microsoft.com/office/officeart/2005/8/layout/vList5"/>
    <dgm:cxn modelId="{C3EEABE7-E4C5-4A88-9A68-58072D6335BB}" srcId="{46807092-2233-4889-B8A3-E0318F89ACDE}" destId="{F59DA008-5D2B-4887-9E43-DA26CB93C356}" srcOrd="0" destOrd="0" parTransId="{DBB4CAE1-28A7-4EBB-86A4-0DF81189C639}" sibTransId="{009EB6F3-BB0F-4994-A418-3780E67D4223}"/>
    <dgm:cxn modelId="{929D6492-F48D-48F4-BC60-E2283EE6C11D}" type="presParOf" srcId="{22FA1F5E-4ADD-473B-9EC8-0D79BACEAA6B}" destId="{5E6F6349-886E-4647-AC4D-0227B42F7A37}" srcOrd="0" destOrd="0" presId="urn:microsoft.com/office/officeart/2005/8/layout/vList5"/>
    <dgm:cxn modelId="{DAF97FFA-15C9-43E0-804D-0B96E3831342}" type="presParOf" srcId="{5E6F6349-886E-4647-AC4D-0227B42F7A37}" destId="{B9E338F6-FCFB-4362-86B1-272670F2C60B}" srcOrd="0" destOrd="0" presId="urn:microsoft.com/office/officeart/2005/8/layout/vList5"/>
    <dgm:cxn modelId="{CEDA07E0-4AFF-466C-9636-D6D6759E6964}" type="presParOf" srcId="{5E6F6349-886E-4647-AC4D-0227B42F7A37}" destId="{18D91195-9999-4392-9469-4C0E3D18888C}" srcOrd="1" destOrd="0" presId="urn:microsoft.com/office/officeart/2005/8/layout/vList5"/>
    <dgm:cxn modelId="{C0F7A36A-39FC-4F2B-BF11-C6EEB28E5279}" type="presParOf" srcId="{22FA1F5E-4ADD-473B-9EC8-0D79BACEAA6B}" destId="{3ECF0F8F-D861-4D98-9428-3DA80CF6B276}" srcOrd="1" destOrd="0" presId="urn:microsoft.com/office/officeart/2005/8/layout/vList5"/>
    <dgm:cxn modelId="{6B1C5509-DA47-4798-890A-DE3C6FAE7B8F}" type="presParOf" srcId="{22FA1F5E-4ADD-473B-9EC8-0D79BACEAA6B}" destId="{30182DE8-3076-45FE-BD3C-43E0A23C5344}" srcOrd="2" destOrd="0" presId="urn:microsoft.com/office/officeart/2005/8/layout/vList5"/>
    <dgm:cxn modelId="{E78FFDB5-8FF4-4A5E-9853-7773CBCFBAD8}" type="presParOf" srcId="{30182DE8-3076-45FE-BD3C-43E0A23C5344}" destId="{5EBD0B08-149E-4D03-9706-FDA01CD2C00E}" srcOrd="0" destOrd="0" presId="urn:microsoft.com/office/officeart/2005/8/layout/vList5"/>
    <dgm:cxn modelId="{97C89BDA-F9C8-4DC5-972A-EBD9929FCF7D}" type="presParOf" srcId="{30182DE8-3076-45FE-BD3C-43E0A23C5344}" destId="{58514B68-D472-420F-90DA-F41411FB640B}"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6D5BA30-3FBB-4DDE-8C60-DAB620997D9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9BD5F774-2401-4D6B-9488-53B2BBB39924}">
      <dgm:prSet/>
      <dgm:spPr/>
      <dgm:t>
        <a:bodyPr/>
        <a:lstStyle/>
        <a:p>
          <a:r>
            <a:rPr lang="en-US" b="0"/>
            <a:t>Increase in customer complaints</a:t>
          </a:r>
          <a:endParaRPr lang="en-US"/>
        </a:p>
      </dgm:t>
    </dgm:pt>
    <dgm:pt modelId="{E6BE9432-0BE6-4B8F-B616-27BE1CEF80C0}" type="parTrans" cxnId="{7070A4DA-E331-44CB-96E3-7977E5E781CF}">
      <dgm:prSet/>
      <dgm:spPr/>
      <dgm:t>
        <a:bodyPr/>
        <a:lstStyle/>
        <a:p>
          <a:endParaRPr lang="en-US"/>
        </a:p>
      </dgm:t>
    </dgm:pt>
    <dgm:pt modelId="{BB5AD5D1-E739-4B94-A2B9-3A30B75530A6}" type="sibTrans" cxnId="{7070A4DA-E331-44CB-96E3-7977E5E781CF}">
      <dgm:prSet/>
      <dgm:spPr/>
      <dgm:t>
        <a:bodyPr/>
        <a:lstStyle/>
        <a:p>
          <a:endParaRPr lang="en-US"/>
        </a:p>
      </dgm:t>
    </dgm:pt>
    <dgm:pt modelId="{D7DBA261-CC2D-461D-B04D-A169076808BE}">
      <dgm:prSet/>
      <dgm:spPr/>
      <dgm:t>
        <a:bodyPr/>
        <a:lstStyle/>
        <a:p>
          <a:r>
            <a:rPr lang="en-US" b="0"/>
            <a:t>Reactive, inefficient, and resource-intensive data collection</a:t>
          </a:r>
          <a:endParaRPr lang="en-US"/>
        </a:p>
      </dgm:t>
    </dgm:pt>
    <dgm:pt modelId="{8615AF86-FA36-4FAC-A0BC-52F7AEBD92FD}" type="parTrans" cxnId="{286D30C6-05EA-4886-A42A-C7392CD6B912}">
      <dgm:prSet/>
      <dgm:spPr/>
      <dgm:t>
        <a:bodyPr/>
        <a:lstStyle/>
        <a:p>
          <a:endParaRPr lang="en-US"/>
        </a:p>
      </dgm:t>
    </dgm:pt>
    <dgm:pt modelId="{7A9D9630-FB4A-4F21-A58B-833C01EC6620}" type="sibTrans" cxnId="{286D30C6-05EA-4886-A42A-C7392CD6B912}">
      <dgm:prSet/>
      <dgm:spPr/>
      <dgm:t>
        <a:bodyPr/>
        <a:lstStyle/>
        <a:p>
          <a:endParaRPr lang="en-US"/>
        </a:p>
      </dgm:t>
    </dgm:pt>
    <dgm:pt modelId="{126BF782-E900-497E-BAA0-E20C21414D1D}">
      <dgm:prSet/>
      <dgm:spPr/>
      <dgm:t>
        <a:bodyPr/>
        <a:lstStyle/>
        <a:p>
          <a:r>
            <a:rPr lang="en-US" b="0"/>
            <a:t>Seasonal issue</a:t>
          </a:r>
          <a:endParaRPr lang="en-US"/>
        </a:p>
      </dgm:t>
    </dgm:pt>
    <dgm:pt modelId="{09681B49-5B95-4723-82C0-FD5874F2204B}" type="parTrans" cxnId="{56007D74-8B52-47D4-9BBB-9CACBFBC77F5}">
      <dgm:prSet/>
      <dgm:spPr/>
      <dgm:t>
        <a:bodyPr/>
        <a:lstStyle/>
        <a:p>
          <a:endParaRPr lang="en-US"/>
        </a:p>
      </dgm:t>
    </dgm:pt>
    <dgm:pt modelId="{B51DA295-97EF-4944-B0D4-D7898BD271A5}" type="sibTrans" cxnId="{56007D74-8B52-47D4-9BBB-9CACBFBC77F5}">
      <dgm:prSet/>
      <dgm:spPr/>
      <dgm:t>
        <a:bodyPr/>
        <a:lstStyle/>
        <a:p>
          <a:endParaRPr lang="en-US"/>
        </a:p>
      </dgm:t>
    </dgm:pt>
    <dgm:pt modelId="{256472D1-97DF-4A7A-95C0-2021274627C2}">
      <dgm:prSet/>
      <dgm:spPr/>
      <dgm:t>
        <a:bodyPr/>
        <a:lstStyle/>
        <a:p>
          <a:r>
            <a:rPr lang="en-US" b="0"/>
            <a:t>Extensive analysis to determine root causes</a:t>
          </a:r>
          <a:endParaRPr lang="en-US"/>
        </a:p>
      </dgm:t>
    </dgm:pt>
    <dgm:pt modelId="{9CE305E5-4CE4-4DC5-9CC4-2494640290C2}" type="parTrans" cxnId="{E624CFB2-1562-4DEE-9E9A-25B64EB18417}">
      <dgm:prSet/>
      <dgm:spPr/>
      <dgm:t>
        <a:bodyPr/>
        <a:lstStyle/>
        <a:p>
          <a:endParaRPr lang="en-US"/>
        </a:p>
      </dgm:t>
    </dgm:pt>
    <dgm:pt modelId="{A9080ACB-F927-42DF-9D80-5FC3C1431489}" type="sibTrans" cxnId="{E624CFB2-1562-4DEE-9E9A-25B64EB18417}">
      <dgm:prSet/>
      <dgm:spPr/>
      <dgm:t>
        <a:bodyPr/>
        <a:lstStyle/>
        <a:p>
          <a:endParaRPr lang="en-US"/>
        </a:p>
      </dgm:t>
    </dgm:pt>
    <dgm:pt modelId="{5CF5FB64-ECCE-448E-BFAC-EAC91B175977}" type="pres">
      <dgm:prSet presAssocID="{46D5BA30-3FBB-4DDE-8C60-DAB620997D94}" presName="diagram" presStyleCnt="0">
        <dgm:presLayoutVars>
          <dgm:dir/>
          <dgm:resizeHandles val="exact"/>
        </dgm:presLayoutVars>
      </dgm:prSet>
      <dgm:spPr/>
    </dgm:pt>
    <dgm:pt modelId="{073F69B5-D1E9-453D-8F41-5B182A168B1F}" type="pres">
      <dgm:prSet presAssocID="{9BD5F774-2401-4D6B-9488-53B2BBB39924}" presName="node" presStyleLbl="node1" presStyleIdx="0" presStyleCnt="4">
        <dgm:presLayoutVars>
          <dgm:bulletEnabled val="1"/>
        </dgm:presLayoutVars>
      </dgm:prSet>
      <dgm:spPr/>
    </dgm:pt>
    <dgm:pt modelId="{2ABC1BB8-D9FC-45C6-ACD6-001B73C1B0E8}" type="pres">
      <dgm:prSet presAssocID="{BB5AD5D1-E739-4B94-A2B9-3A30B75530A6}" presName="sibTrans" presStyleCnt="0"/>
      <dgm:spPr/>
    </dgm:pt>
    <dgm:pt modelId="{BEFD3020-920F-4789-A844-38B7ECBAAE78}" type="pres">
      <dgm:prSet presAssocID="{D7DBA261-CC2D-461D-B04D-A169076808BE}" presName="node" presStyleLbl="node1" presStyleIdx="1" presStyleCnt="4">
        <dgm:presLayoutVars>
          <dgm:bulletEnabled val="1"/>
        </dgm:presLayoutVars>
      </dgm:prSet>
      <dgm:spPr/>
    </dgm:pt>
    <dgm:pt modelId="{186B2712-9D78-4B07-89BF-5C42E414C7AD}" type="pres">
      <dgm:prSet presAssocID="{7A9D9630-FB4A-4F21-A58B-833C01EC6620}" presName="sibTrans" presStyleCnt="0"/>
      <dgm:spPr/>
    </dgm:pt>
    <dgm:pt modelId="{BD9B6C15-7734-4A59-803C-4D115B4D1743}" type="pres">
      <dgm:prSet presAssocID="{126BF782-E900-497E-BAA0-E20C21414D1D}" presName="node" presStyleLbl="node1" presStyleIdx="2" presStyleCnt="4">
        <dgm:presLayoutVars>
          <dgm:bulletEnabled val="1"/>
        </dgm:presLayoutVars>
      </dgm:prSet>
      <dgm:spPr/>
    </dgm:pt>
    <dgm:pt modelId="{11173785-7936-47A1-BEEB-F43CECCCD3F2}" type="pres">
      <dgm:prSet presAssocID="{B51DA295-97EF-4944-B0D4-D7898BD271A5}" presName="sibTrans" presStyleCnt="0"/>
      <dgm:spPr/>
    </dgm:pt>
    <dgm:pt modelId="{9801C45D-F57E-4AAF-88B1-4DE99786023E}" type="pres">
      <dgm:prSet presAssocID="{256472D1-97DF-4A7A-95C0-2021274627C2}" presName="node" presStyleLbl="node1" presStyleIdx="3" presStyleCnt="4">
        <dgm:presLayoutVars>
          <dgm:bulletEnabled val="1"/>
        </dgm:presLayoutVars>
      </dgm:prSet>
      <dgm:spPr/>
    </dgm:pt>
  </dgm:ptLst>
  <dgm:cxnLst>
    <dgm:cxn modelId="{A7057562-6108-47A6-8A1F-E569A6511758}" type="presOf" srcId="{D7DBA261-CC2D-461D-B04D-A169076808BE}" destId="{BEFD3020-920F-4789-A844-38B7ECBAAE78}" srcOrd="0" destOrd="0" presId="urn:microsoft.com/office/officeart/2005/8/layout/default"/>
    <dgm:cxn modelId="{7ED9C16B-A127-4180-8359-CB01C0AB6883}" type="presOf" srcId="{46D5BA30-3FBB-4DDE-8C60-DAB620997D94}" destId="{5CF5FB64-ECCE-448E-BFAC-EAC91B175977}" srcOrd="0" destOrd="0" presId="urn:microsoft.com/office/officeart/2005/8/layout/default"/>
    <dgm:cxn modelId="{56007D74-8B52-47D4-9BBB-9CACBFBC77F5}" srcId="{46D5BA30-3FBB-4DDE-8C60-DAB620997D94}" destId="{126BF782-E900-497E-BAA0-E20C21414D1D}" srcOrd="2" destOrd="0" parTransId="{09681B49-5B95-4723-82C0-FD5874F2204B}" sibTransId="{B51DA295-97EF-4944-B0D4-D7898BD271A5}"/>
    <dgm:cxn modelId="{EF835278-1D6B-4FF9-9E53-D4E574D13DD3}" type="presOf" srcId="{126BF782-E900-497E-BAA0-E20C21414D1D}" destId="{BD9B6C15-7734-4A59-803C-4D115B4D1743}" srcOrd="0" destOrd="0" presId="urn:microsoft.com/office/officeart/2005/8/layout/default"/>
    <dgm:cxn modelId="{C523548E-BDBE-4780-B369-6DEB27C3E924}" type="presOf" srcId="{256472D1-97DF-4A7A-95C0-2021274627C2}" destId="{9801C45D-F57E-4AAF-88B1-4DE99786023E}" srcOrd="0" destOrd="0" presId="urn:microsoft.com/office/officeart/2005/8/layout/default"/>
    <dgm:cxn modelId="{7DD949A9-FADF-4098-A3EA-DB9BE55A1255}" type="presOf" srcId="{9BD5F774-2401-4D6B-9488-53B2BBB39924}" destId="{073F69B5-D1E9-453D-8F41-5B182A168B1F}" srcOrd="0" destOrd="0" presId="urn:microsoft.com/office/officeart/2005/8/layout/default"/>
    <dgm:cxn modelId="{E624CFB2-1562-4DEE-9E9A-25B64EB18417}" srcId="{46D5BA30-3FBB-4DDE-8C60-DAB620997D94}" destId="{256472D1-97DF-4A7A-95C0-2021274627C2}" srcOrd="3" destOrd="0" parTransId="{9CE305E5-4CE4-4DC5-9CC4-2494640290C2}" sibTransId="{A9080ACB-F927-42DF-9D80-5FC3C1431489}"/>
    <dgm:cxn modelId="{286D30C6-05EA-4886-A42A-C7392CD6B912}" srcId="{46D5BA30-3FBB-4DDE-8C60-DAB620997D94}" destId="{D7DBA261-CC2D-461D-B04D-A169076808BE}" srcOrd="1" destOrd="0" parTransId="{8615AF86-FA36-4FAC-A0BC-52F7AEBD92FD}" sibTransId="{7A9D9630-FB4A-4F21-A58B-833C01EC6620}"/>
    <dgm:cxn modelId="{7070A4DA-E331-44CB-96E3-7977E5E781CF}" srcId="{46D5BA30-3FBB-4DDE-8C60-DAB620997D94}" destId="{9BD5F774-2401-4D6B-9488-53B2BBB39924}" srcOrd="0" destOrd="0" parTransId="{E6BE9432-0BE6-4B8F-B616-27BE1CEF80C0}" sibTransId="{BB5AD5D1-E739-4B94-A2B9-3A30B75530A6}"/>
    <dgm:cxn modelId="{163B5D37-63FF-4FBA-82AE-1E0E3375A388}" type="presParOf" srcId="{5CF5FB64-ECCE-448E-BFAC-EAC91B175977}" destId="{073F69B5-D1E9-453D-8F41-5B182A168B1F}" srcOrd="0" destOrd="0" presId="urn:microsoft.com/office/officeart/2005/8/layout/default"/>
    <dgm:cxn modelId="{199DF5FC-11B0-4477-A172-5AC98FCDC7CF}" type="presParOf" srcId="{5CF5FB64-ECCE-448E-BFAC-EAC91B175977}" destId="{2ABC1BB8-D9FC-45C6-ACD6-001B73C1B0E8}" srcOrd="1" destOrd="0" presId="urn:microsoft.com/office/officeart/2005/8/layout/default"/>
    <dgm:cxn modelId="{D0A6CD54-4A85-4746-98D6-E71D3F9369CA}" type="presParOf" srcId="{5CF5FB64-ECCE-448E-BFAC-EAC91B175977}" destId="{BEFD3020-920F-4789-A844-38B7ECBAAE78}" srcOrd="2" destOrd="0" presId="urn:microsoft.com/office/officeart/2005/8/layout/default"/>
    <dgm:cxn modelId="{D3E54A4C-7B96-4F58-A250-658754451392}" type="presParOf" srcId="{5CF5FB64-ECCE-448E-BFAC-EAC91B175977}" destId="{186B2712-9D78-4B07-89BF-5C42E414C7AD}" srcOrd="3" destOrd="0" presId="urn:microsoft.com/office/officeart/2005/8/layout/default"/>
    <dgm:cxn modelId="{63E893DC-F085-4A0D-9E63-BCFE6D1E3B71}" type="presParOf" srcId="{5CF5FB64-ECCE-448E-BFAC-EAC91B175977}" destId="{BD9B6C15-7734-4A59-803C-4D115B4D1743}" srcOrd="4" destOrd="0" presId="urn:microsoft.com/office/officeart/2005/8/layout/default"/>
    <dgm:cxn modelId="{5F2F93D8-0665-4791-95F4-D0143FA76C3C}" type="presParOf" srcId="{5CF5FB64-ECCE-448E-BFAC-EAC91B175977}" destId="{11173785-7936-47A1-BEEB-F43CECCCD3F2}" srcOrd="5" destOrd="0" presId="urn:microsoft.com/office/officeart/2005/8/layout/default"/>
    <dgm:cxn modelId="{75A74F5A-25EC-417C-9D79-DA95B5FC85E4}" type="presParOf" srcId="{5CF5FB64-ECCE-448E-BFAC-EAC91B175977}" destId="{9801C45D-F57E-4AAF-88B1-4DE99786023E}"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7453BFF-6B40-4311-9DCF-178D6FCF0C72}"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D40A8D0A-D498-43C7-ABBD-9DBE7E3AC4AB}">
      <dgm:prSet custT="1"/>
      <dgm:spPr/>
      <dgm:t>
        <a:bodyPr/>
        <a:lstStyle/>
        <a:p>
          <a:r>
            <a:rPr lang="en-US" sz="2400"/>
            <a:t>Greater Reliability</a:t>
          </a:r>
        </a:p>
      </dgm:t>
    </dgm:pt>
    <dgm:pt modelId="{5551986A-DA62-4E2A-9D2A-36463E0C5948}" type="parTrans" cxnId="{9E3698E5-B7C6-4041-B29B-07697E6ABF71}">
      <dgm:prSet/>
      <dgm:spPr/>
      <dgm:t>
        <a:bodyPr/>
        <a:lstStyle/>
        <a:p>
          <a:endParaRPr lang="en-US"/>
        </a:p>
      </dgm:t>
    </dgm:pt>
    <dgm:pt modelId="{2386FC99-2B9D-496F-91BC-914A12214545}" type="sibTrans" cxnId="{9E3698E5-B7C6-4041-B29B-07697E6ABF71}">
      <dgm:prSet/>
      <dgm:spPr/>
      <dgm:t>
        <a:bodyPr/>
        <a:lstStyle/>
        <a:p>
          <a:endParaRPr lang="en-US"/>
        </a:p>
      </dgm:t>
    </dgm:pt>
    <dgm:pt modelId="{FA74C6EE-664A-437E-B322-05798EADD571}">
      <dgm:prSet/>
      <dgm:spPr/>
      <dgm:t>
        <a:bodyPr/>
        <a:lstStyle/>
        <a:p>
          <a:r>
            <a:rPr lang="en-US"/>
            <a:t>Ability to obtain high-resolution harmonics data to proactively monitor, detect, and mitigate harmonics issues impacting PG&amp;E and customer equipment.</a:t>
          </a:r>
        </a:p>
      </dgm:t>
    </dgm:pt>
    <dgm:pt modelId="{EDD224EC-1DEA-4033-9083-386E816EF830}" type="parTrans" cxnId="{475DF1B1-D6EA-49AC-A8B4-CB6E6E42161B}">
      <dgm:prSet/>
      <dgm:spPr/>
      <dgm:t>
        <a:bodyPr/>
        <a:lstStyle/>
        <a:p>
          <a:endParaRPr lang="en-US"/>
        </a:p>
      </dgm:t>
    </dgm:pt>
    <dgm:pt modelId="{82E99E52-D7FC-4BDC-AFAD-F8DD076E8C1D}" type="sibTrans" cxnId="{475DF1B1-D6EA-49AC-A8B4-CB6E6E42161B}">
      <dgm:prSet/>
      <dgm:spPr/>
      <dgm:t>
        <a:bodyPr/>
        <a:lstStyle/>
        <a:p>
          <a:endParaRPr lang="en-US"/>
        </a:p>
      </dgm:t>
    </dgm:pt>
    <dgm:pt modelId="{6195626F-112B-4296-971A-B70DF0F5FAFA}">
      <dgm:prSet custT="1"/>
      <dgm:spPr/>
      <dgm:t>
        <a:bodyPr/>
        <a:lstStyle/>
        <a:p>
          <a:r>
            <a:rPr lang="en-US" sz="2400"/>
            <a:t>Increased Safety</a:t>
          </a:r>
        </a:p>
      </dgm:t>
    </dgm:pt>
    <dgm:pt modelId="{65FDCF60-70DB-46B9-93DA-3C3B5234D515}" type="parTrans" cxnId="{5040186C-F9AF-42CA-B29A-271F3CBFC060}">
      <dgm:prSet/>
      <dgm:spPr/>
      <dgm:t>
        <a:bodyPr/>
        <a:lstStyle/>
        <a:p>
          <a:endParaRPr lang="en-US"/>
        </a:p>
      </dgm:t>
    </dgm:pt>
    <dgm:pt modelId="{16DE0FB8-E9AF-4521-AD5D-A27EE08BB0E5}" type="sibTrans" cxnId="{5040186C-F9AF-42CA-B29A-271F3CBFC060}">
      <dgm:prSet/>
      <dgm:spPr/>
      <dgm:t>
        <a:bodyPr/>
        <a:lstStyle/>
        <a:p>
          <a:endParaRPr lang="en-US"/>
        </a:p>
      </dgm:t>
    </dgm:pt>
    <dgm:pt modelId="{4DF21313-DD4E-4B30-AED7-F1B317E38CCA}">
      <dgm:prSet/>
      <dgm:spPr/>
      <dgm:t>
        <a:bodyPr/>
        <a:lstStyle/>
        <a:p>
          <a:r>
            <a:rPr lang="en-US"/>
            <a:t>Reduce exposure to high voltage for field personnel with installation of RVM and PQM.</a:t>
          </a:r>
        </a:p>
      </dgm:t>
    </dgm:pt>
    <dgm:pt modelId="{9BE3B182-DF8B-402F-A77C-B0A19A317B69}" type="parTrans" cxnId="{19C82607-9302-40C9-B03F-15FCF5B757B4}">
      <dgm:prSet/>
      <dgm:spPr/>
      <dgm:t>
        <a:bodyPr/>
        <a:lstStyle/>
        <a:p>
          <a:endParaRPr lang="en-US"/>
        </a:p>
      </dgm:t>
    </dgm:pt>
    <dgm:pt modelId="{89B2A781-BA9E-44DF-BB34-749C9D5ABBD9}" type="sibTrans" cxnId="{19C82607-9302-40C9-B03F-15FCF5B757B4}">
      <dgm:prSet/>
      <dgm:spPr/>
      <dgm:t>
        <a:bodyPr/>
        <a:lstStyle/>
        <a:p>
          <a:endParaRPr lang="en-US"/>
        </a:p>
      </dgm:t>
    </dgm:pt>
    <dgm:pt modelId="{A510F5A9-E034-4FC1-8B27-2790266F7E36}">
      <dgm:prSet custT="1"/>
      <dgm:spPr/>
      <dgm:t>
        <a:bodyPr/>
        <a:lstStyle/>
        <a:p>
          <a:r>
            <a:rPr lang="en-US" sz="2400"/>
            <a:t>Lower Costs</a:t>
          </a:r>
        </a:p>
      </dgm:t>
    </dgm:pt>
    <dgm:pt modelId="{453B5E31-3398-4087-8794-8A5F9D291DA4}" type="parTrans" cxnId="{2286CD71-178B-4F10-8308-F42A57941BD4}">
      <dgm:prSet/>
      <dgm:spPr/>
      <dgm:t>
        <a:bodyPr/>
        <a:lstStyle/>
        <a:p>
          <a:endParaRPr lang="en-US"/>
        </a:p>
      </dgm:t>
    </dgm:pt>
    <dgm:pt modelId="{3AA194A4-9D4A-494D-BFA4-493F2C2FD868}" type="sibTrans" cxnId="{2286CD71-178B-4F10-8308-F42A57941BD4}">
      <dgm:prSet/>
      <dgm:spPr/>
      <dgm:t>
        <a:bodyPr/>
        <a:lstStyle/>
        <a:p>
          <a:endParaRPr lang="en-US"/>
        </a:p>
      </dgm:t>
    </dgm:pt>
    <dgm:pt modelId="{A7E5E27E-D392-4F92-81BA-F894E7899A70}">
      <dgm:prSet/>
      <dgm:spPr/>
      <dgm:t>
        <a:bodyPr/>
        <a:lstStyle/>
        <a:p>
          <a:r>
            <a:rPr lang="en-US"/>
            <a:t>Reduce truck rolls and cost of harmonics data collection.</a:t>
          </a:r>
        </a:p>
      </dgm:t>
    </dgm:pt>
    <dgm:pt modelId="{1906F166-C819-43E3-8899-03685141258F}" type="parTrans" cxnId="{9821D735-374D-4849-8146-27917F711F24}">
      <dgm:prSet/>
      <dgm:spPr/>
      <dgm:t>
        <a:bodyPr/>
        <a:lstStyle/>
        <a:p>
          <a:endParaRPr lang="en-US"/>
        </a:p>
      </dgm:t>
    </dgm:pt>
    <dgm:pt modelId="{E5058E85-8E2F-4A49-88D0-2CC61B01F76E}" type="sibTrans" cxnId="{9821D735-374D-4849-8146-27917F711F24}">
      <dgm:prSet/>
      <dgm:spPr/>
      <dgm:t>
        <a:bodyPr/>
        <a:lstStyle/>
        <a:p>
          <a:endParaRPr lang="en-US"/>
        </a:p>
      </dgm:t>
    </dgm:pt>
    <dgm:pt modelId="{543B8262-52C8-47AC-A6C3-E141F74A3ACB}">
      <dgm:prSet custT="1"/>
      <dgm:spPr/>
      <dgm:t>
        <a:bodyPr/>
        <a:lstStyle/>
        <a:p>
          <a:r>
            <a:rPr lang="en-US" sz="2400"/>
            <a:t>Societal Benefits</a:t>
          </a:r>
        </a:p>
      </dgm:t>
    </dgm:pt>
    <dgm:pt modelId="{D51A48E2-B5C1-447D-96BD-2A48A6322A08}" type="parTrans" cxnId="{59CD246D-DBD3-4AE9-BFB4-B218CDA3E9FD}">
      <dgm:prSet/>
      <dgm:spPr/>
      <dgm:t>
        <a:bodyPr/>
        <a:lstStyle/>
        <a:p>
          <a:endParaRPr lang="en-US"/>
        </a:p>
      </dgm:t>
    </dgm:pt>
    <dgm:pt modelId="{7471A6D2-F851-4FDF-8275-291E4D36CF06}" type="sibTrans" cxnId="{59CD246D-DBD3-4AE9-BFB4-B218CDA3E9FD}">
      <dgm:prSet/>
      <dgm:spPr/>
      <dgm:t>
        <a:bodyPr/>
        <a:lstStyle/>
        <a:p>
          <a:endParaRPr lang="en-US"/>
        </a:p>
      </dgm:t>
    </dgm:pt>
    <dgm:pt modelId="{12CDE01B-2DBE-4D79-9DED-F3BAE4C417AF}">
      <dgm:prSet/>
      <dgm:spPr/>
      <dgm:t>
        <a:bodyPr/>
        <a:lstStyle/>
        <a:p>
          <a:r>
            <a:rPr lang="en-CA"/>
            <a:t>Facilitate adoption of PV/DER and EV chargers where harmonics could otherwise become a limiting factor by increasing costs to customers.</a:t>
          </a:r>
          <a:endParaRPr lang="en-US"/>
        </a:p>
      </dgm:t>
    </dgm:pt>
    <dgm:pt modelId="{286A30EC-2EC2-4D66-8B34-97EBAE71691F}" type="parTrans" cxnId="{AFFD9B3C-C519-43CB-A4D2-20A59A1A7A10}">
      <dgm:prSet/>
      <dgm:spPr/>
      <dgm:t>
        <a:bodyPr/>
        <a:lstStyle/>
        <a:p>
          <a:endParaRPr lang="en-US"/>
        </a:p>
      </dgm:t>
    </dgm:pt>
    <dgm:pt modelId="{30AAA519-C40B-47D2-9E3C-6E08A1C9DC40}" type="sibTrans" cxnId="{AFFD9B3C-C519-43CB-A4D2-20A59A1A7A10}">
      <dgm:prSet/>
      <dgm:spPr/>
      <dgm:t>
        <a:bodyPr/>
        <a:lstStyle/>
        <a:p>
          <a:endParaRPr lang="en-US"/>
        </a:p>
      </dgm:t>
    </dgm:pt>
    <dgm:pt modelId="{CA799CFD-172A-4E1F-AAF6-B14780972F8C}">
      <dgm:prSet custT="1"/>
      <dgm:spPr/>
      <dgm:t>
        <a:bodyPr/>
        <a:lstStyle/>
        <a:p>
          <a:r>
            <a:rPr lang="en-US" sz="2400"/>
            <a:t>Customer Satisfaction</a:t>
          </a:r>
        </a:p>
      </dgm:t>
    </dgm:pt>
    <dgm:pt modelId="{19B9E3D8-9EF1-4450-96A8-CC4924A0D857}" type="parTrans" cxnId="{4728A7BD-4F6E-4249-9849-3F82314F3AB9}">
      <dgm:prSet/>
      <dgm:spPr/>
      <dgm:t>
        <a:bodyPr/>
        <a:lstStyle/>
        <a:p>
          <a:endParaRPr lang="en-US"/>
        </a:p>
      </dgm:t>
    </dgm:pt>
    <dgm:pt modelId="{C24111B3-5B4C-4149-BF53-99099A2C01B9}" type="sibTrans" cxnId="{4728A7BD-4F6E-4249-9849-3F82314F3AB9}">
      <dgm:prSet/>
      <dgm:spPr/>
      <dgm:t>
        <a:bodyPr/>
        <a:lstStyle/>
        <a:p>
          <a:endParaRPr lang="en-US"/>
        </a:p>
      </dgm:t>
    </dgm:pt>
    <dgm:pt modelId="{54A0ADE7-B1D5-4ECA-98B4-AB8F9138FCDD}">
      <dgm:prSet/>
      <dgm:spPr/>
      <dgm:t>
        <a:bodyPr/>
        <a:lstStyle/>
        <a:p>
          <a:r>
            <a:rPr lang="en-CA"/>
            <a:t>Improve customer satisfaction where harmonics prevent customer equipment to operate correctly by resolving harmonics complaint in a timely manner</a:t>
          </a:r>
          <a:endParaRPr lang="en-US"/>
        </a:p>
      </dgm:t>
    </dgm:pt>
    <dgm:pt modelId="{4B48C1C1-E0EA-4F1D-A4BA-CC9B20380D42}" type="parTrans" cxnId="{969339B0-4AAB-4EF0-B821-8572BF967B71}">
      <dgm:prSet/>
      <dgm:spPr/>
      <dgm:t>
        <a:bodyPr/>
        <a:lstStyle/>
        <a:p>
          <a:endParaRPr lang="en-US"/>
        </a:p>
      </dgm:t>
    </dgm:pt>
    <dgm:pt modelId="{CE0CBA7B-23D5-43E0-8B9B-93659420498F}" type="sibTrans" cxnId="{969339B0-4AAB-4EF0-B821-8572BF967B71}">
      <dgm:prSet/>
      <dgm:spPr/>
      <dgm:t>
        <a:bodyPr/>
        <a:lstStyle/>
        <a:p>
          <a:endParaRPr lang="en-US"/>
        </a:p>
      </dgm:t>
    </dgm:pt>
    <dgm:pt modelId="{F7CC2EE4-F54E-464A-B342-A1D7605A39FA}" type="pres">
      <dgm:prSet presAssocID="{E7453BFF-6B40-4311-9DCF-178D6FCF0C72}" presName="Name0" presStyleCnt="0">
        <dgm:presLayoutVars>
          <dgm:dir/>
          <dgm:animLvl val="lvl"/>
          <dgm:resizeHandles val="exact"/>
        </dgm:presLayoutVars>
      </dgm:prSet>
      <dgm:spPr/>
    </dgm:pt>
    <dgm:pt modelId="{ABF1D077-0C9F-4A37-B8EF-7D18AF17AE57}" type="pres">
      <dgm:prSet presAssocID="{D40A8D0A-D498-43C7-ABBD-9DBE7E3AC4AB}" presName="linNode" presStyleCnt="0"/>
      <dgm:spPr/>
    </dgm:pt>
    <dgm:pt modelId="{1C64E1B0-F094-4F0E-8390-7ADB90B40803}" type="pres">
      <dgm:prSet presAssocID="{D40A8D0A-D498-43C7-ABBD-9DBE7E3AC4AB}" presName="parentText" presStyleLbl="node1" presStyleIdx="0" presStyleCnt="5">
        <dgm:presLayoutVars>
          <dgm:chMax val="1"/>
          <dgm:bulletEnabled val="1"/>
        </dgm:presLayoutVars>
      </dgm:prSet>
      <dgm:spPr/>
    </dgm:pt>
    <dgm:pt modelId="{6772A068-EA10-4883-852A-BECD004D1EF4}" type="pres">
      <dgm:prSet presAssocID="{D40A8D0A-D498-43C7-ABBD-9DBE7E3AC4AB}" presName="descendantText" presStyleLbl="alignAccFollowNode1" presStyleIdx="0" presStyleCnt="5">
        <dgm:presLayoutVars>
          <dgm:bulletEnabled val="1"/>
        </dgm:presLayoutVars>
      </dgm:prSet>
      <dgm:spPr/>
    </dgm:pt>
    <dgm:pt modelId="{F163427C-2F18-4D29-A6FF-717820C5D713}" type="pres">
      <dgm:prSet presAssocID="{2386FC99-2B9D-496F-91BC-914A12214545}" presName="sp" presStyleCnt="0"/>
      <dgm:spPr/>
    </dgm:pt>
    <dgm:pt modelId="{33FE2D57-2CBC-4F03-A7DA-AD50714B844E}" type="pres">
      <dgm:prSet presAssocID="{6195626F-112B-4296-971A-B70DF0F5FAFA}" presName="linNode" presStyleCnt="0"/>
      <dgm:spPr/>
    </dgm:pt>
    <dgm:pt modelId="{36BBE9B3-A64E-4E4A-9153-742251734325}" type="pres">
      <dgm:prSet presAssocID="{6195626F-112B-4296-971A-B70DF0F5FAFA}" presName="parentText" presStyleLbl="node1" presStyleIdx="1" presStyleCnt="5">
        <dgm:presLayoutVars>
          <dgm:chMax val="1"/>
          <dgm:bulletEnabled val="1"/>
        </dgm:presLayoutVars>
      </dgm:prSet>
      <dgm:spPr/>
    </dgm:pt>
    <dgm:pt modelId="{22147AE6-B36A-47A5-AA20-C119D61422FE}" type="pres">
      <dgm:prSet presAssocID="{6195626F-112B-4296-971A-B70DF0F5FAFA}" presName="descendantText" presStyleLbl="alignAccFollowNode1" presStyleIdx="1" presStyleCnt="5">
        <dgm:presLayoutVars>
          <dgm:bulletEnabled val="1"/>
        </dgm:presLayoutVars>
      </dgm:prSet>
      <dgm:spPr/>
    </dgm:pt>
    <dgm:pt modelId="{3486BC4C-294F-4FEB-972B-C09F0938C5D9}" type="pres">
      <dgm:prSet presAssocID="{16DE0FB8-E9AF-4521-AD5D-A27EE08BB0E5}" presName="sp" presStyleCnt="0"/>
      <dgm:spPr/>
    </dgm:pt>
    <dgm:pt modelId="{4DE718F6-7A35-4CDA-9F46-73B28DAFA912}" type="pres">
      <dgm:prSet presAssocID="{A510F5A9-E034-4FC1-8B27-2790266F7E36}" presName="linNode" presStyleCnt="0"/>
      <dgm:spPr/>
    </dgm:pt>
    <dgm:pt modelId="{AA023857-4D74-498D-B6FA-C531F7A3FA83}" type="pres">
      <dgm:prSet presAssocID="{A510F5A9-E034-4FC1-8B27-2790266F7E36}" presName="parentText" presStyleLbl="node1" presStyleIdx="2" presStyleCnt="5">
        <dgm:presLayoutVars>
          <dgm:chMax val="1"/>
          <dgm:bulletEnabled val="1"/>
        </dgm:presLayoutVars>
      </dgm:prSet>
      <dgm:spPr/>
    </dgm:pt>
    <dgm:pt modelId="{0FCC0056-981D-4790-B854-C327D0F4E142}" type="pres">
      <dgm:prSet presAssocID="{A510F5A9-E034-4FC1-8B27-2790266F7E36}" presName="descendantText" presStyleLbl="alignAccFollowNode1" presStyleIdx="2" presStyleCnt="5">
        <dgm:presLayoutVars>
          <dgm:bulletEnabled val="1"/>
        </dgm:presLayoutVars>
      </dgm:prSet>
      <dgm:spPr/>
    </dgm:pt>
    <dgm:pt modelId="{E4FADFAD-0D45-4B25-9689-16C9D370BA8C}" type="pres">
      <dgm:prSet presAssocID="{3AA194A4-9D4A-494D-BFA4-493F2C2FD868}" presName="sp" presStyleCnt="0"/>
      <dgm:spPr/>
    </dgm:pt>
    <dgm:pt modelId="{E4BC2E01-3742-4240-A7C8-D54866AE832D}" type="pres">
      <dgm:prSet presAssocID="{543B8262-52C8-47AC-A6C3-E141F74A3ACB}" presName="linNode" presStyleCnt="0"/>
      <dgm:spPr/>
    </dgm:pt>
    <dgm:pt modelId="{88A40093-65F6-4468-B874-25C1CDAD4D68}" type="pres">
      <dgm:prSet presAssocID="{543B8262-52C8-47AC-A6C3-E141F74A3ACB}" presName="parentText" presStyleLbl="node1" presStyleIdx="3" presStyleCnt="5">
        <dgm:presLayoutVars>
          <dgm:chMax val="1"/>
          <dgm:bulletEnabled val="1"/>
        </dgm:presLayoutVars>
      </dgm:prSet>
      <dgm:spPr/>
    </dgm:pt>
    <dgm:pt modelId="{429A8EBC-7993-4B48-8B3B-AB06F7A2C8C9}" type="pres">
      <dgm:prSet presAssocID="{543B8262-52C8-47AC-A6C3-E141F74A3ACB}" presName="descendantText" presStyleLbl="alignAccFollowNode1" presStyleIdx="3" presStyleCnt="5">
        <dgm:presLayoutVars>
          <dgm:bulletEnabled val="1"/>
        </dgm:presLayoutVars>
      </dgm:prSet>
      <dgm:spPr/>
    </dgm:pt>
    <dgm:pt modelId="{186E85E2-865B-4423-BF46-952914497B76}" type="pres">
      <dgm:prSet presAssocID="{7471A6D2-F851-4FDF-8275-291E4D36CF06}" presName="sp" presStyleCnt="0"/>
      <dgm:spPr/>
    </dgm:pt>
    <dgm:pt modelId="{85A34FE5-135D-4273-B9E3-CCA201DFA9C7}" type="pres">
      <dgm:prSet presAssocID="{CA799CFD-172A-4E1F-AAF6-B14780972F8C}" presName="linNode" presStyleCnt="0"/>
      <dgm:spPr/>
    </dgm:pt>
    <dgm:pt modelId="{41F22F75-A9C1-44AC-9D8B-5567DFA52AB1}" type="pres">
      <dgm:prSet presAssocID="{CA799CFD-172A-4E1F-AAF6-B14780972F8C}" presName="parentText" presStyleLbl="node1" presStyleIdx="4" presStyleCnt="5">
        <dgm:presLayoutVars>
          <dgm:chMax val="1"/>
          <dgm:bulletEnabled val="1"/>
        </dgm:presLayoutVars>
      </dgm:prSet>
      <dgm:spPr/>
    </dgm:pt>
    <dgm:pt modelId="{CA0CD3DD-ECD2-4D6F-9271-765EE9432895}" type="pres">
      <dgm:prSet presAssocID="{CA799CFD-172A-4E1F-AAF6-B14780972F8C}" presName="descendantText" presStyleLbl="alignAccFollowNode1" presStyleIdx="4" presStyleCnt="5">
        <dgm:presLayoutVars>
          <dgm:bulletEnabled val="1"/>
        </dgm:presLayoutVars>
      </dgm:prSet>
      <dgm:spPr/>
    </dgm:pt>
  </dgm:ptLst>
  <dgm:cxnLst>
    <dgm:cxn modelId="{19C82607-9302-40C9-B03F-15FCF5B757B4}" srcId="{6195626F-112B-4296-971A-B70DF0F5FAFA}" destId="{4DF21313-DD4E-4B30-AED7-F1B317E38CCA}" srcOrd="0" destOrd="0" parTransId="{9BE3B182-DF8B-402F-A77C-B0A19A317B69}" sibTransId="{89B2A781-BA9E-44DF-BB34-749C9D5ABBD9}"/>
    <dgm:cxn modelId="{92D57714-B9E7-4F63-8EFB-FE37B04A7394}" type="presOf" srcId="{4DF21313-DD4E-4B30-AED7-F1B317E38CCA}" destId="{22147AE6-B36A-47A5-AA20-C119D61422FE}" srcOrd="0" destOrd="0" presId="urn:microsoft.com/office/officeart/2005/8/layout/vList5"/>
    <dgm:cxn modelId="{9821D735-374D-4849-8146-27917F711F24}" srcId="{A510F5A9-E034-4FC1-8B27-2790266F7E36}" destId="{A7E5E27E-D392-4F92-81BA-F894E7899A70}" srcOrd="0" destOrd="0" parTransId="{1906F166-C819-43E3-8899-03685141258F}" sibTransId="{E5058E85-8E2F-4A49-88D0-2CC61B01F76E}"/>
    <dgm:cxn modelId="{AFFD9B3C-C519-43CB-A4D2-20A59A1A7A10}" srcId="{543B8262-52C8-47AC-A6C3-E141F74A3ACB}" destId="{12CDE01B-2DBE-4D79-9DED-F3BAE4C417AF}" srcOrd="0" destOrd="0" parTransId="{286A30EC-2EC2-4D66-8B34-97EBAE71691F}" sibTransId="{30AAA519-C40B-47D2-9E3C-6E08A1C9DC40}"/>
    <dgm:cxn modelId="{1712225B-7786-469A-A1DE-291719C926D4}" type="presOf" srcId="{A510F5A9-E034-4FC1-8B27-2790266F7E36}" destId="{AA023857-4D74-498D-B6FA-C531F7A3FA83}" srcOrd="0" destOrd="0" presId="urn:microsoft.com/office/officeart/2005/8/layout/vList5"/>
    <dgm:cxn modelId="{59CEBE43-5FCC-4BE8-B05E-3E2471D78303}" type="presOf" srcId="{54A0ADE7-B1D5-4ECA-98B4-AB8F9138FCDD}" destId="{CA0CD3DD-ECD2-4D6F-9271-765EE9432895}" srcOrd="0" destOrd="0" presId="urn:microsoft.com/office/officeart/2005/8/layout/vList5"/>
    <dgm:cxn modelId="{DD15E168-C398-49A0-83E7-7CBF0F9938A6}" type="presOf" srcId="{6195626F-112B-4296-971A-B70DF0F5FAFA}" destId="{36BBE9B3-A64E-4E4A-9153-742251734325}" srcOrd="0" destOrd="0" presId="urn:microsoft.com/office/officeart/2005/8/layout/vList5"/>
    <dgm:cxn modelId="{362F4B69-D920-4F4D-8F06-F773BE6CA593}" type="presOf" srcId="{A7E5E27E-D392-4F92-81BA-F894E7899A70}" destId="{0FCC0056-981D-4790-B854-C327D0F4E142}" srcOrd="0" destOrd="0" presId="urn:microsoft.com/office/officeart/2005/8/layout/vList5"/>
    <dgm:cxn modelId="{C41B206B-5202-4E8A-8420-F072A2E1B933}" type="presOf" srcId="{E7453BFF-6B40-4311-9DCF-178D6FCF0C72}" destId="{F7CC2EE4-F54E-464A-B342-A1D7605A39FA}" srcOrd="0" destOrd="0" presId="urn:microsoft.com/office/officeart/2005/8/layout/vList5"/>
    <dgm:cxn modelId="{5040186C-F9AF-42CA-B29A-271F3CBFC060}" srcId="{E7453BFF-6B40-4311-9DCF-178D6FCF0C72}" destId="{6195626F-112B-4296-971A-B70DF0F5FAFA}" srcOrd="1" destOrd="0" parTransId="{65FDCF60-70DB-46B9-93DA-3C3B5234D515}" sibTransId="{16DE0FB8-E9AF-4521-AD5D-A27EE08BB0E5}"/>
    <dgm:cxn modelId="{59CD246D-DBD3-4AE9-BFB4-B218CDA3E9FD}" srcId="{E7453BFF-6B40-4311-9DCF-178D6FCF0C72}" destId="{543B8262-52C8-47AC-A6C3-E141F74A3ACB}" srcOrd="3" destOrd="0" parTransId="{D51A48E2-B5C1-447D-96BD-2A48A6322A08}" sibTransId="{7471A6D2-F851-4FDF-8275-291E4D36CF06}"/>
    <dgm:cxn modelId="{2286CD71-178B-4F10-8308-F42A57941BD4}" srcId="{E7453BFF-6B40-4311-9DCF-178D6FCF0C72}" destId="{A510F5A9-E034-4FC1-8B27-2790266F7E36}" srcOrd="2" destOrd="0" parTransId="{453B5E31-3398-4087-8794-8A5F9D291DA4}" sibTransId="{3AA194A4-9D4A-494D-BFA4-493F2C2FD868}"/>
    <dgm:cxn modelId="{22FD8873-057F-4A71-BB8D-E2B4102E7562}" type="presOf" srcId="{12CDE01B-2DBE-4D79-9DED-F3BAE4C417AF}" destId="{429A8EBC-7993-4B48-8B3B-AB06F7A2C8C9}" srcOrd="0" destOrd="0" presId="urn:microsoft.com/office/officeart/2005/8/layout/vList5"/>
    <dgm:cxn modelId="{55739974-D056-42C8-8DAA-CE5352B22DF1}" type="presOf" srcId="{FA74C6EE-664A-437E-B322-05798EADD571}" destId="{6772A068-EA10-4883-852A-BECD004D1EF4}" srcOrd="0" destOrd="0" presId="urn:microsoft.com/office/officeart/2005/8/layout/vList5"/>
    <dgm:cxn modelId="{969339B0-4AAB-4EF0-B821-8572BF967B71}" srcId="{CA799CFD-172A-4E1F-AAF6-B14780972F8C}" destId="{54A0ADE7-B1D5-4ECA-98B4-AB8F9138FCDD}" srcOrd="0" destOrd="0" parTransId="{4B48C1C1-E0EA-4F1D-A4BA-CC9B20380D42}" sibTransId="{CE0CBA7B-23D5-43E0-8B9B-93659420498F}"/>
    <dgm:cxn modelId="{475DF1B1-D6EA-49AC-A8B4-CB6E6E42161B}" srcId="{D40A8D0A-D498-43C7-ABBD-9DBE7E3AC4AB}" destId="{FA74C6EE-664A-437E-B322-05798EADD571}" srcOrd="0" destOrd="0" parTransId="{EDD224EC-1DEA-4033-9083-386E816EF830}" sibTransId="{82E99E52-D7FC-4BDC-AFAD-F8DD076E8C1D}"/>
    <dgm:cxn modelId="{8CA780B8-B3D9-4518-9168-F6933538B4F2}" type="presOf" srcId="{CA799CFD-172A-4E1F-AAF6-B14780972F8C}" destId="{41F22F75-A9C1-44AC-9D8B-5567DFA52AB1}" srcOrd="0" destOrd="0" presId="urn:microsoft.com/office/officeart/2005/8/layout/vList5"/>
    <dgm:cxn modelId="{4728A7BD-4F6E-4249-9849-3F82314F3AB9}" srcId="{E7453BFF-6B40-4311-9DCF-178D6FCF0C72}" destId="{CA799CFD-172A-4E1F-AAF6-B14780972F8C}" srcOrd="4" destOrd="0" parTransId="{19B9E3D8-9EF1-4450-96A8-CC4924A0D857}" sibTransId="{C24111B3-5B4C-4149-BF53-99099A2C01B9}"/>
    <dgm:cxn modelId="{985858CB-52A9-426C-9C51-6DDD181BBA4E}" type="presOf" srcId="{543B8262-52C8-47AC-A6C3-E141F74A3ACB}" destId="{88A40093-65F6-4468-B874-25C1CDAD4D68}" srcOrd="0" destOrd="0" presId="urn:microsoft.com/office/officeart/2005/8/layout/vList5"/>
    <dgm:cxn modelId="{9E3698E5-B7C6-4041-B29B-07697E6ABF71}" srcId="{E7453BFF-6B40-4311-9DCF-178D6FCF0C72}" destId="{D40A8D0A-D498-43C7-ABBD-9DBE7E3AC4AB}" srcOrd="0" destOrd="0" parTransId="{5551986A-DA62-4E2A-9D2A-36463E0C5948}" sibTransId="{2386FC99-2B9D-496F-91BC-914A12214545}"/>
    <dgm:cxn modelId="{935E71F5-24A9-4325-AB57-629797FF3366}" type="presOf" srcId="{D40A8D0A-D498-43C7-ABBD-9DBE7E3AC4AB}" destId="{1C64E1B0-F094-4F0E-8390-7ADB90B40803}" srcOrd="0" destOrd="0" presId="urn:microsoft.com/office/officeart/2005/8/layout/vList5"/>
    <dgm:cxn modelId="{4B0D585F-2B0C-409D-95D7-3DD70A98408C}" type="presParOf" srcId="{F7CC2EE4-F54E-464A-B342-A1D7605A39FA}" destId="{ABF1D077-0C9F-4A37-B8EF-7D18AF17AE57}" srcOrd="0" destOrd="0" presId="urn:microsoft.com/office/officeart/2005/8/layout/vList5"/>
    <dgm:cxn modelId="{D6E75FB8-9297-4B7D-9DE0-1A5209152603}" type="presParOf" srcId="{ABF1D077-0C9F-4A37-B8EF-7D18AF17AE57}" destId="{1C64E1B0-F094-4F0E-8390-7ADB90B40803}" srcOrd="0" destOrd="0" presId="urn:microsoft.com/office/officeart/2005/8/layout/vList5"/>
    <dgm:cxn modelId="{9ACB95CF-6D43-4EAF-9307-9F9158A1B149}" type="presParOf" srcId="{ABF1D077-0C9F-4A37-B8EF-7D18AF17AE57}" destId="{6772A068-EA10-4883-852A-BECD004D1EF4}" srcOrd="1" destOrd="0" presId="urn:microsoft.com/office/officeart/2005/8/layout/vList5"/>
    <dgm:cxn modelId="{546CCA32-A0FF-45C8-8393-120174485BA0}" type="presParOf" srcId="{F7CC2EE4-F54E-464A-B342-A1D7605A39FA}" destId="{F163427C-2F18-4D29-A6FF-717820C5D713}" srcOrd="1" destOrd="0" presId="urn:microsoft.com/office/officeart/2005/8/layout/vList5"/>
    <dgm:cxn modelId="{5D36C4D0-4F4A-419A-B709-B0E124D52CEE}" type="presParOf" srcId="{F7CC2EE4-F54E-464A-B342-A1D7605A39FA}" destId="{33FE2D57-2CBC-4F03-A7DA-AD50714B844E}" srcOrd="2" destOrd="0" presId="urn:microsoft.com/office/officeart/2005/8/layout/vList5"/>
    <dgm:cxn modelId="{AA99D468-9DD1-47BD-AC2B-79C5606637AE}" type="presParOf" srcId="{33FE2D57-2CBC-4F03-A7DA-AD50714B844E}" destId="{36BBE9B3-A64E-4E4A-9153-742251734325}" srcOrd="0" destOrd="0" presId="urn:microsoft.com/office/officeart/2005/8/layout/vList5"/>
    <dgm:cxn modelId="{7F970C02-DCAF-4490-A947-2D9AE58DC638}" type="presParOf" srcId="{33FE2D57-2CBC-4F03-A7DA-AD50714B844E}" destId="{22147AE6-B36A-47A5-AA20-C119D61422FE}" srcOrd="1" destOrd="0" presId="urn:microsoft.com/office/officeart/2005/8/layout/vList5"/>
    <dgm:cxn modelId="{90E8934B-00CD-40EC-A6C7-0B91FE1E4E10}" type="presParOf" srcId="{F7CC2EE4-F54E-464A-B342-A1D7605A39FA}" destId="{3486BC4C-294F-4FEB-972B-C09F0938C5D9}" srcOrd="3" destOrd="0" presId="urn:microsoft.com/office/officeart/2005/8/layout/vList5"/>
    <dgm:cxn modelId="{2E6C07AF-AE2E-4511-AAB5-F533981D7A6F}" type="presParOf" srcId="{F7CC2EE4-F54E-464A-B342-A1D7605A39FA}" destId="{4DE718F6-7A35-4CDA-9F46-73B28DAFA912}" srcOrd="4" destOrd="0" presId="urn:microsoft.com/office/officeart/2005/8/layout/vList5"/>
    <dgm:cxn modelId="{835311A7-CA27-49ED-9E49-141B3B67B517}" type="presParOf" srcId="{4DE718F6-7A35-4CDA-9F46-73B28DAFA912}" destId="{AA023857-4D74-498D-B6FA-C531F7A3FA83}" srcOrd="0" destOrd="0" presId="urn:microsoft.com/office/officeart/2005/8/layout/vList5"/>
    <dgm:cxn modelId="{F03DD46D-BE0D-47D9-843D-F012D098CC07}" type="presParOf" srcId="{4DE718F6-7A35-4CDA-9F46-73B28DAFA912}" destId="{0FCC0056-981D-4790-B854-C327D0F4E142}" srcOrd="1" destOrd="0" presId="urn:microsoft.com/office/officeart/2005/8/layout/vList5"/>
    <dgm:cxn modelId="{2C5C9A8E-261B-4F76-A55F-F1E3354B808A}" type="presParOf" srcId="{F7CC2EE4-F54E-464A-B342-A1D7605A39FA}" destId="{E4FADFAD-0D45-4B25-9689-16C9D370BA8C}" srcOrd="5" destOrd="0" presId="urn:microsoft.com/office/officeart/2005/8/layout/vList5"/>
    <dgm:cxn modelId="{D2182F09-BA9A-41E7-A4EA-8A1FC117C511}" type="presParOf" srcId="{F7CC2EE4-F54E-464A-B342-A1D7605A39FA}" destId="{E4BC2E01-3742-4240-A7C8-D54866AE832D}" srcOrd="6" destOrd="0" presId="urn:microsoft.com/office/officeart/2005/8/layout/vList5"/>
    <dgm:cxn modelId="{7AB5FC60-734D-4906-AC4C-5B073A3620FA}" type="presParOf" srcId="{E4BC2E01-3742-4240-A7C8-D54866AE832D}" destId="{88A40093-65F6-4468-B874-25C1CDAD4D68}" srcOrd="0" destOrd="0" presId="urn:microsoft.com/office/officeart/2005/8/layout/vList5"/>
    <dgm:cxn modelId="{9E8F3FF7-106D-4D4E-8595-8116489097FF}" type="presParOf" srcId="{E4BC2E01-3742-4240-A7C8-D54866AE832D}" destId="{429A8EBC-7993-4B48-8B3B-AB06F7A2C8C9}" srcOrd="1" destOrd="0" presId="urn:microsoft.com/office/officeart/2005/8/layout/vList5"/>
    <dgm:cxn modelId="{7643CFEA-96F7-43C1-90EE-84FD01DCA2DF}" type="presParOf" srcId="{F7CC2EE4-F54E-464A-B342-A1D7605A39FA}" destId="{186E85E2-865B-4423-BF46-952914497B76}" srcOrd="7" destOrd="0" presId="urn:microsoft.com/office/officeart/2005/8/layout/vList5"/>
    <dgm:cxn modelId="{7275D268-8A04-4ABA-BDD2-800DA18C7168}" type="presParOf" srcId="{F7CC2EE4-F54E-464A-B342-A1D7605A39FA}" destId="{85A34FE5-135D-4273-B9E3-CCA201DFA9C7}" srcOrd="8" destOrd="0" presId="urn:microsoft.com/office/officeart/2005/8/layout/vList5"/>
    <dgm:cxn modelId="{90A301A7-FA50-4F63-8A53-BB2842ABD4F1}" type="presParOf" srcId="{85A34FE5-135D-4273-B9E3-CCA201DFA9C7}" destId="{41F22F75-A9C1-44AC-9D8B-5567DFA52AB1}" srcOrd="0" destOrd="0" presId="urn:microsoft.com/office/officeart/2005/8/layout/vList5"/>
    <dgm:cxn modelId="{03A5D7FA-B6A1-48A4-873D-A848971D2246}" type="presParOf" srcId="{85A34FE5-135D-4273-B9E3-CCA201DFA9C7}" destId="{CA0CD3DD-ECD2-4D6F-9271-765EE9432895}"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0576108-2ED4-4D08-A01C-4B1187A3CD05}"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FBE24EBA-B828-4DF5-8023-8877C38848E1}">
      <dgm:prSet/>
      <dgm:spPr/>
      <dgm:t>
        <a:bodyPr/>
        <a:lstStyle/>
        <a:p>
          <a:pPr rtl="0"/>
          <a:r>
            <a:rPr lang="en-US" b="1" i="0" baseline="0"/>
            <a:t>Strategic Objective</a:t>
          </a:r>
          <a:r>
            <a:rPr lang="en-US" b="0" i="0" baseline="0"/>
            <a:t>: Increase the Value Proposition of Distrib</a:t>
          </a:r>
          <a:r>
            <a:rPr lang="en-US" b="0"/>
            <a:t>uted Energy Resources to Customers and the </a:t>
          </a:r>
          <a:r>
            <a:rPr lang="en-US" b="0">
              <a:latin typeface="Arial"/>
            </a:rPr>
            <a:t>Grid Initiative</a:t>
          </a:r>
          <a:r>
            <a:rPr lang="en-US" b="0"/>
            <a:t> – DER Integration</a:t>
          </a:r>
          <a:endParaRPr lang="en-US"/>
        </a:p>
      </dgm:t>
    </dgm:pt>
    <dgm:pt modelId="{FE96ED38-A7D8-4586-AC24-5ACDE0CE4821}" type="parTrans" cxnId="{718316AB-4DD0-4573-9F9F-C8021083321C}">
      <dgm:prSet/>
      <dgm:spPr/>
      <dgm:t>
        <a:bodyPr/>
        <a:lstStyle/>
        <a:p>
          <a:endParaRPr lang="en-US"/>
        </a:p>
      </dgm:t>
    </dgm:pt>
    <dgm:pt modelId="{787DA4D9-CBC0-4832-B4A2-17B453F29DAF}" type="sibTrans" cxnId="{718316AB-4DD0-4573-9F9F-C8021083321C}">
      <dgm:prSet/>
      <dgm:spPr/>
      <dgm:t>
        <a:bodyPr/>
        <a:lstStyle/>
        <a:p>
          <a:endParaRPr lang="en-US"/>
        </a:p>
      </dgm:t>
    </dgm:pt>
    <dgm:pt modelId="{CCA49026-D0A1-402B-A3A1-3135AF690C24}">
      <dgm:prSet/>
      <dgm:spPr/>
      <dgm:t>
        <a:bodyPr/>
        <a:lstStyle/>
        <a:p>
          <a:r>
            <a:rPr lang="en-US" b="1" i="0" baseline="0"/>
            <a:t>Research Topic Area</a:t>
          </a:r>
          <a:r>
            <a:rPr lang="en-US" b="0" i="0" baseline="0"/>
            <a:t>: Integrated Distributed Energy Resources (“IDER”) Operational Flexibility</a:t>
          </a:r>
          <a:endParaRPr lang="en-US"/>
        </a:p>
      </dgm:t>
    </dgm:pt>
    <dgm:pt modelId="{C63161B9-B2B7-46F9-9A04-E6966F405BF7}" type="parTrans" cxnId="{9A03EC07-8927-4C50-B698-E65B3AEB8065}">
      <dgm:prSet/>
      <dgm:spPr/>
      <dgm:t>
        <a:bodyPr/>
        <a:lstStyle/>
        <a:p>
          <a:endParaRPr lang="en-US"/>
        </a:p>
      </dgm:t>
    </dgm:pt>
    <dgm:pt modelId="{8FDC4523-983F-49A5-BA07-FA613C7DCFFB}" type="sibTrans" cxnId="{9A03EC07-8927-4C50-B698-E65B3AEB8065}">
      <dgm:prSet/>
      <dgm:spPr/>
      <dgm:t>
        <a:bodyPr/>
        <a:lstStyle/>
        <a:p>
          <a:endParaRPr lang="en-US"/>
        </a:p>
      </dgm:t>
    </dgm:pt>
    <dgm:pt modelId="{0FF74EDA-184E-49E4-956C-47DA34B49DBE}" type="pres">
      <dgm:prSet presAssocID="{80576108-2ED4-4D08-A01C-4B1187A3CD05}" presName="hierChild1" presStyleCnt="0">
        <dgm:presLayoutVars>
          <dgm:chPref val="1"/>
          <dgm:dir/>
          <dgm:animOne val="branch"/>
          <dgm:animLvl val="lvl"/>
          <dgm:resizeHandles/>
        </dgm:presLayoutVars>
      </dgm:prSet>
      <dgm:spPr/>
    </dgm:pt>
    <dgm:pt modelId="{F4EC6A13-6858-434D-A36F-D139EEC4DD74}" type="pres">
      <dgm:prSet presAssocID="{FBE24EBA-B828-4DF5-8023-8877C38848E1}" presName="hierRoot1" presStyleCnt="0"/>
      <dgm:spPr/>
    </dgm:pt>
    <dgm:pt modelId="{2541597B-D724-4761-8926-D24F2075487A}" type="pres">
      <dgm:prSet presAssocID="{FBE24EBA-B828-4DF5-8023-8877C38848E1}" presName="composite" presStyleCnt="0"/>
      <dgm:spPr/>
    </dgm:pt>
    <dgm:pt modelId="{262B8A1C-181E-4AB4-9600-C7F50E5D255B}" type="pres">
      <dgm:prSet presAssocID="{FBE24EBA-B828-4DF5-8023-8877C38848E1}" presName="background" presStyleLbl="node0" presStyleIdx="0" presStyleCnt="2"/>
      <dgm:spPr/>
    </dgm:pt>
    <dgm:pt modelId="{5A6ECA34-5747-4005-8C81-2BD88AB3CF4D}" type="pres">
      <dgm:prSet presAssocID="{FBE24EBA-B828-4DF5-8023-8877C38848E1}" presName="text" presStyleLbl="fgAcc0" presStyleIdx="0" presStyleCnt="2">
        <dgm:presLayoutVars>
          <dgm:chPref val="3"/>
        </dgm:presLayoutVars>
      </dgm:prSet>
      <dgm:spPr/>
    </dgm:pt>
    <dgm:pt modelId="{1C3A7FC9-8B28-4314-A8F5-234F53C3762F}" type="pres">
      <dgm:prSet presAssocID="{FBE24EBA-B828-4DF5-8023-8877C38848E1}" presName="hierChild2" presStyleCnt="0"/>
      <dgm:spPr/>
    </dgm:pt>
    <dgm:pt modelId="{DBF2E622-27E9-4F0E-91D4-86FB2C2A6A45}" type="pres">
      <dgm:prSet presAssocID="{CCA49026-D0A1-402B-A3A1-3135AF690C24}" presName="hierRoot1" presStyleCnt="0"/>
      <dgm:spPr/>
    </dgm:pt>
    <dgm:pt modelId="{05D81389-418D-4D36-95C0-D8B6C363519E}" type="pres">
      <dgm:prSet presAssocID="{CCA49026-D0A1-402B-A3A1-3135AF690C24}" presName="composite" presStyleCnt="0"/>
      <dgm:spPr/>
    </dgm:pt>
    <dgm:pt modelId="{D98654D4-2CB0-4250-B32F-2CB1EA7A2D19}" type="pres">
      <dgm:prSet presAssocID="{CCA49026-D0A1-402B-A3A1-3135AF690C24}" presName="background" presStyleLbl="node0" presStyleIdx="1" presStyleCnt="2"/>
      <dgm:spPr/>
    </dgm:pt>
    <dgm:pt modelId="{91AF05B8-C83B-4A49-B7AC-999CF4761F01}" type="pres">
      <dgm:prSet presAssocID="{CCA49026-D0A1-402B-A3A1-3135AF690C24}" presName="text" presStyleLbl="fgAcc0" presStyleIdx="1" presStyleCnt="2">
        <dgm:presLayoutVars>
          <dgm:chPref val="3"/>
        </dgm:presLayoutVars>
      </dgm:prSet>
      <dgm:spPr/>
    </dgm:pt>
    <dgm:pt modelId="{E5EC7F7F-4574-46BC-A42E-7A7573884D49}" type="pres">
      <dgm:prSet presAssocID="{CCA49026-D0A1-402B-A3A1-3135AF690C24}" presName="hierChild2" presStyleCnt="0"/>
      <dgm:spPr/>
    </dgm:pt>
  </dgm:ptLst>
  <dgm:cxnLst>
    <dgm:cxn modelId="{9A03EC07-8927-4C50-B698-E65B3AEB8065}" srcId="{80576108-2ED4-4D08-A01C-4B1187A3CD05}" destId="{CCA49026-D0A1-402B-A3A1-3135AF690C24}" srcOrd="1" destOrd="0" parTransId="{C63161B9-B2B7-46F9-9A04-E6966F405BF7}" sibTransId="{8FDC4523-983F-49A5-BA07-FA613C7DCFFB}"/>
    <dgm:cxn modelId="{55D3D01F-1F23-48D7-B8EC-E43DF61C06E7}" type="presOf" srcId="{CCA49026-D0A1-402B-A3A1-3135AF690C24}" destId="{91AF05B8-C83B-4A49-B7AC-999CF4761F01}" srcOrd="0" destOrd="0" presId="urn:microsoft.com/office/officeart/2005/8/layout/hierarchy1"/>
    <dgm:cxn modelId="{41924348-F6B6-429E-90EF-CB086ACC082F}" type="presOf" srcId="{80576108-2ED4-4D08-A01C-4B1187A3CD05}" destId="{0FF74EDA-184E-49E4-956C-47DA34B49DBE}" srcOrd="0" destOrd="0" presId="urn:microsoft.com/office/officeart/2005/8/layout/hierarchy1"/>
    <dgm:cxn modelId="{A679DF8A-2A39-48E3-9F7D-C12B2961C196}" type="presOf" srcId="{FBE24EBA-B828-4DF5-8023-8877C38848E1}" destId="{5A6ECA34-5747-4005-8C81-2BD88AB3CF4D}" srcOrd="0" destOrd="0" presId="urn:microsoft.com/office/officeart/2005/8/layout/hierarchy1"/>
    <dgm:cxn modelId="{718316AB-4DD0-4573-9F9F-C8021083321C}" srcId="{80576108-2ED4-4D08-A01C-4B1187A3CD05}" destId="{FBE24EBA-B828-4DF5-8023-8877C38848E1}" srcOrd="0" destOrd="0" parTransId="{FE96ED38-A7D8-4586-AC24-5ACDE0CE4821}" sibTransId="{787DA4D9-CBC0-4832-B4A2-17B453F29DAF}"/>
    <dgm:cxn modelId="{AF1F0FA7-00F1-4079-A7A2-E0972364789A}" type="presParOf" srcId="{0FF74EDA-184E-49E4-956C-47DA34B49DBE}" destId="{F4EC6A13-6858-434D-A36F-D139EEC4DD74}" srcOrd="0" destOrd="0" presId="urn:microsoft.com/office/officeart/2005/8/layout/hierarchy1"/>
    <dgm:cxn modelId="{DA6CA58A-4871-42A4-995F-0B091A2EECE1}" type="presParOf" srcId="{F4EC6A13-6858-434D-A36F-D139EEC4DD74}" destId="{2541597B-D724-4761-8926-D24F2075487A}" srcOrd="0" destOrd="0" presId="urn:microsoft.com/office/officeart/2005/8/layout/hierarchy1"/>
    <dgm:cxn modelId="{DEEA1FEF-2E86-4FF3-94AA-476F0EE6A45C}" type="presParOf" srcId="{2541597B-D724-4761-8926-D24F2075487A}" destId="{262B8A1C-181E-4AB4-9600-C7F50E5D255B}" srcOrd="0" destOrd="0" presId="urn:microsoft.com/office/officeart/2005/8/layout/hierarchy1"/>
    <dgm:cxn modelId="{BAAE6DF3-F811-4DA9-9085-B29541A4AD65}" type="presParOf" srcId="{2541597B-D724-4761-8926-D24F2075487A}" destId="{5A6ECA34-5747-4005-8C81-2BD88AB3CF4D}" srcOrd="1" destOrd="0" presId="urn:microsoft.com/office/officeart/2005/8/layout/hierarchy1"/>
    <dgm:cxn modelId="{8B294B57-D006-4DE6-9EA4-4BEC392C0C79}" type="presParOf" srcId="{F4EC6A13-6858-434D-A36F-D139EEC4DD74}" destId="{1C3A7FC9-8B28-4314-A8F5-234F53C3762F}" srcOrd="1" destOrd="0" presId="urn:microsoft.com/office/officeart/2005/8/layout/hierarchy1"/>
    <dgm:cxn modelId="{67EF959A-C05C-4B41-9170-5570B6DD88F2}" type="presParOf" srcId="{0FF74EDA-184E-49E4-956C-47DA34B49DBE}" destId="{DBF2E622-27E9-4F0E-91D4-86FB2C2A6A45}" srcOrd="1" destOrd="0" presId="urn:microsoft.com/office/officeart/2005/8/layout/hierarchy1"/>
    <dgm:cxn modelId="{C73FAFF6-8A77-408C-BF36-B9ED5D8EF062}" type="presParOf" srcId="{DBF2E622-27E9-4F0E-91D4-86FB2C2A6A45}" destId="{05D81389-418D-4D36-95C0-D8B6C363519E}" srcOrd="0" destOrd="0" presId="urn:microsoft.com/office/officeart/2005/8/layout/hierarchy1"/>
    <dgm:cxn modelId="{5C47391F-A1F9-4855-B98A-2FD4EC63493B}" type="presParOf" srcId="{05D81389-418D-4D36-95C0-D8B6C363519E}" destId="{D98654D4-2CB0-4250-B32F-2CB1EA7A2D19}" srcOrd="0" destOrd="0" presId="urn:microsoft.com/office/officeart/2005/8/layout/hierarchy1"/>
    <dgm:cxn modelId="{494810D2-50B8-45BE-8719-F4237996FC27}" type="presParOf" srcId="{05D81389-418D-4D36-95C0-D8B6C363519E}" destId="{91AF05B8-C83B-4A49-B7AC-999CF4761F01}" srcOrd="1" destOrd="0" presId="urn:microsoft.com/office/officeart/2005/8/layout/hierarchy1"/>
    <dgm:cxn modelId="{EBF8DE1C-D9D9-4403-BEFF-283E42C3B03B}" type="presParOf" srcId="{DBF2E622-27E9-4F0E-91D4-86FB2C2A6A45}" destId="{E5EC7F7F-4574-46BC-A42E-7A7573884D49}"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A04704-D89A-4431-A3DA-CA090864FE3E}">
      <dsp:nvSpPr>
        <dsp:cNvPr id="0" name=""/>
        <dsp:cNvSpPr/>
      </dsp:nvSpPr>
      <dsp:spPr>
        <a:xfrm rot="5400000">
          <a:off x="6494347" y="-2706174"/>
          <a:ext cx="892136" cy="6532156"/>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47625" rIns="95250" bIns="47625" numCol="1" spcCol="1270" anchor="ctr" anchorCtr="0">
          <a:noAutofit/>
        </a:bodyPr>
        <a:lstStyle/>
        <a:p>
          <a:pPr marL="228600" lvl="1" indent="-228600" algn="l" defTabSz="1111250">
            <a:lnSpc>
              <a:spcPct val="90000"/>
            </a:lnSpc>
            <a:spcBef>
              <a:spcPct val="0"/>
            </a:spcBef>
            <a:spcAft>
              <a:spcPct val="15000"/>
            </a:spcAft>
            <a:buChar char="•"/>
          </a:pPr>
          <a:r>
            <a:rPr lang="en-US" sz="2500" kern="1200"/>
            <a:t>RCAM is a blueprint for future multi-customer microgrids</a:t>
          </a:r>
        </a:p>
      </dsp:txBody>
      <dsp:txXfrm rot="-5400000">
        <a:off x="3674337" y="157386"/>
        <a:ext cx="6488606" cy="805036"/>
      </dsp:txXfrm>
    </dsp:sp>
    <dsp:sp modelId="{3D58E816-A54A-49AB-9707-717F8E911826}">
      <dsp:nvSpPr>
        <dsp:cNvPr id="0" name=""/>
        <dsp:cNvSpPr/>
      </dsp:nvSpPr>
      <dsp:spPr>
        <a:xfrm>
          <a:off x="0" y="2318"/>
          <a:ext cx="3674337" cy="11151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a:t>“Consistently integrate equity and access considerations throughout CPUC proceedings and other efforts.”</a:t>
          </a:r>
        </a:p>
      </dsp:txBody>
      <dsp:txXfrm>
        <a:off x="54438" y="56756"/>
        <a:ext cx="3565461" cy="1006294"/>
      </dsp:txXfrm>
    </dsp:sp>
    <dsp:sp modelId="{3A1F86B5-F784-434A-9EAF-97A55966D413}">
      <dsp:nvSpPr>
        <dsp:cNvPr id="0" name=""/>
        <dsp:cNvSpPr/>
      </dsp:nvSpPr>
      <dsp:spPr>
        <a:xfrm rot="5400000">
          <a:off x="6494347" y="-1535245"/>
          <a:ext cx="892136" cy="6532156"/>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47625" rIns="95250" bIns="47625" numCol="1" spcCol="1270" anchor="ctr" anchorCtr="0">
          <a:noAutofit/>
        </a:bodyPr>
        <a:lstStyle/>
        <a:p>
          <a:pPr marL="228600" lvl="1" indent="-228600" algn="l" defTabSz="1111250">
            <a:lnSpc>
              <a:spcPct val="90000"/>
            </a:lnSpc>
            <a:spcBef>
              <a:spcPct val="0"/>
            </a:spcBef>
            <a:spcAft>
              <a:spcPct val="15000"/>
            </a:spcAft>
            <a:buChar char="•"/>
          </a:pPr>
          <a:r>
            <a:rPr lang="en-US" sz="2500" kern="1200"/>
            <a:t>RCAM is 100% clean energy</a:t>
          </a:r>
        </a:p>
      </dsp:txBody>
      <dsp:txXfrm rot="-5400000">
        <a:off x="3674337" y="1328315"/>
        <a:ext cx="6488606" cy="805036"/>
      </dsp:txXfrm>
    </dsp:sp>
    <dsp:sp modelId="{BD1277B3-B473-4689-A2F3-940769041404}">
      <dsp:nvSpPr>
        <dsp:cNvPr id="0" name=""/>
        <dsp:cNvSpPr/>
      </dsp:nvSpPr>
      <dsp:spPr>
        <a:xfrm>
          <a:off x="0" y="1173247"/>
          <a:ext cx="3674337" cy="11151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a:t>“Increase investment in clean energy resources to benefit ESJ communities, especially to improve local air quality and public health.”</a:t>
          </a:r>
        </a:p>
      </dsp:txBody>
      <dsp:txXfrm>
        <a:off x="54438" y="1227685"/>
        <a:ext cx="3565461" cy="1006294"/>
      </dsp:txXfrm>
    </dsp:sp>
    <dsp:sp modelId="{AA5FDE6E-3CAD-42D9-8062-73981DFC54CB}">
      <dsp:nvSpPr>
        <dsp:cNvPr id="0" name=""/>
        <dsp:cNvSpPr/>
      </dsp:nvSpPr>
      <dsp:spPr>
        <a:xfrm rot="5400000">
          <a:off x="6494347" y="-364316"/>
          <a:ext cx="892136" cy="6532156"/>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47625" rIns="95250" bIns="47625" numCol="1" spcCol="1270" anchor="ctr" anchorCtr="0">
          <a:noAutofit/>
        </a:bodyPr>
        <a:lstStyle/>
        <a:p>
          <a:pPr marL="228600" lvl="1" indent="-228600" algn="l" defTabSz="1111250" rtl="0">
            <a:lnSpc>
              <a:spcPct val="90000"/>
            </a:lnSpc>
            <a:spcBef>
              <a:spcPct val="0"/>
            </a:spcBef>
            <a:spcAft>
              <a:spcPct val="15000"/>
            </a:spcAft>
            <a:buChar char="•"/>
          </a:pPr>
          <a:r>
            <a:rPr lang="en-US" sz="2500" kern="1200"/>
            <a:t>EV Charging is a growing part of RCAM</a:t>
          </a:r>
          <a:r>
            <a:rPr lang="en-US" sz="2500" kern="1200">
              <a:latin typeface="Calibri Light" panose="020F0302020204030204"/>
            </a:rPr>
            <a:t> and energizes a critical regional airport</a:t>
          </a:r>
          <a:endParaRPr lang="en-US" sz="2500" kern="1200"/>
        </a:p>
      </dsp:txBody>
      <dsp:txXfrm rot="-5400000">
        <a:off x="3674337" y="2499244"/>
        <a:ext cx="6488606" cy="805036"/>
      </dsp:txXfrm>
    </dsp:sp>
    <dsp:sp modelId="{562DD1DB-33F1-46CA-9F86-F6960C0BDD58}">
      <dsp:nvSpPr>
        <dsp:cNvPr id="0" name=""/>
        <dsp:cNvSpPr/>
      </dsp:nvSpPr>
      <dsp:spPr>
        <a:xfrm>
          <a:off x="0" y="2344176"/>
          <a:ext cx="3674337" cy="11151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a:t>“Strive to improve access to high-quality water, communications, and transportation services for ESJ communities.”</a:t>
          </a:r>
        </a:p>
      </dsp:txBody>
      <dsp:txXfrm>
        <a:off x="54438" y="2398614"/>
        <a:ext cx="3565461" cy="1006294"/>
      </dsp:txXfrm>
    </dsp:sp>
    <dsp:sp modelId="{1B39E4DC-369A-444A-89C8-A4CF8773DC12}">
      <dsp:nvSpPr>
        <dsp:cNvPr id="0" name=""/>
        <dsp:cNvSpPr/>
      </dsp:nvSpPr>
      <dsp:spPr>
        <a:xfrm rot="5400000">
          <a:off x="6494347" y="806613"/>
          <a:ext cx="892136" cy="6532156"/>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47625" rIns="95250" bIns="47625" numCol="1" spcCol="1270" anchor="ctr" anchorCtr="0">
          <a:noAutofit/>
        </a:bodyPr>
        <a:lstStyle/>
        <a:p>
          <a:pPr marL="228600" lvl="1" indent="-228600" algn="l" defTabSz="1111250">
            <a:lnSpc>
              <a:spcPct val="90000"/>
            </a:lnSpc>
            <a:spcBef>
              <a:spcPct val="0"/>
            </a:spcBef>
            <a:spcAft>
              <a:spcPct val="15000"/>
            </a:spcAft>
            <a:buChar char="•"/>
          </a:pPr>
          <a:r>
            <a:rPr lang="en-US" sz="2500" kern="1200"/>
            <a:t>RCAM has shown proven reliability facing storms and earthquakes</a:t>
          </a:r>
        </a:p>
      </dsp:txBody>
      <dsp:txXfrm rot="-5400000">
        <a:off x="3674337" y="3670173"/>
        <a:ext cx="6488606" cy="805036"/>
      </dsp:txXfrm>
    </dsp:sp>
    <dsp:sp modelId="{D7134E85-89E7-4262-BE6E-E6C10C165E6A}">
      <dsp:nvSpPr>
        <dsp:cNvPr id="0" name=""/>
        <dsp:cNvSpPr/>
      </dsp:nvSpPr>
      <dsp:spPr>
        <a:xfrm>
          <a:off x="0" y="3515105"/>
          <a:ext cx="3674337" cy="11151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a:t>“Increase climate resiliency in ESJ communities.”</a:t>
          </a:r>
        </a:p>
      </dsp:txBody>
      <dsp:txXfrm>
        <a:off x="54438" y="3569543"/>
        <a:ext cx="3565461" cy="10062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52F756-3E35-4080-B41D-240CF60EEEA4}">
      <dsp:nvSpPr>
        <dsp:cNvPr id="0" name=""/>
        <dsp:cNvSpPr/>
      </dsp:nvSpPr>
      <dsp:spPr>
        <a:xfrm>
          <a:off x="0" y="226066"/>
          <a:ext cx="2846474" cy="170788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Inverter based protection schemes</a:t>
          </a:r>
        </a:p>
      </dsp:txBody>
      <dsp:txXfrm>
        <a:off x="0" y="226066"/>
        <a:ext cx="2846474" cy="1707885"/>
      </dsp:txXfrm>
    </dsp:sp>
    <dsp:sp modelId="{C99D1272-8BC3-42FA-8F67-0B7B52921F7F}">
      <dsp:nvSpPr>
        <dsp:cNvPr id="0" name=""/>
        <dsp:cNvSpPr/>
      </dsp:nvSpPr>
      <dsp:spPr>
        <a:xfrm>
          <a:off x="3131122" y="226066"/>
          <a:ext cx="2846474" cy="170788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a:t>Operating parameters </a:t>
          </a:r>
          <a:r>
            <a:rPr lang="en-US" sz="1800" kern="1200">
              <a:latin typeface="Calibri Light" panose="020F0302020204030204"/>
            </a:rPr>
            <a:t>and technical studies for</a:t>
          </a:r>
          <a:r>
            <a:rPr lang="en-US" sz="1800" kern="1200"/>
            <a:t> microgrids</a:t>
          </a:r>
        </a:p>
      </dsp:txBody>
      <dsp:txXfrm>
        <a:off x="3131122" y="226066"/>
        <a:ext cx="2846474" cy="1707885"/>
      </dsp:txXfrm>
    </dsp:sp>
    <dsp:sp modelId="{815554DC-8887-4A48-9C57-39BD8087D5A6}">
      <dsp:nvSpPr>
        <dsp:cNvPr id="0" name=""/>
        <dsp:cNvSpPr/>
      </dsp:nvSpPr>
      <dsp:spPr>
        <a:xfrm>
          <a:off x="6262245" y="226066"/>
          <a:ext cx="2846474" cy="170788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Microgrid Operating Agreement</a:t>
          </a:r>
        </a:p>
      </dsp:txBody>
      <dsp:txXfrm>
        <a:off x="6262245" y="226066"/>
        <a:ext cx="2846474" cy="1707885"/>
      </dsp:txXfrm>
    </dsp:sp>
    <dsp:sp modelId="{437708DE-DE0C-4FD6-B04D-2F5A27D8A54C}">
      <dsp:nvSpPr>
        <dsp:cNvPr id="0" name=""/>
        <dsp:cNvSpPr/>
      </dsp:nvSpPr>
      <dsp:spPr>
        <a:xfrm>
          <a:off x="0" y="2218598"/>
          <a:ext cx="2846474" cy="170788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Community Enablement Tariff</a:t>
          </a:r>
        </a:p>
      </dsp:txBody>
      <dsp:txXfrm>
        <a:off x="0" y="2218598"/>
        <a:ext cx="2846474" cy="1707885"/>
      </dsp:txXfrm>
    </dsp:sp>
    <dsp:sp modelId="{C39EAE2D-3509-4363-AD55-F1CB4449EE1B}">
      <dsp:nvSpPr>
        <dsp:cNvPr id="0" name=""/>
        <dsp:cNvSpPr/>
      </dsp:nvSpPr>
      <dsp:spPr>
        <a:xfrm>
          <a:off x="3131122" y="2218598"/>
          <a:ext cx="2846474" cy="170788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Community Microgrid Enablement Program</a:t>
          </a:r>
        </a:p>
      </dsp:txBody>
      <dsp:txXfrm>
        <a:off x="3131122" y="2218598"/>
        <a:ext cx="2846474" cy="1707885"/>
      </dsp:txXfrm>
    </dsp:sp>
    <dsp:sp modelId="{8B3884DB-6188-4A71-85AF-88C8F9DBC3E3}">
      <dsp:nvSpPr>
        <dsp:cNvPr id="0" name=""/>
        <dsp:cNvSpPr/>
      </dsp:nvSpPr>
      <dsp:spPr>
        <a:xfrm>
          <a:off x="6262245" y="2218598"/>
          <a:ext cx="2846474" cy="170788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Microgrid Incentive Program for $200M to go towards kickstarting microgrid enterprises to provide clean and resilient energy for those that need it the most</a:t>
          </a:r>
        </a:p>
      </dsp:txBody>
      <dsp:txXfrm>
        <a:off x="6262245" y="2218598"/>
        <a:ext cx="2846474" cy="170788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D91195-9999-4392-9469-4C0E3D18888C}">
      <dsp:nvSpPr>
        <dsp:cNvPr id="0" name=""/>
        <dsp:cNvSpPr/>
      </dsp:nvSpPr>
      <dsp:spPr>
        <a:xfrm rot="5400000">
          <a:off x="6015631" y="-2192692"/>
          <a:ext cx="1637494" cy="6432356"/>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kern="1200"/>
            <a:t>Test new microgrid controllers</a:t>
          </a:r>
        </a:p>
        <a:p>
          <a:pPr marL="228600" lvl="1" indent="-228600" algn="l" defTabSz="889000">
            <a:lnSpc>
              <a:spcPct val="90000"/>
            </a:lnSpc>
            <a:spcBef>
              <a:spcPct val="0"/>
            </a:spcBef>
            <a:spcAft>
              <a:spcPct val="15000"/>
            </a:spcAft>
            <a:buChar char="•"/>
          </a:pPr>
          <a:r>
            <a:rPr lang="en-US" sz="2000" kern="1200"/>
            <a:t>Evaluate mid-feeder microgrids</a:t>
          </a:r>
        </a:p>
        <a:p>
          <a:pPr marL="228600" lvl="1" indent="-228600" algn="l" defTabSz="889000">
            <a:lnSpc>
              <a:spcPct val="90000"/>
            </a:lnSpc>
            <a:spcBef>
              <a:spcPct val="0"/>
            </a:spcBef>
            <a:spcAft>
              <a:spcPct val="15000"/>
            </a:spcAft>
            <a:buChar char="•"/>
          </a:pPr>
          <a:r>
            <a:rPr lang="en-US" sz="2000" kern="1200"/>
            <a:t>Develop advanced protection schemes</a:t>
          </a:r>
        </a:p>
      </dsp:txBody>
      <dsp:txXfrm rot="-5400000">
        <a:off x="3618200" y="284675"/>
        <a:ext cx="6352420" cy="1477622"/>
      </dsp:txXfrm>
    </dsp:sp>
    <dsp:sp modelId="{B9E338F6-FCFB-4362-86B1-272670F2C60B}">
      <dsp:nvSpPr>
        <dsp:cNvPr id="0" name=""/>
        <dsp:cNvSpPr/>
      </dsp:nvSpPr>
      <dsp:spPr>
        <a:xfrm>
          <a:off x="0" y="51"/>
          <a:ext cx="3618200" cy="204686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u="sng" kern="1200"/>
            <a:t>EPIC 3.11 - Location Based DERs (RCAM) </a:t>
          </a:r>
          <a:r>
            <a:rPr lang="en-US" sz="2400" b="1" u="sng" kern="1200"/>
            <a:t>Direct Follow-On Activity</a:t>
          </a:r>
          <a:endParaRPr lang="en-US" sz="2400" kern="1200"/>
        </a:p>
      </dsp:txBody>
      <dsp:txXfrm>
        <a:off x="99920" y="99971"/>
        <a:ext cx="3418360" cy="1847028"/>
      </dsp:txXfrm>
    </dsp:sp>
    <dsp:sp modelId="{58514B68-D472-420F-90DA-F41411FB640B}">
      <dsp:nvSpPr>
        <dsp:cNvPr id="0" name=""/>
        <dsp:cNvSpPr/>
      </dsp:nvSpPr>
      <dsp:spPr>
        <a:xfrm rot="5400000">
          <a:off x="6015631" y="-43480"/>
          <a:ext cx="1637494" cy="6432356"/>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kern="1200"/>
            <a:t>Explore technical solutions to control BTM DERs for resiliency​</a:t>
          </a:r>
        </a:p>
        <a:p>
          <a:pPr marL="228600" lvl="1" indent="-228600" algn="l" defTabSz="889000">
            <a:lnSpc>
              <a:spcPct val="90000"/>
            </a:lnSpc>
            <a:spcBef>
              <a:spcPct val="0"/>
            </a:spcBef>
            <a:spcAft>
              <a:spcPct val="15000"/>
            </a:spcAft>
            <a:buChar char="•"/>
          </a:pPr>
          <a:r>
            <a:rPr lang="en-US" sz="2000" kern="1200"/>
            <a:t>Develop and implement standard and operational processes for use-cases, including Cleaner PSPS support</a:t>
          </a:r>
        </a:p>
      </dsp:txBody>
      <dsp:txXfrm rot="-5400000">
        <a:off x="3618200" y="2433887"/>
        <a:ext cx="6352420" cy="1477622"/>
      </dsp:txXfrm>
    </dsp:sp>
    <dsp:sp modelId="{5EBD0B08-149E-4D03-9706-FDA01CD2C00E}">
      <dsp:nvSpPr>
        <dsp:cNvPr id="0" name=""/>
        <dsp:cNvSpPr/>
      </dsp:nvSpPr>
      <dsp:spPr>
        <a:xfrm>
          <a:off x="0" y="2149263"/>
          <a:ext cx="3618200" cy="204686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u="sng" kern="1200"/>
            <a:t>EPIC 3.11b – Foresthill Distribution Microgrid Pilot</a:t>
          </a:r>
          <a:endParaRPr lang="en-US" sz="2400" kern="1200"/>
        </a:p>
      </dsp:txBody>
      <dsp:txXfrm>
        <a:off x="99920" y="2249183"/>
        <a:ext cx="3418360" cy="184702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3F69B5-D1E9-453D-8F41-5B182A168B1F}">
      <dsp:nvSpPr>
        <dsp:cNvPr id="0" name=""/>
        <dsp:cNvSpPr/>
      </dsp:nvSpPr>
      <dsp:spPr>
        <a:xfrm>
          <a:off x="976367" y="961"/>
          <a:ext cx="3691289" cy="221477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b="0" kern="1200"/>
            <a:t>Increase in customer complaints</a:t>
          </a:r>
          <a:endParaRPr lang="en-US" sz="3400" kern="1200"/>
        </a:p>
      </dsp:txBody>
      <dsp:txXfrm>
        <a:off x="976367" y="961"/>
        <a:ext cx="3691289" cy="2214773"/>
      </dsp:txXfrm>
    </dsp:sp>
    <dsp:sp modelId="{BEFD3020-920F-4789-A844-38B7ECBAAE78}">
      <dsp:nvSpPr>
        <dsp:cNvPr id="0" name=""/>
        <dsp:cNvSpPr/>
      </dsp:nvSpPr>
      <dsp:spPr>
        <a:xfrm>
          <a:off x="5036786" y="961"/>
          <a:ext cx="3691289" cy="221477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b="0" kern="1200"/>
            <a:t>Reactive, inefficient, and resource-intensive data collection</a:t>
          </a:r>
          <a:endParaRPr lang="en-US" sz="3400" kern="1200"/>
        </a:p>
      </dsp:txBody>
      <dsp:txXfrm>
        <a:off x="5036786" y="961"/>
        <a:ext cx="3691289" cy="2214773"/>
      </dsp:txXfrm>
    </dsp:sp>
    <dsp:sp modelId="{BD9B6C15-7734-4A59-803C-4D115B4D1743}">
      <dsp:nvSpPr>
        <dsp:cNvPr id="0" name=""/>
        <dsp:cNvSpPr/>
      </dsp:nvSpPr>
      <dsp:spPr>
        <a:xfrm>
          <a:off x="976367" y="2584864"/>
          <a:ext cx="3691289" cy="221477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b="0" kern="1200"/>
            <a:t>Seasonal issue</a:t>
          </a:r>
          <a:endParaRPr lang="en-US" sz="3400" kern="1200"/>
        </a:p>
      </dsp:txBody>
      <dsp:txXfrm>
        <a:off x="976367" y="2584864"/>
        <a:ext cx="3691289" cy="2214773"/>
      </dsp:txXfrm>
    </dsp:sp>
    <dsp:sp modelId="{9801C45D-F57E-4AAF-88B1-4DE99786023E}">
      <dsp:nvSpPr>
        <dsp:cNvPr id="0" name=""/>
        <dsp:cNvSpPr/>
      </dsp:nvSpPr>
      <dsp:spPr>
        <a:xfrm>
          <a:off x="5036786" y="2584864"/>
          <a:ext cx="3691289" cy="221477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b="0" kern="1200"/>
            <a:t>Extensive analysis to determine root causes</a:t>
          </a:r>
          <a:endParaRPr lang="en-US" sz="3400" kern="1200"/>
        </a:p>
      </dsp:txBody>
      <dsp:txXfrm>
        <a:off x="5036786" y="2584864"/>
        <a:ext cx="3691289" cy="221477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72A068-EA10-4883-852A-BECD004D1EF4}">
      <dsp:nvSpPr>
        <dsp:cNvPr id="0" name=""/>
        <dsp:cNvSpPr/>
      </dsp:nvSpPr>
      <dsp:spPr>
        <a:xfrm rot="5400000">
          <a:off x="6349800" y="-2698422"/>
          <a:ext cx="738014" cy="632358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a:t>Ability to obtain high-resolution harmonics data to proactively monitor, detect, and mitigate harmonics issues impacting PG&amp;E and customer equipment.</a:t>
          </a:r>
        </a:p>
      </dsp:txBody>
      <dsp:txXfrm rot="-5400000">
        <a:off x="3557016" y="130389"/>
        <a:ext cx="6287557" cy="665960"/>
      </dsp:txXfrm>
    </dsp:sp>
    <dsp:sp modelId="{1C64E1B0-F094-4F0E-8390-7ADB90B40803}">
      <dsp:nvSpPr>
        <dsp:cNvPr id="0" name=""/>
        <dsp:cNvSpPr/>
      </dsp:nvSpPr>
      <dsp:spPr>
        <a:xfrm>
          <a:off x="0" y="2109"/>
          <a:ext cx="3557016" cy="92251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a:t>Greater Reliability</a:t>
          </a:r>
        </a:p>
      </dsp:txBody>
      <dsp:txXfrm>
        <a:off x="45034" y="47143"/>
        <a:ext cx="3466948" cy="832450"/>
      </dsp:txXfrm>
    </dsp:sp>
    <dsp:sp modelId="{22147AE6-B36A-47A5-AA20-C119D61422FE}">
      <dsp:nvSpPr>
        <dsp:cNvPr id="0" name=""/>
        <dsp:cNvSpPr/>
      </dsp:nvSpPr>
      <dsp:spPr>
        <a:xfrm rot="5400000">
          <a:off x="6349800" y="-1729778"/>
          <a:ext cx="738014" cy="632358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a:t>Reduce exposure to high voltage for field personnel with installation of RVM and PQM.</a:t>
          </a:r>
        </a:p>
      </dsp:txBody>
      <dsp:txXfrm rot="-5400000">
        <a:off x="3557016" y="1099033"/>
        <a:ext cx="6287557" cy="665960"/>
      </dsp:txXfrm>
    </dsp:sp>
    <dsp:sp modelId="{36BBE9B3-A64E-4E4A-9153-742251734325}">
      <dsp:nvSpPr>
        <dsp:cNvPr id="0" name=""/>
        <dsp:cNvSpPr/>
      </dsp:nvSpPr>
      <dsp:spPr>
        <a:xfrm>
          <a:off x="0" y="970753"/>
          <a:ext cx="3557016" cy="92251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a:t>Increased Safety</a:t>
          </a:r>
        </a:p>
      </dsp:txBody>
      <dsp:txXfrm>
        <a:off x="45034" y="1015787"/>
        <a:ext cx="3466948" cy="832450"/>
      </dsp:txXfrm>
    </dsp:sp>
    <dsp:sp modelId="{0FCC0056-981D-4790-B854-C327D0F4E142}">
      <dsp:nvSpPr>
        <dsp:cNvPr id="0" name=""/>
        <dsp:cNvSpPr/>
      </dsp:nvSpPr>
      <dsp:spPr>
        <a:xfrm rot="5400000">
          <a:off x="6349800" y="-761135"/>
          <a:ext cx="738014" cy="632358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a:t>Reduce truck rolls and cost of harmonics data collection.</a:t>
          </a:r>
        </a:p>
      </dsp:txBody>
      <dsp:txXfrm rot="-5400000">
        <a:off x="3557016" y="2067676"/>
        <a:ext cx="6287557" cy="665960"/>
      </dsp:txXfrm>
    </dsp:sp>
    <dsp:sp modelId="{AA023857-4D74-498D-B6FA-C531F7A3FA83}">
      <dsp:nvSpPr>
        <dsp:cNvPr id="0" name=""/>
        <dsp:cNvSpPr/>
      </dsp:nvSpPr>
      <dsp:spPr>
        <a:xfrm>
          <a:off x="0" y="1939397"/>
          <a:ext cx="3557016" cy="92251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a:t>Lower Costs</a:t>
          </a:r>
        </a:p>
      </dsp:txBody>
      <dsp:txXfrm>
        <a:off x="45034" y="1984431"/>
        <a:ext cx="3466948" cy="832450"/>
      </dsp:txXfrm>
    </dsp:sp>
    <dsp:sp modelId="{429A8EBC-7993-4B48-8B3B-AB06F7A2C8C9}">
      <dsp:nvSpPr>
        <dsp:cNvPr id="0" name=""/>
        <dsp:cNvSpPr/>
      </dsp:nvSpPr>
      <dsp:spPr>
        <a:xfrm rot="5400000">
          <a:off x="6349800" y="207508"/>
          <a:ext cx="738014" cy="632358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CA" sz="1400" kern="1200"/>
            <a:t>Facilitate adoption of PV/DER and EV chargers where harmonics could otherwise become a limiting factor by increasing costs to customers.</a:t>
          </a:r>
          <a:endParaRPr lang="en-US" sz="1400" kern="1200"/>
        </a:p>
      </dsp:txBody>
      <dsp:txXfrm rot="-5400000">
        <a:off x="3557016" y="3036320"/>
        <a:ext cx="6287557" cy="665960"/>
      </dsp:txXfrm>
    </dsp:sp>
    <dsp:sp modelId="{88A40093-65F6-4468-B874-25C1CDAD4D68}">
      <dsp:nvSpPr>
        <dsp:cNvPr id="0" name=""/>
        <dsp:cNvSpPr/>
      </dsp:nvSpPr>
      <dsp:spPr>
        <a:xfrm>
          <a:off x="0" y="2908041"/>
          <a:ext cx="3557016" cy="92251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a:t>Societal Benefits</a:t>
          </a:r>
        </a:p>
      </dsp:txBody>
      <dsp:txXfrm>
        <a:off x="45034" y="2953075"/>
        <a:ext cx="3466948" cy="832450"/>
      </dsp:txXfrm>
    </dsp:sp>
    <dsp:sp modelId="{CA0CD3DD-ECD2-4D6F-9271-765EE9432895}">
      <dsp:nvSpPr>
        <dsp:cNvPr id="0" name=""/>
        <dsp:cNvSpPr/>
      </dsp:nvSpPr>
      <dsp:spPr>
        <a:xfrm rot="5400000">
          <a:off x="6349800" y="1176152"/>
          <a:ext cx="738014" cy="632358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CA" sz="1400" kern="1200"/>
            <a:t>Improve customer satisfaction where harmonics prevent customer equipment to operate correctly by resolving harmonics complaint in a timely manner</a:t>
          </a:r>
          <a:endParaRPr lang="en-US" sz="1400" kern="1200"/>
        </a:p>
      </dsp:txBody>
      <dsp:txXfrm rot="-5400000">
        <a:off x="3557016" y="4004964"/>
        <a:ext cx="6287557" cy="665960"/>
      </dsp:txXfrm>
    </dsp:sp>
    <dsp:sp modelId="{41F22F75-A9C1-44AC-9D8B-5567DFA52AB1}">
      <dsp:nvSpPr>
        <dsp:cNvPr id="0" name=""/>
        <dsp:cNvSpPr/>
      </dsp:nvSpPr>
      <dsp:spPr>
        <a:xfrm>
          <a:off x="0" y="3876685"/>
          <a:ext cx="3557016" cy="92251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a:t>Customer Satisfaction</a:t>
          </a:r>
        </a:p>
      </dsp:txBody>
      <dsp:txXfrm>
        <a:off x="45034" y="3921719"/>
        <a:ext cx="3466948" cy="83245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2B8A1C-181E-4AB4-9600-C7F50E5D255B}">
      <dsp:nvSpPr>
        <dsp:cNvPr id="0" name=""/>
        <dsp:cNvSpPr/>
      </dsp:nvSpPr>
      <dsp:spPr>
        <a:xfrm>
          <a:off x="2596275" y="1530"/>
          <a:ext cx="2772510" cy="176054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6ECA34-5747-4005-8C81-2BD88AB3CF4D}">
      <dsp:nvSpPr>
        <dsp:cNvPr id="0" name=""/>
        <dsp:cNvSpPr/>
      </dsp:nvSpPr>
      <dsp:spPr>
        <a:xfrm>
          <a:off x="2904331" y="294184"/>
          <a:ext cx="2772510" cy="176054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b="1" i="0" kern="1200" baseline="0"/>
            <a:t>Strategic Objective</a:t>
          </a:r>
          <a:r>
            <a:rPr lang="en-US" sz="1700" b="0" i="0" kern="1200" baseline="0"/>
            <a:t>: Increase the Value Proposition of Distrib</a:t>
          </a:r>
          <a:r>
            <a:rPr lang="en-US" sz="1700" b="0" kern="1200"/>
            <a:t>uted Energy Resources to Customers and the </a:t>
          </a:r>
          <a:r>
            <a:rPr lang="en-US" sz="1700" b="0" kern="1200">
              <a:latin typeface="Arial"/>
            </a:rPr>
            <a:t>Grid Initiative</a:t>
          </a:r>
          <a:r>
            <a:rPr lang="en-US" sz="1700" b="0" kern="1200"/>
            <a:t> – DER Integration</a:t>
          </a:r>
          <a:endParaRPr lang="en-US" sz="1700" kern="1200"/>
        </a:p>
      </dsp:txBody>
      <dsp:txXfrm>
        <a:off x="2955896" y="345749"/>
        <a:ext cx="2669380" cy="1657414"/>
      </dsp:txXfrm>
    </dsp:sp>
    <dsp:sp modelId="{D98654D4-2CB0-4250-B32F-2CB1EA7A2D19}">
      <dsp:nvSpPr>
        <dsp:cNvPr id="0" name=""/>
        <dsp:cNvSpPr/>
      </dsp:nvSpPr>
      <dsp:spPr>
        <a:xfrm>
          <a:off x="5984899" y="1530"/>
          <a:ext cx="2772510" cy="176054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AF05B8-C83B-4A49-B7AC-999CF4761F01}">
      <dsp:nvSpPr>
        <dsp:cNvPr id="0" name=""/>
        <dsp:cNvSpPr/>
      </dsp:nvSpPr>
      <dsp:spPr>
        <a:xfrm>
          <a:off x="6292956" y="294184"/>
          <a:ext cx="2772510" cy="176054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i="0" kern="1200" baseline="0"/>
            <a:t>Research Topic Area</a:t>
          </a:r>
          <a:r>
            <a:rPr lang="en-US" sz="1700" b="0" i="0" kern="1200" baseline="0"/>
            <a:t>: Integrated Distributed Energy Resources (“IDER”) Operational Flexibility</a:t>
          </a:r>
          <a:endParaRPr lang="en-US" sz="1700" kern="1200"/>
        </a:p>
      </dsp:txBody>
      <dsp:txXfrm>
        <a:off x="6344521" y="345749"/>
        <a:ext cx="2669380" cy="1657414"/>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15C02611-21A1-4C04-80B4-24187499FA3D}" type="datetimeFigureOut">
              <a:rPr lang="en-US" smtClean="0"/>
              <a:t>5/30/2024</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50B9635B-6ECB-42EF-ACB9-D5906BBC381B}" type="slidenum">
              <a:rPr lang="en-US" smtClean="0"/>
              <a:t>‹#›</a:t>
            </a:fld>
            <a:endParaRPr lang="en-US"/>
          </a:p>
        </p:txBody>
      </p:sp>
    </p:spTree>
    <p:extLst>
      <p:ext uri="{BB962C8B-B14F-4D97-AF65-F5344CB8AC3E}">
        <p14:creationId xmlns:p14="http://schemas.microsoft.com/office/powerpoint/2010/main" val="8762312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fld id="{50B9635B-6ECB-42EF-ACB9-D5906BBC381B}" type="slidenum">
              <a:rPr lang="en-US" smtClean="0"/>
              <a:t>2</a:t>
            </a:fld>
            <a:endParaRPr lang="en-US"/>
          </a:p>
        </p:txBody>
      </p:sp>
    </p:spTree>
    <p:extLst>
      <p:ext uri="{BB962C8B-B14F-4D97-AF65-F5344CB8AC3E}">
        <p14:creationId xmlns:p14="http://schemas.microsoft.com/office/powerpoint/2010/main" val="14137206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D67185-CCF9-4C7A-A2DB-998AB43DBB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6573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3363" indent="-233363">
              <a:spcBef>
                <a:spcPts val="0"/>
              </a:spcBef>
              <a:spcAft>
                <a:spcPts val="600"/>
              </a:spcAft>
              <a:buFont typeface="Arial" panose="020B0604020202020204" pitchFamily="34" charset="0"/>
              <a:buChar char="•"/>
            </a:pPr>
            <a:r>
              <a:rPr lang="en-US" b="0">
                <a:solidFill>
                  <a:srgbClr val="295CA2"/>
                </a:solidFill>
                <a:latin typeface="Calibri" panose="020F0502020204030204"/>
              </a:rPr>
              <a:t>The AMPQ can reliably collect harmonics data on a large scale at a lower cost than RVM/PQM  (Unit cost of AMPQ &gt;$1000 vs ≈$10,000 for RVM/PQM and AMPQ can transmit the data remotely)</a:t>
            </a:r>
          </a:p>
          <a:p>
            <a:pPr marL="233363" indent="-233363">
              <a:spcBef>
                <a:spcPts val="0"/>
              </a:spcBef>
              <a:spcAft>
                <a:spcPts val="600"/>
              </a:spcAft>
              <a:buFont typeface="Arial" panose="020B0604020202020204" pitchFamily="34" charset="0"/>
              <a:buChar char="•"/>
            </a:pPr>
            <a:r>
              <a:rPr lang="en-US" b="0">
                <a:solidFill>
                  <a:srgbClr val="295CA2"/>
                </a:solidFill>
                <a:latin typeface="Calibri" panose="020F0502020204030204"/>
              </a:rPr>
              <a:t>33 of 125 selected distribution feeders have harmonics level exceeding IEEE 519 limit during the monitoring period. Many of these feeders (10-15 feeders) were not on PG&amp;E’s radar.</a:t>
            </a:r>
          </a:p>
          <a:p>
            <a:pPr marL="233363" indent="-233363">
              <a:spcBef>
                <a:spcPts val="0"/>
              </a:spcBef>
              <a:spcAft>
                <a:spcPts val="600"/>
              </a:spcAft>
              <a:buFont typeface="Arial" panose="020B0604020202020204" pitchFamily="34" charset="0"/>
              <a:buChar char="•"/>
            </a:pPr>
            <a:r>
              <a:rPr lang="en-US" b="0">
                <a:solidFill>
                  <a:srgbClr val="295CA2"/>
                </a:solidFill>
                <a:latin typeface="Calibri" panose="020F0502020204030204"/>
              </a:rPr>
              <a:t>10 feeders have very high harmonics level up to 15 – 20% total voltage harmonic distortion (VTHD) that will likely impact customer equipment now or in the future if customer installs sensitive equipment.</a:t>
            </a:r>
          </a:p>
          <a:p>
            <a:pPr marL="233363" indent="-233363">
              <a:spcBef>
                <a:spcPts val="0"/>
              </a:spcBef>
              <a:spcAft>
                <a:spcPts val="600"/>
              </a:spcAft>
              <a:buFont typeface="Arial" panose="020B0604020202020204" pitchFamily="34" charset="0"/>
              <a:buChar char="•"/>
            </a:pPr>
            <a:endParaRPr lang="en-US" sz="1050" b="0">
              <a:solidFill>
                <a:schemeClr val="tx1"/>
              </a:solidFill>
            </a:endParaRPr>
          </a:p>
          <a:p>
            <a:pPr>
              <a:spcBef>
                <a:spcPts val="0"/>
              </a:spcBef>
              <a:spcAft>
                <a:spcPts val="600"/>
              </a:spcAft>
            </a:pPr>
            <a:endParaRPr lang="en-US" sz="1050" b="0">
              <a:solidFill>
                <a:schemeClr val="tx1"/>
              </a:solidFill>
            </a:endParaRPr>
          </a:p>
          <a:p>
            <a:pPr marL="233363" indent="-233363">
              <a:spcBef>
                <a:spcPts val="0"/>
              </a:spcBef>
              <a:spcAft>
                <a:spcPts val="600"/>
              </a:spcAft>
              <a:buFont typeface="Arial" panose="020B0604020202020204" pitchFamily="34" charset="0"/>
              <a:buChar char="•"/>
            </a:pPr>
            <a:endParaRPr lang="en-US" sz="1050" b="0">
              <a:solidFill>
                <a:schemeClr val="tx1"/>
              </a:solidFill>
            </a:endParaRPr>
          </a:p>
          <a:p>
            <a:pPr marL="233363" indent="-233363">
              <a:spcBef>
                <a:spcPts val="0"/>
              </a:spcBef>
              <a:spcAft>
                <a:spcPts val="600"/>
              </a:spcAft>
              <a:buFont typeface="Arial" panose="020B0604020202020204" pitchFamily="34" charset="0"/>
              <a:buChar char="•"/>
            </a:pPr>
            <a:endParaRPr lang="en-US" sz="1050" b="0">
              <a:solidFill>
                <a:schemeClr val="tx1"/>
              </a:solidFill>
            </a:endParaRPr>
          </a:p>
          <a:p>
            <a:pPr marL="233363" indent="-233363">
              <a:spcBef>
                <a:spcPts val="0"/>
              </a:spcBef>
              <a:spcAft>
                <a:spcPts val="600"/>
              </a:spcAft>
              <a:buFont typeface="Arial" panose="020B0604020202020204" pitchFamily="34" charset="0"/>
              <a:buChar char="•"/>
            </a:pPr>
            <a:endParaRPr lang="en-US" sz="1050" b="0">
              <a:solidFill>
                <a:schemeClr val="tx1"/>
              </a:solidFill>
            </a:endParaRPr>
          </a:p>
          <a:p>
            <a:pPr marL="0" indent="0">
              <a:buFont typeface="Arial" panose="020B0604020202020204" pitchFamily="34" charset="0"/>
              <a:buNone/>
            </a:pP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D67185-CCF9-4C7A-A2DB-998AB43DBB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06303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3363" indent="-233363">
              <a:spcBef>
                <a:spcPts val="0"/>
              </a:spcBef>
              <a:spcAft>
                <a:spcPts val="600"/>
              </a:spcAft>
              <a:buFont typeface="Arial" panose="020B0604020202020204" pitchFamily="34" charset="0"/>
              <a:buChar char="•"/>
            </a:pPr>
            <a:r>
              <a:rPr lang="en-US" b="0">
                <a:solidFill>
                  <a:srgbClr val="295CA2"/>
                </a:solidFill>
                <a:latin typeface="Calibri" panose="020F0502020204030204"/>
              </a:rPr>
              <a:t>Feeders in the Agricultural areas (Fresno, Sacramento, Yosemite) show significant increase in harmonics during irrigation season.  These Divisions consist largely of DACs.</a:t>
            </a:r>
          </a:p>
          <a:p>
            <a:pPr marL="233363" indent="-233363">
              <a:spcBef>
                <a:spcPts val="0"/>
              </a:spcBef>
              <a:spcAft>
                <a:spcPts val="600"/>
              </a:spcAft>
              <a:buFont typeface="Arial" panose="020B0604020202020204" pitchFamily="34" charset="0"/>
              <a:buChar char="•"/>
            </a:pPr>
            <a:r>
              <a:rPr lang="en-US" b="0">
                <a:solidFill>
                  <a:srgbClr val="295CA2"/>
                </a:solidFill>
                <a:latin typeface="Calibri" panose="020F0502020204030204"/>
              </a:rPr>
              <a:t>The increase in harmonics correlates directly with increase in irrigation loads on agricultural feeders.</a:t>
            </a:r>
          </a:p>
          <a:p>
            <a:pPr marL="233363" indent="-233363">
              <a:spcBef>
                <a:spcPts val="0"/>
              </a:spcBef>
              <a:spcAft>
                <a:spcPts val="600"/>
              </a:spcAft>
              <a:buFont typeface="Arial" panose="020B0604020202020204" pitchFamily="34" charset="0"/>
              <a:buChar char="•"/>
            </a:pPr>
            <a:r>
              <a:rPr lang="en-US" b="0">
                <a:solidFill>
                  <a:srgbClr val="295CA2"/>
                </a:solidFill>
                <a:latin typeface="Calibri" panose="020F0502020204030204"/>
              </a:rPr>
              <a:t>Non-agricultural feeders have generally flat harmonics through the year.</a:t>
            </a:r>
          </a:p>
          <a:p>
            <a:pPr marL="233363" indent="-233363">
              <a:spcBef>
                <a:spcPts val="0"/>
              </a:spcBef>
              <a:spcAft>
                <a:spcPts val="600"/>
              </a:spcAft>
              <a:buFont typeface="Arial" panose="020B0604020202020204" pitchFamily="34" charset="0"/>
              <a:buChar char="•"/>
            </a:pPr>
            <a:r>
              <a:rPr lang="en-US" b="0">
                <a:solidFill>
                  <a:srgbClr val="295CA2"/>
                </a:solidFill>
                <a:latin typeface="Calibri" panose="020F0502020204030204"/>
              </a:rPr>
              <a:t>Variable Frequency Drives (VFD) are the direct cause of the current harmonic issues in PG&amp;E distribution systems. Solar PV and EV chargers currently do not produce a significant harmonics issues—</a:t>
            </a:r>
            <a:r>
              <a:rPr lang="en-US" b="0">
                <a:solidFill>
                  <a:srgbClr val="295CA2"/>
                </a:solidFill>
              </a:rPr>
              <a:t>yet</a:t>
            </a:r>
            <a:r>
              <a:rPr lang="en-US" b="0">
                <a:solidFill>
                  <a:srgbClr val="295CA2"/>
                </a:solidFill>
                <a:latin typeface="Calibri" panose="020F0502020204030204"/>
              </a:rPr>
              <a:t>.</a:t>
            </a:r>
          </a:p>
          <a:p>
            <a:pPr marL="233363" indent="-233363">
              <a:spcBef>
                <a:spcPts val="0"/>
              </a:spcBef>
              <a:spcAft>
                <a:spcPts val="600"/>
              </a:spcAft>
              <a:buFont typeface="Arial" panose="020B0604020202020204" pitchFamily="34" charset="0"/>
              <a:buChar char="•"/>
            </a:pPr>
            <a:r>
              <a:rPr lang="en-US" b="0">
                <a:solidFill>
                  <a:srgbClr val="295CA2"/>
                </a:solidFill>
                <a:latin typeface="Calibri" panose="020F0502020204030204"/>
              </a:rPr>
              <a:t>PG&amp;E can address the harmonics issues with policy and technical solutions targeting the VFDs.</a:t>
            </a:r>
          </a:p>
          <a:p>
            <a:pPr marL="0" indent="0">
              <a:buFont typeface="Arial" panose="020B0604020202020204" pitchFamily="34" charset="0"/>
              <a:buNone/>
            </a:pP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D67185-CCF9-4C7A-A2DB-998AB43DBB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04863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D67185-CCF9-4C7A-A2DB-998AB43DBB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2358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3363" indent="-233363">
              <a:spcBef>
                <a:spcPts val="0"/>
              </a:spcBef>
              <a:spcAft>
                <a:spcPts val="600"/>
              </a:spcAft>
              <a:buFont typeface="Arial" panose="020B0604020202020204" pitchFamily="34" charset="0"/>
              <a:buChar char="•"/>
            </a:pPr>
            <a:r>
              <a:rPr lang="en-US" sz="2600">
                <a:solidFill>
                  <a:srgbClr val="295CA2"/>
                </a:solidFill>
                <a:latin typeface="Calibri" panose="020F0502020204030204"/>
                <a:cs typeface="+mn-cs"/>
              </a:rPr>
              <a:t>Explore use of existing smart-meter and AMI platform. End-to-end testing has been successfully completed</a:t>
            </a:r>
          </a:p>
          <a:p>
            <a:pPr marL="233363" indent="-233363">
              <a:spcBef>
                <a:spcPts val="0"/>
              </a:spcBef>
              <a:spcAft>
                <a:spcPts val="600"/>
              </a:spcAft>
              <a:buFont typeface="Arial" panose="020B0604020202020204" pitchFamily="34" charset="0"/>
              <a:buChar char="•"/>
            </a:pPr>
            <a:r>
              <a:rPr lang="en-US" sz="2600">
                <a:solidFill>
                  <a:srgbClr val="295CA2"/>
                </a:solidFill>
                <a:latin typeface="Calibri" panose="020F0502020204030204"/>
                <a:cs typeface="+mn-cs"/>
              </a:rPr>
              <a:t>Adapt business process/practices</a:t>
            </a:r>
          </a:p>
          <a:p>
            <a:pPr marL="233363" indent="-233363">
              <a:spcBef>
                <a:spcPts val="0"/>
              </a:spcBef>
              <a:spcAft>
                <a:spcPts val="600"/>
              </a:spcAft>
              <a:buFont typeface="Arial" panose="020B0604020202020204" pitchFamily="34" charset="0"/>
              <a:buChar char="•"/>
            </a:pPr>
            <a:r>
              <a:rPr lang="en-US" sz="2600">
                <a:solidFill>
                  <a:srgbClr val="295CA2"/>
                </a:solidFill>
                <a:latin typeface="Calibri" panose="020F0502020204030204"/>
                <a:cs typeface="+mn-cs"/>
              </a:rPr>
              <a:t>Improve the scalability and maintainability harmonics dashboard and create more analysis tools to help automate harmonics analysis for PQ engineers</a:t>
            </a:r>
          </a:p>
          <a:p>
            <a:pPr marL="233363" indent="-233363">
              <a:spcBef>
                <a:spcPts val="0"/>
              </a:spcBef>
              <a:spcAft>
                <a:spcPts val="600"/>
              </a:spcAft>
              <a:buFont typeface="Arial" panose="020B0604020202020204" pitchFamily="34" charset="0"/>
              <a:buChar char="•"/>
            </a:pPr>
            <a:r>
              <a:rPr lang="en-US" sz="2600">
                <a:solidFill>
                  <a:srgbClr val="295CA2"/>
                </a:solidFill>
                <a:latin typeface="Calibri" panose="020F0502020204030204"/>
                <a:cs typeface="+mn-cs"/>
              </a:rPr>
              <a:t>Two harmonics mitigation pilot projects</a:t>
            </a:r>
          </a:p>
          <a:p>
            <a:pPr marL="519113" lvl="1" indent="-233363">
              <a:spcBef>
                <a:spcPts val="0"/>
              </a:spcBef>
              <a:spcAft>
                <a:spcPts val="600"/>
              </a:spcAft>
            </a:pPr>
            <a:r>
              <a:rPr lang="en-US" sz="2600">
                <a:solidFill>
                  <a:srgbClr val="295CA2"/>
                </a:solidFill>
                <a:latin typeface="Calibri" panose="020F0502020204030204"/>
                <a:cs typeface="+mn-cs"/>
              </a:rPr>
              <a:t>Harmonics filter (the project is beginning)</a:t>
            </a:r>
          </a:p>
          <a:p>
            <a:pPr marL="519113" lvl="1" indent="-233363">
              <a:spcBef>
                <a:spcPts val="0"/>
              </a:spcBef>
              <a:spcAft>
                <a:spcPts val="600"/>
              </a:spcAft>
            </a:pPr>
            <a:r>
              <a:rPr lang="en-US" sz="2600">
                <a:solidFill>
                  <a:srgbClr val="295CA2"/>
                </a:solidFill>
                <a:latin typeface="Calibri" panose="020F0502020204030204"/>
                <a:cs typeface="+mn-cs"/>
              </a:rPr>
              <a:t>Harmonics cancelling transformer (supply chain constraints)</a:t>
            </a:r>
          </a:p>
          <a:p>
            <a:pPr marL="285750" indent="-285750">
              <a:spcBef>
                <a:spcPts val="0"/>
              </a:spcBef>
              <a:spcAft>
                <a:spcPts val="600"/>
              </a:spcAft>
              <a:buFont typeface="Arial" panose="020B0604020202020204" pitchFamily="34" charset="0"/>
              <a:buChar char="•"/>
            </a:pPr>
            <a:r>
              <a:rPr lang="en-US" sz="2600">
                <a:solidFill>
                  <a:srgbClr val="295CA2"/>
                </a:solidFill>
                <a:latin typeface="Calibri" panose="020F0502020204030204"/>
                <a:cs typeface="+mn-cs"/>
              </a:rPr>
              <a:t>Potentially pursue IP position for collection and analysis of harmonics data.</a:t>
            </a:r>
          </a:p>
          <a:p>
            <a:pPr marL="233363" indent="-233363">
              <a:spcBef>
                <a:spcPts val="0"/>
              </a:spcBef>
              <a:spcAft>
                <a:spcPts val="600"/>
              </a:spcAft>
              <a:buFont typeface="Arial" panose="020B0604020202020204" pitchFamily="34" charset="0"/>
              <a:buChar char="•"/>
            </a:pPr>
            <a:r>
              <a:rPr lang="en-US" sz="2600">
                <a:solidFill>
                  <a:srgbClr val="295CA2"/>
                </a:solidFill>
                <a:latin typeface="Calibri" panose="020F0502020204030204"/>
                <a:cs typeface="+mn-cs"/>
              </a:rPr>
              <a:t>Use harmonics data from EPIC 3.32 to evaluate the impact of harmonics on PG&amp;E distribution assets such as capacitor bank and transformer (overload, premature failures, abnormal operations). </a:t>
            </a:r>
          </a:p>
          <a:p>
            <a:pPr marL="233363" indent="-233363">
              <a:spcBef>
                <a:spcPts val="0"/>
              </a:spcBef>
              <a:spcAft>
                <a:spcPts val="600"/>
              </a:spcAft>
              <a:buFont typeface="Arial" panose="020B0604020202020204" pitchFamily="34" charset="0"/>
              <a:buChar char="•"/>
            </a:pPr>
            <a:r>
              <a:rPr lang="en-US" sz="2600">
                <a:solidFill>
                  <a:srgbClr val="295CA2"/>
                </a:solidFill>
                <a:latin typeface="Calibri" panose="020F0502020204030204"/>
                <a:cs typeface="+mn-cs"/>
              </a:rPr>
              <a:t>Work with other utilities (SCE and SDG&amp;E harmonics taskforce) and industry on harmonics strategy </a:t>
            </a:r>
          </a:p>
          <a:p>
            <a:pPr marL="233363" indent="-233363">
              <a:spcBef>
                <a:spcPts val="0"/>
              </a:spcBef>
              <a:spcAft>
                <a:spcPts val="600"/>
              </a:spcAft>
              <a:buFont typeface="Arial" panose="020B0604020202020204" pitchFamily="34" charset="0"/>
              <a:buChar char="•"/>
            </a:pPr>
            <a:r>
              <a:rPr lang="en-US" sz="2600">
                <a:solidFill>
                  <a:srgbClr val="295CA2"/>
                </a:solidFill>
                <a:latin typeface="Calibri" panose="020F0502020204030204"/>
                <a:cs typeface="+mn-cs"/>
              </a:rPr>
              <a:t>AMI 2.0, harmonics mitigation equipment, potential EPIC 4 project?</a:t>
            </a:r>
          </a:p>
          <a:p>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D67185-CCF9-4C7A-A2DB-998AB43DBB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74747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3363" indent="-233363">
              <a:spcBef>
                <a:spcPts val="0"/>
              </a:spcBef>
              <a:spcAft>
                <a:spcPts val="600"/>
              </a:spcAft>
              <a:buFont typeface="Arial" panose="020B0604020202020204" pitchFamily="34" charset="0"/>
              <a:buChar char="•"/>
            </a:pPr>
            <a:r>
              <a:rPr lang="en-US" sz="2800">
                <a:solidFill>
                  <a:srgbClr val="295CA2"/>
                </a:solidFill>
                <a:latin typeface="Calibri" panose="020F0502020204030204"/>
                <a:cs typeface="+mn-cs"/>
              </a:rPr>
              <a:t>Incorporate harmonics data collection into 3,000 – 4,000 smart-meters installed at large customers to get visibility of harmonics level in all distribution feeders.</a:t>
            </a:r>
          </a:p>
          <a:p>
            <a:pPr marL="233363" indent="-233363">
              <a:spcBef>
                <a:spcPts val="0"/>
              </a:spcBef>
              <a:spcAft>
                <a:spcPts val="600"/>
              </a:spcAft>
              <a:buFont typeface="Arial" panose="020B0604020202020204" pitchFamily="34" charset="0"/>
              <a:buChar char="•"/>
            </a:pPr>
            <a:r>
              <a:rPr lang="en-US" sz="2800">
                <a:solidFill>
                  <a:srgbClr val="295CA2"/>
                </a:solidFill>
                <a:latin typeface="Calibri" panose="020F0502020204030204"/>
                <a:cs typeface="+mn-cs"/>
              </a:rPr>
              <a:t>Both harmonics policy and engineering solutions should target VFDs on ag feeders and ag customers to address harmonics issues </a:t>
            </a:r>
          </a:p>
          <a:p>
            <a:pPr marL="233363" indent="-233363">
              <a:spcBef>
                <a:spcPts val="0"/>
              </a:spcBef>
              <a:spcAft>
                <a:spcPts val="600"/>
              </a:spcAft>
              <a:buFont typeface="Arial" panose="020B0604020202020204" pitchFamily="34" charset="0"/>
              <a:buChar char="•"/>
            </a:pPr>
            <a:r>
              <a:rPr lang="en-US" sz="2800">
                <a:solidFill>
                  <a:srgbClr val="295CA2"/>
                </a:solidFill>
                <a:latin typeface="Calibri" panose="020F0502020204030204"/>
                <a:cs typeface="+mn-cs"/>
              </a:rPr>
              <a:t>Create a process to monitor and resolve harmonics issues in distribution systems in anticipation to expected increase in harmonics level and sensitive loads that are underway (DER, Solar and EV).</a:t>
            </a:r>
          </a:p>
          <a:p>
            <a:pPr marL="233363" indent="-233363">
              <a:spcBef>
                <a:spcPts val="0"/>
              </a:spcBef>
              <a:spcAft>
                <a:spcPts val="600"/>
              </a:spcAft>
              <a:buFont typeface="Arial" panose="020B0604020202020204" pitchFamily="34" charset="0"/>
              <a:buChar char="•"/>
            </a:pPr>
            <a:r>
              <a:rPr lang="en-US" sz="2800">
                <a:solidFill>
                  <a:srgbClr val="295CA2"/>
                </a:solidFill>
                <a:latin typeface="Calibri" panose="020F0502020204030204"/>
                <a:cs typeface="+mn-cs"/>
              </a:rPr>
              <a:t>Evaluate and standardize harmonics mitigation equipment such as harmonics filter and harmonics cancelling transformer into PG&amp;E approved equipment.</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D67185-CCF9-4C7A-A2DB-998AB43DBB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60036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B9635B-6ECB-42EF-ACB9-D5906BBC381B}" type="slidenum">
              <a:rPr lang="en-US" smtClean="0"/>
              <a:t>30</a:t>
            </a:fld>
            <a:endParaRPr lang="en-US"/>
          </a:p>
        </p:txBody>
      </p:sp>
    </p:spTree>
    <p:extLst>
      <p:ext uri="{BB962C8B-B14F-4D97-AF65-F5344CB8AC3E}">
        <p14:creationId xmlns:p14="http://schemas.microsoft.com/office/powerpoint/2010/main" val="17090959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B9635B-6ECB-42EF-ACB9-D5906BBC381B}" type="slidenum">
              <a:rPr lang="en-US" smtClean="0"/>
              <a:t>31</a:t>
            </a:fld>
            <a:endParaRPr lang="en-US"/>
          </a:p>
        </p:txBody>
      </p:sp>
    </p:spTree>
    <p:extLst>
      <p:ext uri="{BB962C8B-B14F-4D97-AF65-F5344CB8AC3E}">
        <p14:creationId xmlns:p14="http://schemas.microsoft.com/office/powerpoint/2010/main" val="34695585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B9635B-6ECB-42EF-ACB9-D5906BBC381B}" type="slidenum">
              <a:rPr lang="en-US" smtClean="0"/>
              <a:t>36</a:t>
            </a:fld>
            <a:endParaRPr lang="en-US"/>
          </a:p>
        </p:txBody>
      </p:sp>
    </p:spTree>
    <p:extLst>
      <p:ext uri="{BB962C8B-B14F-4D97-AF65-F5344CB8AC3E}">
        <p14:creationId xmlns:p14="http://schemas.microsoft.com/office/powerpoint/2010/main" val="34695585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B9635B-6ECB-42EF-ACB9-D5906BBC381B}" type="slidenum">
              <a:rPr lang="en-US" smtClean="0"/>
              <a:t>37</a:t>
            </a:fld>
            <a:endParaRPr lang="en-US"/>
          </a:p>
        </p:txBody>
      </p:sp>
    </p:spTree>
    <p:extLst>
      <p:ext uri="{BB962C8B-B14F-4D97-AF65-F5344CB8AC3E}">
        <p14:creationId xmlns:p14="http://schemas.microsoft.com/office/powerpoint/2010/main" val="35969796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E6C38D-FEB3-4DC1-81EF-C12CDAFCF3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07209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Discuss how module 3 was voted upon as an additional phase for project 7 using remaining project budget as well as remaining funds from projects  3,4 and 5.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6CB423-F7B4-4389-85A9-717FF28DE6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62281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CPUC identified these 4 use cases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6CB423-F7B4-4389-85A9-717FF28DE6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2926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6CB423-F7B4-4389-85A9-717FF28DE6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69562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anose="05050102010706020507" pitchFamily="18" charset="2"/>
              <a:buChar char=""/>
            </a:pPr>
            <a:r>
              <a:rPr lang="en-US" sz="1800">
                <a:effectLst/>
                <a:latin typeface="Calibri" panose="020F0502020204030204" pitchFamily="34" charset="0"/>
                <a:ea typeface="Times New Roman" panose="02020603050405020304" pitchFamily="18" charset="0"/>
              </a:rPr>
              <a:t>Borrego Springs deals with extreme weather (heavy rainstorms, extreme cold, and extreme heat). [For your information, it’s not located within a DAC though]</a:t>
            </a:r>
            <a:endParaRPr lang="en-US" sz="18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a:effectLst/>
                <a:latin typeface="Calibri" panose="020F0502020204030204" pitchFamily="34" charset="0"/>
                <a:ea typeface="Times New Roman" panose="02020603050405020304" pitchFamily="18" charset="0"/>
              </a:rPr>
              <a:t>The community is at the end of the one and only transmission line in the area.</a:t>
            </a:r>
            <a:endParaRPr lang="en-US" sz="1800">
              <a:effectLst/>
              <a:latin typeface="Calibri" panose="020F0502020204030204" pitchFamily="34" charset="0"/>
              <a:ea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9635B-6ECB-42EF-ACB9-D5906BBC38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06254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E6C38D-FEB3-4DC1-81EF-C12CDAFCF3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64937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RCAM/EPIC 3.11 Provided: </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594621-77EE-4847-BA9E-8866AFCD28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97503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t>Proposed and Active Microgrid Research:</a:t>
            </a:r>
          </a:p>
          <a:p>
            <a:endParaRPr lang="en-US" sz="1200"/>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E6C38D-FEB3-4DC1-81EF-C12CDAFCF3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94470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000000"/>
                </a:solidFill>
                <a:effectLst/>
                <a:latin typeface="Calibri" panose="020F0502020204030204" pitchFamily="34" charset="0"/>
              </a:rPr>
              <a:t>But we want to start with these headlines.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000000"/>
                </a:solidFill>
                <a:effectLst/>
                <a:latin typeface="Calibri" panose="020F0502020204030204" pitchFamily="34" charset="0"/>
              </a:rPr>
              <a:t>When it mattered, RCAM has performed as designed across multiple hazard scenarios.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000000"/>
                </a:solidFill>
                <a:effectLst/>
                <a:latin typeface="Calibri" panose="020F0502020204030204" pitchFamily="34" charset="0"/>
              </a:rPr>
              <a:t>Transitioning seamlessly and automatically to provide resilience to Critical Facilities like the Regional Airport and the Coast Guard during emergency events. This is the "Reason of Being" for these microgrids and why PG&amp;E (and California at large) is committing so many resources and dollars to Community Microgrids. The punchline is: we were very pleased with what we saw. </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EFEC85-1005-4C5A-BFFC-787970D185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38815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a:effectLst/>
                <a:latin typeface="Calibri" panose="020F0502020204030204" pitchFamily="34" charset="0"/>
              </a:rPr>
              <a:t>So, Let's start with the Earthquake: </a:t>
            </a:r>
          </a:p>
          <a:p>
            <a:pPr marL="0" marR="0">
              <a:spcBef>
                <a:spcPts val="0"/>
              </a:spcBef>
              <a:spcAft>
                <a:spcPts val="0"/>
              </a:spcAft>
            </a:pPr>
            <a:r>
              <a:rPr lang="en-US" sz="1800">
                <a:effectLst/>
                <a:latin typeface="Calibri" panose="020F0502020204030204" pitchFamily="34" charset="0"/>
              </a:rPr>
              <a:t>On Dec. 20th, 2022, at 2:34 AM, a  6.4 Magnitude earthquake hit  just 39 miles south of the RCAM site. </a:t>
            </a:r>
          </a:p>
          <a:p>
            <a:pPr marL="0" marR="0">
              <a:spcBef>
                <a:spcPts val="0"/>
              </a:spcBef>
              <a:spcAft>
                <a:spcPts val="0"/>
              </a:spcAft>
            </a:pPr>
            <a:r>
              <a:rPr lang="en-US" sz="1800">
                <a:effectLst/>
                <a:latin typeface="Calibri" panose="020F0502020204030204" pitchFamily="34" charset="0"/>
              </a:rPr>
              <a:t> </a:t>
            </a:r>
          </a:p>
          <a:p>
            <a:pPr marL="0" marR="0">
              <a:spcBef>
                <a:spcPts val="0"/>
              </a:spcBef>
              <a:spcAft>
                <a:spcPts val="0"/>
              </a:spcAft>
            </a:pPr>
            <a:r>
              <a:rPr lang="en-US" sz="1800">
                <a:effectLst/>
                <a:latin typeface="Calibri" panose="020F0502020204030204" pitchFamily="34" charset="0"/>
              </a:rPr>
              <a:t>As a result, 70,000 PG&amp;E customers lost power, including the 7,243 customers on the Janes Creek 1103 - the circuit which feeds the Airport and Coast Guard Air Station. RCAM immediately detected loss of source power and transitioned to islanded mode seamlessly and automatically, without any human intervention. </a:t>
            </a:r>
          </a:p>
          <a:p>
            <a:pPr marL="0" marR="0">
              <a:spcBef>
                <a:spcPts val="0"/>
              </a:spcBef>
              <a:spcAft>
                <a:spcPts val="0"/>
              </a:spcAft>
            </a:pPr>
            <a:r>
              <a:rPr lang="en-US" sz="1800">
                <a:effectLst/>
                <a:latin typeface="Calibri" panose="020F0502020204030204" pitchFamily="34" charset="0"/>
              </a:rPr>
              <a:t> </a:t>
            </a:r>
          </a:p>
          <a:p>
            <a:pPr marL="0" marR="0">
              <a:spcBef>
                <a:spcPts val="0"/>
              </a:spcBef>
              <a:spcAft>
                <a:spcPts val="0"/>
              </a:spcAft>
            </a:pPr>
            <a:r>
              <a:rPr lang="en-US" sz="1800">
                <a:effectLst/>
                <a:latin typeface="Calibri" panose="020F0502020204030204" pitchFamily="34" charset="0"/>
              </a:rPr>
              <a:t>The RCAM Generator kept the Airport and Coast Guard energized for 15hrs and 44 mins. Until the battery hit the 5% minimum state of charge at around 5:30 and stopped supplying energy into the microgrid. At which time, the Airport and Coast Guard were de-energized and diesel generators were used as back-up.  This was all coordinated with the airport and Coast Guard well in advance. Normal power to Janes Creek was restored just 44 mins later. </a:t>
            </a:r>
          </a:p>
          <a:p>
            <a:pPr marL="0" marR="0">
              <a:spcBef>
                <a:spcPts val="0"/>
              </a:spcBef>
              <a:spcAft>
                <a:spcPts val="0"/>
              </a:spcAft>
            </a:pPr>
            <a:r>
              <a:rPr lang="en-US" sz="1800">
                <a:effectLst/>
                <a:latin typeface="Calibri" panose="020F0502020204030204" pitchFamily="34" charset="0"/>
              </a:rPr>
              <a:t> </a:t>
            </a:r>
          </a:p>
          <a:p>
            <a:pPr marL="0" marR="0">
              <a:spcBef>
                <a:spcPts val="0"/>
              </a:spcBef>
              <a:spcAft>
                <a:spcPts val="0"/>
              </a:spcAft>
            </a:pPr>
            <a:r>
              <a:rPr lang="en-US" sz="1800">
                <a:effectLst/>
                <a:latin typeface="Calibri" panose="020F0502020204030204" pitchFamily="34" charset="0"/>
              </a:rPr>
              <a:t>So, in our first emergency event, we have a little bitter with the sweet. We transitioned and energized the microgrid but We lost power just short of re-energization time. And we’ll get to those reasons and lesson in a few slides. </a:t>
            </a:r>
          </a:p>
          <a:p>
            <a:pPr marL="0" marR="0">
              <a:spcBef>
                <a:spcPts val="0"/>
              </a:spcBef>
              <a:spcAft>
                <a:spcPts val="0"/>
              </a:spcAft>
            </a:pPr>
            <a:endParaRPr lang="en-US" sz="1800">
              <a:effectLst/>
              <a:latin typeface="Calibri" panose="020F0502020204030204" pitchFamily="34" charset="0"/>
            </a:endParaRPr>
          </a:p>
          <a:p>
            <a:pPr marL="0" marR="0">
              <a:spcBef>
                <a:spcPts val="0"/>
              </a:spcBef>
              <a:spcAft>
                <a:spcPts val="0"/>
              </a:spcAft>
            </a:pPr>
            <a:r>
              <a:rPr lang="en-US" sz="1800">
                <a:effectLst/>
                <a:latin typeface="Calibri" panose="020F0502020204030204" pitchFamily="34" charset="0"/>
              </a:rPr>
              <a:t> </a:t>
            </a:r>
          </a:p>
          <a:p>
            <a:pPr marL="0" marR="0">
              <a:spcBef>
                <a:spcPts val="0"/>
              </a:spcBef>
              <a:spcAft>
                <a:spcPts val="0"/>
              </a:spcAft>
            </a:pPr>
            <a:endParaRPr lang="en-US" sz="1800">
              <a:effectLst/>
              <a:latin typeface="Times New Roman" panose="02020603050405020304" pitchFamily="18" charset="0"/>
              <a:ea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EFEC85-1005-4C5A-BFFC-787970D185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51754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a:effectLst/>
                <a:latin typeface="Calibri" panose="020F0502020204030204" pitchFamily="34" charset="0"/>
              </a:rPr>
              <a:t>So quick change of focus to our next event. </a:t>
            </a:r>
          </a:p>
          <a:p>
            <a:pPr marL="0" marR="0">
              <a:spcBef>
                <a:spcPts val="0"/>
              </a:spcBef>
              <a:spcAft>
                <a:spcPts val="0"/>
              </a:spcAft>
            </a:pPr>
            <a:r>
              <a:rPr lang="en-US" sz="1800">
                <a:effectLst/>
                <a:latin typeface="Calibri" panose="020F0502020204030204" pitchFamily="34" charset="0"/>
              </a:rPr>
              <a:t> </a:t>
            </a:r>
          </a:p>
          <a:p>
            <a:pPr marL="0" marR="0">
              <a:spcBef>
                <a:spcPts val="0"/>
              </a:spcBef>
              <a:spcAft>
                <a:spcPts val="0"/>
              </a:spcAft>
            </a:pPr>
            <a:r>
              <a:rPr lang="en-US" sz="1800">
                <a:effectLst/>
                <a:latin typeface="Calibri" panose="020F0502020204030204" pitchFamily="34" charset="0"/>
              </a:rPr>
              <a:t>On Jan 4th at 7:15 AM. Was the longest storm-related sustained outage when a tree fell across all three phases of Janes Creek 1103. </a:t>
            </a:r>
          </a:p>
          <a:p>
            <a:pPr marL="0" marR="0">
              <a:spcBef>
                <a:spcPts val="0"/>
              </a:spcBef>
              <a:spcAft>
                <a:spcPts val="0"/>
              </a:spcAft>
            </a:pPr>
            <a:r>
              <a:rPr lang="en-US" sz="1800">
                <a:effectLst/>
                <a:latin typeface="Calibri" panose="020F0502020204030204" pitchFamily="34" charset="0"/>
              </a:rPr>
              <a:t> </a:t>
            </a:r>
          </a:p>
          <a:p>
            <a:pPr marL="0" marR="0">
              <a:spcBef>
                <a:spcPts val="0"/>
              </a:spcBef>
              <a:spcAft>
                <a:spcPts val="0"/>
              </a:spcAft>
            </a:pPr>
            <a:r>
              <a:rPr lang="en-US" sz="1800">
                <a:effectLst/>
                <a:latin typeface="Calibri" panose="020F0502020204030204" pitchFamily="34" charset="0"/>
              </a:rPr>
              <a:t>3,079 PG&amp;E customers were impacted on Janes Creek, with significant other storm related outages across out territory. </a:t>
            </a:r>
          </a:p>
          <a:p>
            <a:pPr marL="0" marR="0">
              <a:spcBef>
                <a:spcPts val="0"/>
              </a:spcBef>
              <a:spcAft>
                <a:spcPts val="0"/>
              </a:spcAft>
            </a:pPr>
            <a:r>
              <a:rPr lang="en-US" sz="1800">
                <a:effectLst/>
                <a:latin typeface="Calibri" panose="020F0502020204030204" pitchFamily="34" charset="0"/>
              </a:rPr>
              <a:t> </a:t>
            </a:r>
          </a:p>
          <a:p>
            <a:pPr marL="0" marR="0">
              <a:spcBef>
                <a:spcPts val="0"/>
              </a:spcBef>
              <a:spcAft>
                <a:spcPts val="0"/>
              </a:spcAft>
            </a:pPr>
            <a:r>
              <a:rPr lang="en-US" sz="1800">
                <a:effectLst/>
                <a:latin typeface="Calibri" panose="020F0502020204030204" pitchFamily="34" charset="0"/>
              </a:rPr>
              <a:t>As with the Earthquake, RCAM automatically and seamlessly transitioned. Power was restored, 8hs 16min later. Unlike the Earthquake, RCAM rode out this outage and successfully (automatically and seamlessly transitioned back to grid connected.  </a:t>
            </a:r>
          </a:p>
          <a:p>
            <a:pPr>
              <a:lnSpc>
                <a:spcPct val="90000"/>
              </a:lnSpc>
              <a:spcBef>
                <a:spcPts val="600"/>
              </a:spcBef>
            </a:pPr>
            <a:r>
              <a:rPr lang="en-US"/>
              <a:t>Tree fell across all three phases of Janes Creek 1103. </a:t>
            </a:r>
          </a:p>
          <a:p>
            <a:pPr>
              <a:lnSpc>
                <a:spcPct val="90000"/>
              </a:lnSpc>
              <a:spcBef>
                <a:spcPts val="600"/>
              </a:spcBef>
            </a:pPr>
            <a:endParaRPr lang="en-US"/>
          </a:p>
          <a:p>
            <a:pPr>
              <a:lnSpc>
                <a:spcPct val="90000"/>
              </a:lnSpc>
              <a:spcBef>
                <a:spcPts val="600"/>
              </a:spcBef>
            </a:pPr>
            <a:r>
              <a:rPr lang="en-US"/>
              <a:t>3,079 PG&amp;E customers impacted.  Significant storm related outages across Norther California. </a:t>
            </a:r>
          </a:p>
          <a:p>
            <a:pPr>
              <a:lnSpc>
                <a:spcPct val="90000"/>
              </a:lnSpc>
              <a:spcBef>
                <a:spcPts val="600"/>
              </a:spcBef>
            </a:pPr>
            <a:endParaRPr lang="en-US"/>
          </a:p>
          <a:p>
            <a:pPr>
              <a:lnSpc>
                <a:spcPct val="90000"/>
              </a:lnSpc>
              <a:spcBef>
                <a:spcPts val="600"/>
              </a:spcBef>
            </a:pPr>
            <a:r>
              <a:rPr lang="en-US"/>
              <a:t>RCAM immediately detected line loss and transitioned automatically and seamlessly to islanded mode. </a:t>
            </a:r>
          </a:p>
          <a:p>
            <a:pPr>
              <a:lnSpc>
                <a:spcPct val="90000"/>
              </a:lnSpc>
              <a:spcBef>
                <a:spcPts val="600"/>
              </a:spcBef>
            </a:pPr>
            <a:endParaRPr lang="en-US"/>
          </a:p>
          <a:p>
            <a:pPr>
              <a:lnSpc>
                <a:spcPct val="90000"/>
              </a:lnSpc>
              <a:spcBef>
                <a:spcPts val="600"/>
              </a:spcBef>
            </a:pPr>
            <a:r>
              <a:rPr lang="en-US"/>
              <a:t>Janes Creek 1103 power restored across entire feeder at 15:32. </a:t>
            </a:r>
          </a:p>
          <a:p>
            <a:pPr>
              <a:lnSpc>
                <a:spcPct val="90000"/>
              </a:lnSpc>
              <a:spcBef>
                <a:spcPts val="600"/>
              </a:spcBef>
            </a:pPr>
            <a:endParaRPr lang="en-US"/>
          </a:p>
          <a:p>
            <a:pPr>
              <a:lnSpc>
                <a:spcPct val="90000"/>
              </a:lnSpc>
              <a:spcBef>
                <a:spcPts val="600"/>
              </a:spcBef>
            </a:pPr>
            <a:r>
              <a:rPr lang="en-US"/>
              <a:t>Automatically and seamlessly transitioned back to normal source after successfully energizing the Microgrid through entirety of 8h 16m sustained outage</a:t>
            </a:r>
          </a:p>
          <a:p>
            <a:pPr>
              <a:lnSpc>
                <a:spcPct val="90000"/>
              </a:lnSpc>
              <a:spcBef>
                <a:spcPts val="600"/>
              </a:spcBef>
            </a:pPr>
            <a:endParaRPr lang="en-US" sz="1100" kern="1200">
              <a:solidFill>
                <a:schemeClr val="tx2">
                  <a:lumMod val="50000"/>
                </a:schemeClr>
              </a:solidFill>
              <a:latin typeface="Arial" panose="020B0604020202020204" pitchFamily="34" charset="0"/>
              <a:ea typeface="+mn-ea"/>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EFEC85-1005-4C5A-BFFC-787970D185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91891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0">
                <a:solidFill>
                  <a:srgbClr val="006699"/>
                </a:solidFill>
              </a:rPr>
              <a:t>Issues Addressed</a:t>
            </a:r>
          </a:p>
          <a:p>
            <a:pPr marL="0" indent="0">
              <a:buFont typeface="Arial" panose="020B0604020202020204" pitchFamily="34" charset="0"/>
              <a:buNone/>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1.</a:t>
            </a:r>
            <a:r>
              <a:rPr lang="en-US" b="0"/>
              <a:t> PG&amp;E is seeing a significant increase in customer complaints related to harmonics in recent years resulting in the need to collect harmonics data on a large scale to assess the size and importance of the issue, and potential proactive actions for PG&amp;E.</a:t>
            </a: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2. </a:t>
            </a:r>
            <a:r>
              <a:rPr lang="en-US" b="0"/>
              <a:t>The current process of collecting harmonics data is reactive, inefficient, and consumes significant resources from Restoration and Power Quality departments.</a:t>
            </a: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3. </a:t>
            </a:r>
            <a:r>
              <a:rPr lang="en-US" b="0"/>
              <a:t>Harmonics issues in PG&amp;E distribution systems are seasonal, therefore long-term monitoring and data are required to get a complete picture and identify the sources of harmonics.</a:t>
            </a: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4. </a:t>
            </a:r>
            <a:r>
              <a:rPr lang="en-US" b="0"/>
              <a:t>Power Quality investigation of harmonics issues requires extensive harmonics data and analysis to determine the root cause because it impact the whole feeder issue. Automated and analysis tools are needed to investigate which would pay way to resolve customer harmonics complaints in a timely manner.</a:t>
            </a:r>
            <a:endParaRPr lang="en-US"/>
          </a:p>
          <a:p>
            <a:pPr marL="0" indent="0">
              <a:buFont typeface="Arial" panose="020B0604020202020204" pitchFamily="34" charset="0"/>
              <a:buNone/>
            </a:pP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D67185-CCF9-4C7A-A2DB-998AB43DBB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29033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8.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8.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3.sv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 Id="rId4" Type="http://schemas.openxmlformats.org/officeDocument/2006/relationships/image" Target="../media/image22.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
    <p:bg>
      <p:bgPr>
        <a:solidFill>
          <a:srgbClr val="006369"/>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21553" y="2021813"/>
            <a:ext cx="9144000" cy="1076495"/>
          </a:xfrm>
        </p:spPr>
        <p:txBody>
          <a:bodyPr/>
          <a:lstStyle>
            <a:lvl1pPr marL="0" indent="0" algn="l">
              <a:buNone/>
              <a:defRPr sz="240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a:p>
            <a:endParaRPr lang="en-US"/>
          </a:p>
          <a:p>
            <a:endParaRPr lang="en-US"/>
          </a:p>
        </p:txBody>
      </p:sp>
      <p:sp>
        <p:nvSpPr>
          <p:cNvPr id="4" name="Title 3"/>
          <p:cNvSpPr>
            <a:spLocks noGrp="1"/>
          </p:cNvSpPr>
          <p:nvPr>
            <p:ph type="title"/>
          </p:nvPr>
        </p:nvSpPr>
        <p:spPr>
          <a:xfrm>
            <a:off x="1003916" y="649213"/>
            <a:ext cx="10515600" cy="1325563"/>
          </a:xfrm>
        </p:spPr>
        <p:txBody>
          <a:bodyPr anchor="b" anchorCtr="0"/>
          <a:lstStyle>
            <a:lvl1pPr>
              <a:defRPr>
                <a:solidFill>
                  <a:schemeClr val="bg1"/>
                </a:solidFill>
              </a:defRPr>
            </a:lvl1pPr>
          </a:lstStyle>
          <a:p>
            <a:r>
              <a:rPr lang="en-US"/>
              <a:t>Click to edit Master title style</a:t>
            </a:r>
          </a:p>
        </p:txBody>
      </p:sp>
      <p:pic>
        <p:nvPicPr>
          <p:cNvPr id="13" name="Picture 12"/>
          <p:cNvPicPr>
            <a:picLocks noChangeAspect="1"/>
          </p:cNvPicPr>
          <p:nvPr userDrawn="1"/>
        </p:nvPicPr>
        <p:blipFill>
          <a:blip r:embed="rId2"/>
          <a:stretch>
            <a:fillRect/>
          </a:stretch>
        </p:blipFill>
        <p:spPr>
          <a:xfrm>
            <a:off x="1118325" y="6182191"/>
            <a:ext cx="2847036" cy="180378"/>
          </a:xfrm>
          <a:prstGeom prst="rect">
            <a:avLst/>
          </a:prstGeom>
        </p:spPr>
      </p:pic>
      <p:sp>
        <p:nvSpPr>
          <p:cNvPr id="10" name="Rectangle 9"/>
          <p:cNvSpPr/>
          <p:nvPr userDrawn="1"/>
        </p:nvSpPr>
        <p:spPr>
          <a:xfrm>
            <a:off x="0" y="6019068"/>
            <a:ext cx="9729925" cy="460414"/>
          </a:xfrm>
          <a:prstGeom prst="rect">
            <a:avLst/>
          </a:prstGeom>
          <a:solidFill>
            <a:srgbClr val="FED14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cxnSp>
        <p:nvCxnSpPr>
          <p:cNvPr id="11" name="Straight Connector 10"/>
          <p:cNvCxnSpPr/>
          <p:nvPr userDrawn="1"/>
        </p:nvCxnSpPr>
        <p:spPr>
          <a:xfrm>
            <a:off x="9726528" y="5978727"/>
            <a:ext cx="0" cy="525294"/>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userDrawn="1"/>
        </p:nvPicPr>
        <p:blipFill>
          <a:blip r:embed="rId3"/>
          <a:stretch>
            <a:fillRect/>
          </a:stretch>
        </p:blipFill>
        <p:spPr>
          <a:xfrm>
            <a:off x="10106969" y="6001847"/>
            <a:ext cx="1709215" cy="491588"/>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5471" y="6157445"/>
            <a:ext cx="2230211" cy="197634"/>
          </a:xfrm>
          <a:prstGeom prst="rect">
            <a:avLst/>
          </a:prstGeom>
        </p:spPr>
      </p:pic>
    </p:spTree>
    <p:extLst>
      <p:ext uri="{BB962C8B-B14F-4D97-AF65-F5344CB8AC3E}">
        <p14:creationId xmlns:p14="http://schemas.microsoft.com/office/powerpoint/2010/main" val="3398521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Photo ">
    <p:spTree>
      <p:nvGrpSpPr>
        <p:cNvPr id="1" name=""/>
        <p:cNvGrpSpPr/>
        <p:nvPr/>
      </p:nvGrpSpPr>
      <p:grpSpPr>
        <a:xfrm>
          <a:off x="0" y="0"/>
          <a:ext cx="0" cy="0"/>
          <a:chOff x="0" y="0"/>
          <a:chExt cx="0" cy="0"/>
        </a:xfrm>
      </p:grpSpPr>
      <p:sp>
        <p:nvSpPr>
          <p:cNvPr id="6" name="Picture Placeholder 2"/>
          <p:cNvSpPr>
            <a:spLocks noGrp="1" noChangeAspect="1"/>
          </p:cNvSpPr>
          <p:nvPr>
            <p:ph type="pic" idx="13"/>
          </p:nvPr>
        </p:nvSpPr>
        <p:spPr>
          <a:xfrm>
            <a:off x="5879167" y="1084826"/>
            <a:ext cx="6336508" cy="5191691"/>
          </a:xfrm>
          <a:prstGeom prst="rect">
            <a:avLst/>
          </a:prstGeom>
          <a:solidFill>
            <a:schemeClr val="bg2">
              <a:lumMod val="75000"/>
            </a:schemeClr>
          </a:solidFill>
          <a:ln>
            <a:solidFill>
              <a:schemeClr val="bg1"/>
            </a:solid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a:p>
            <a:r>
              <a:rPr lang="en-US"/>
              <a:t>Drag picture to placeholder or click icon to add</a:t>
            </a:r>
          </a:p>
        </p:txBody>
      </p:sp>
      <p:sp>
        <p:nvSpPr>
          <p:cNvPr id="7" name="Content Placeholder 2"/>
          <p:cNvSpPr>
            <a:spLocks noGrp="1"/>
          </p:cNvSpPr>
          <p:nvPr>
            <p:ph sz="half" idx="1"/>
          </p:nvPr>
        </p:nvSpPr>
        <p:spPr>
          <a:xfrm>
            <a:off x="838201" y="1541539"/>
            <a:ext cx="4227991"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p:cNvSpPr>
            <a:spLocks noGrp="1"/>
          </p:cNvSpPr>
          <p:nvPr>
            <p:ph type="title"/>
          </p:nvPr>
        </p:nvSpPr>
        <p:spPr>
          <a:xfrm>
            <a:off x="471256" y="186434"/>
            <a:ext cx="10515600" cy="909454"/>
          </a:xfrm>
        </p:spPr>
        <p:txBody>
          <a:bodyPr/>
          <a:lstStyle/>
          <a:p>
            <a:r>
              <a:rPr lang="en-US"/>
              <a:t>Click to edit Master title style</a:t>
            </a:r>
          </a:p>
        </p:txBody>
      </p:sp>
      <p:sp>
        <p:nvSpPr>
          <p:cNvPr id="2" name="Date Placeholder 1"/>
          <p:cNvSpPr>
            <a:spLocks noGrp="1"/>
          </p:cNvSpPr>
          <p:nvPr>
            <p:ph type="dt" sz="half" idx="14"/>
          </p:nvPr>
        </p:nvSpPr>
        <p:spPr/>
        <p:txBody>
          <a:bodyPr/>
          <a:lstStyle/>
          <a:p>
            <a:fld id="{62FE63C3-A73F-4097-86A9-7B28950712B1}" type="datetime1">
              <a:rPr lang="en-US" smtClean="0"/>
              <a:pPr/>
              <a:t>5/30/2024</a:t>
            </a:fld>
            <a:endParaRPr lang="en-US"/>
          </a:p>
        </p:txBody>
      </p:sp>
      <p:sp>
        <p:nvSpPr>
          <p:cNvPr id="3" name="Footer Placeholder 2"/>
          <p:cNvSpPr>
            <a:spLocks noGrp="1"/>
          </p:cNvSpPr>
          <p:nvPr>
            <p:ph type="ftr" sz="quarter" idx="15"/>
          </p:nvPr>
        </p:nvSpPr>
        <p:spPr/>
        <p:txBody>
          <a:bodyPr/>
          <a:lstStyle/>
          <a:p>
            <a:endParaRPr lang="en-US"/>
          </a:p>
        </p:txBody>
      </p:sp>
      <p:sp>
        <p:nvSpPr>
          <p:cNvPr id="4" name="Slide Number Placeholder 3"/>
          <p:cNvSpPr>
            <a:spLocks noGrp="1"/>
          </p:cNvSpPr>
          <p:nvPr>
            <p:ph type="sldNum" sz="quarter" idx="16"/>
          </p:nvPr>
        </p:nvSpPr>
        <p:spPr/>
        <p:txBody>
          <a:bodyPr/>
          <a:lstStyle/>
          <a:p>
            <a:fld id="{5E94BA17-8AE8-4651-9FD9-8589E5D42325}" type="slidenum">
              <a:rPr lang="en-US" smtClean="0"/>
              <a:pPr/>
              <a:t>‹#›</a:t>
            </a:fld>
            <a:endParaRPr lang="en-US"/>
          </a:p>
        </p:txBody>
      </p:sp>
    </p:spTree>
    <p:extLst>
      <p:ext uri="{BB962C8B-B14F-4D97-AF65-F5344CB8AC3E}">
        <p14:creationId xmlns:p14="http://schemas.microsoft.com/office/powerpoint/2010/main" val="9626532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3 Photos">
    <p:spTree>
      <p:nvGrpSpPr>
        <p:cNvPr id="1" name=""/>
        <p:cNvGrpSpPr/>
        <p:nvPr/>
      </p:nvGrpSpPr>
      <p:grpSpPr>
        <a:xfrm>
          <a:off x="0" y="0"/>
          <a:ext cx="0" cy="0"/>
          <a:chOff x="0" y="0"/>
          <a:chExt cx="0" cy="0"/>
        </a:xfrm>
      </p:grpSpPr>
      <p:sp>
        <p:nvSpPr>
          <p:cNvPr id="12" name="Picture Placeholder 2"/>
          <p:cNvSpPr>
            <a:spLocks noGrp="1" noChangeAspect="1"/>
          </p:cNvSpPr>
          <p:nvPr>
            <p:ph type="pic" idx="13"/>
          </p:nvPr>
        </p:nvSpPr>
        <p:spPr>
          <a:xfrm>
            <a:off x="6019403" y="676450"/>
            <a:ext cx="6172599" cy="2572947"/>
          </a:xfrm>
          <a:prstGeom prst="rect">
            <a:avLst/>
          </a:prstGeom>
          <a:solidFill>
            <a:schemeClr val="bg2">
              <a:lumMod val="75000"/>
            </a:schemeClr>
          </a:solidFill>
          <a:ln>
            <a:solidFill>
              <a:schemeClr val="bg1"/>
            </a:solid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a:p>
            <a:r>
              <a:rPr lang="en-US"/>
              <a:t>Drag picture to placeholder or click icon to add</a:t>
            </a:r>
          </a:p>
        </p:txBody>
      </p:sp>
      <p:sp>
        <p:nvSpPr>
          <p:cNvPr id="13" name="Picture Placeholder 2"/>
          <p:cNvSpPr>
            <a:spLocks noGrp="1" noChangeAspect="1"/>
          </p:cNvSpPr>
          <p:nvPr>
            <p:ph type="pic" idx="14"/>
          </p:nvPr>
        </p:nvSpPr>
        <p:spPr>
          <a:xfrm>
            <a:off x="6019403" y="3252570"/>
            <a:ext cx="3141977" cy="2492198"/>
          </a:xfrm>
          <a:prstGeom prst="rect">
            <a:avLst/>
          </a:prstGeom>
          <a:solidFill>
            <a:schemeClr val="bg2">
              <a:lumMod val="75000"/>
            </a:schemeClr>
          </a:solidFill>
          <a:ln>
            <a:solidFill>
              <a:schemeClr val="bg1"/>
            </a:solid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a:p>
            <a:r>
              <a:rPr lang="en-US"/>
              <a:t>Drag picture to placeholder or click icon to add</a:t>
            </a:r>
          </a:p>
        </p:txBody>
      </p:sp>
      <p:sp>
        <p:nvSpPr>
          <p:cNvPr id="14" name="Picture Placeholder 2"/>
          <p:cNvSpPr>
            <a:spLocks noGrp="1" noChangeAspect="1"/>
          </p:cNvSpPr>
          <p:nvPr>
            <p:ph type="pic" idx="15"/>
          </p:nvPr>
        </p:nvSpPr>
        <p:spPr>
          <a:xfrm>
            <a:off x="9147367" y="3252570"/>
            <a:ext cx="3044634" cy="2492197"/>
          </a:xfrm>
          <a:prstGeom prst="rect">
            <a:avLst/>
          </a:prstGeom>
          <a:solidFill>
            <a:schemeClr val="bg2">
              <a:lumMod val="75000"/>
            </a:schemeClr>
          </a:solidFill>
          <a:ln>
            <a:solidFill>
              <a:schemeClr val="bg1"/>
            </a:solid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a:p>
            <a:r>
              <a:rPr lang="en-US"/>
              <a:t>Drag picture to placeholder or click icon to add</a:t>
            </a:r>
          </a:p>
        </p:txBody>
      </p:sp>
      <p:sp>
        <p:nvSpPr>
          <p:cNvPr id="7" name="Content Placeholder 2"/>
          <p:cNvSpPr>
            <a:spLocks noGrp="1"/>
          </p:cNvSpPr>
          <p:nvPr>
            <p:ph sz="half" idx="1"/>
          </p:nvPr>
        </p:nvSpPr>
        <p:spPr>
          <a:xfrm>
            <a:off x="388398" y="1000002"/>
            <a:ext cx="4227991"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4"/>
          <p:cNvSpPr>
            <a:spLocks noGrp="1"/>
          </p:cNvSpPr>
          <p:nvPr>
            <p:ph type="sldNum" sz="quarter" idx="12"/>
          </p:nvPr>
        </p:nvSpPr>
        <p:spPr>
          <a:xfrm>
            <a:off x="11304231" y="6374108"/>
            <a:ext cx="688760" cy="365125"/>
          </a:xfrm>
        </p:spPr>
        <p:txBody>
          <a:bodyPr/>
          <a:lstStyle/>
          <a:p>
            <a:fld id="{5E94BA17-8AE8-4651-9FD9-8589E5D42325}" type="slidenum">
              <a:rPr lang="en-US" smtClean="0"/>
              <a:t>‹#›</a:t>
            </a:fld>
            <a:endParaRPr lang="en-US"/>
          </a:p>
        </p:txBody>
      </p:sp>
      <p:sp>
        <p:nvSpPr>
          <p:cNvPr id="11" name="Date Placeholder 3"/>
          <p:cNvSpPr>
            <a:spLocks noGrp="1"/>
          </p:cNvSpPr>
          <p:nvPr>
            <p:ph type="dt" sz="half" idx="2"/>
          </p:nvPr>
        </p:nvSpPr>
        <p:spPr>
          <a:xfrm>
            <a:off x="210838" y="6356352"/>
            <a:ext cx="1706732" cy="365125"/>
          </a:xfrm>
          <a:prstGeom prst="rect">
            <a:avLst/>
          </a:prstGeom>
        </p:spPr>
        <p:txBody>
          <a:bodyPr vert="horz" lIns="91440" tIns="45720" rIns="91440" bIns="45720" rtlCol="0" anchor="ctr"/>
          <a:lstStyle>
            <a:lvl1pPr algn="l">
              <a:defRPr sz="1050">
                <a:solidFill>
                  <a:schemeClr val="tx1"/>
                </a:solidFill>
                <a:latin typeface="Segoe UI Semibold" panose="020B0702040204020203" pitchFamily="34" charset="0"/>
              </a:defRPr>
            </a:lvl1pPr>
          </a:lstStyle>
          <a:p>
            <a:fld id="{62FE63C3-A73F-4097-86A9-7B28950712B1}" type="datetime1">
              <a:rPr lang="en-US" smtClean="0"/>
              <a:pPr/>
              <a:t>5/30/2024</a:t>
            </a:fld>
            <a:endParaRPr lang="en-US"/>
          </a:p>
        </p:txBody>
      </p:sp>
      <p:sp>
        <p:nvSpPr>
          <p:cNvPr id="15" name="Footer Placeholder 4"/>
          <p:cNvSpPr>
            <a:spLocks noGrp="1"/>
          </p:cNvSpPr>
          <p:nvPr>
            <p:ph type="ftr" sz="quarter" idx="3"/>
          </p:nvPr>
        </p:nvSpPr>
        <p:spPr>
          <a:xfrm>
            <a:off x="3150828" y="6356352"/>
            <a:ext cx="4114800" cy="365125"/>
          </a:xfrm>
          <a:prstGeom prst="rect">
            <a:avLst/>
          </a:prstGeom>
        </p:spPr>
        <p:txBody>
          <a:bodyPr vert="horz" lIns="91440" tIns="45720" rIns="91440" bIns="45720" rtlCol="0" anchor="ctr"/>
          <a:lstStyle>
            <a:lvl1pPr algn="l">
              <a:defRPr sz="1100">
                <a:solidFill>
                  <a:schemeClr val="tx1">
                    <a:tint val="75000"/>
                  </a:schemeClr>
                </a:solidFill>
                <a:latin typeface="Segoe UI Semibold" panose="020B0702040204020203" pitchFamily="34" charset="0"/>
              </a:defRPr>
            </a:lvl1pPr>
          </a:lstStyle>
          <a:p>
            <a:endParaRPr lang="en-US"/>
          </a:p>
        </p:txBody>
      </p:sp>
    </p:spTree>
    <p:extLst>
      <p:ext uri="{BB962C8B-B14F-4D97-AF65-F5344CB8AC3E}">
        <p14:creationId xmlns:p14="http://schemas.microsoft.com/office/powerpoint/2010/main" val="23492975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 ">
    <p:spTree>
      <p:nvGrpSpPr>
        <p:cNvPr id="1" name=""/>
        <p:cNvGrpSpPr/>
        <p:nvPr/>
      </p:nvGrpSpPr>
      <p:grpSpPr>
        <a:xfrm>
          <a:off x="0" y="0"/>
          <a:ext cx="0" cy="0"/>
          <a:chOff x="0" y="0"/>
          <a:chExt cx="0" cy="0"/>
        </a:xfrm>
      </p:grpSpPr>
      <p:sp>
        <p:nvSpPr>
          <p:cNvPr id="7" name="Content Placeholder 2"/>
          <p:cNvSpPr>
            <a:spLocks noGrp="1"/>
          </p:cNvSpPr>
          <p:nvPr>
            <p:ph sz="half" idx="1"/>
          </p:nvPr>
        </p:nvSpPr>
        <p:spPr>
          <a:xfrm>
            <a:off x="270029" y="1621438"/>
            <a:ext cx="4227991"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4"/>
          <p:cNvSpPr>
            <a:spLocks noGrp="1"/>
          </p:cNvSpPr>
          <p:nvPr>
            <p:ph type="sldNum" sz="quarter" idx="12"/>
          </p:nvPr>
        </p:nvSpPr>
        <p:spPr>
          <a:xfrm>
            <a:off x="11304231" y="6374108"/>
            <a:ext cx="688760" cy="365125"/>
          </a:xfrm>
        </p:spPr>
        <p:txBody>
          <a:bodyPr/>
          <a:lstStyle/>
          <a:p>
            <a:fld id="{5E94BA17-8AE8-4651-9FD9-8589E5D42325}" type="slidenum">
              <a:rPr lang="en-US" smtClean="0"/>
              <a:t>‹#›</a:t>
            </a:fld>
            <a:endParaRPr lang="en-US"/>
          </a:p>
        </p:txBody>
      </p:sp>
      <p:sp>
        <p:nvSpPr>
          <p:cNvPr id="6" name="Chart Placeholder 5"/>
          <p:cNvSpPr>
            <a:spLocks noGrp="1"/>
          </p:cNvSpPr>
          <p:nvPr>
            <p:ph type="chart" sz="quarter" idx="13"/>
          </p:nvPr>
        </p:nvSpPr>
        <p:spPr>
          <a:xfrm>
            <a:off x="4935986" y="1683711"/>
            <a:ext cx="6960093" cy="4042386"/>
          </a:xfrm>
          <a:solidFill>
            <a:schemeClr val="bg1">
              <a:lumMod val="75000"/>
            </a:schemeClr>
          </a:solidFill>
        </p:spPr>
        <p:txBody>
          <a:bodyPr/>
          <a:lstStyle>
            <a:lvl1pPr marL="0" indent="0">
              <a:buNone/>
              <a:defRPr/>
            </a:lvl1pPr>
          </a:lstStyle>
          <a:p>
            <a:endParaRPr lang="en-US"/>
          </a:p>
        </p:txBody>
      </p:sp>
      <p:sp>
        <p:nvSpPr>
          <p:cNvPr id="15" name="Title 1"/>
          <p:cNvSpPr>
            <a:spLocks noGrp="1"/>
          </p:cNvSpPr>
          <p:nvPr>
            <p:ph type="title"/>
          </p:nvPr>
        </p:nvSpPr>
        <p:spPr>
          <a:xfrm>
            <a:off x="471256" y="186434"/>
            <a:ext cx="10515600" cy="909454"/>
          </a:xfrm>
        </p:spPr>
        <p:txBody>
          <a:bodyPr/>
          <a:lstStyle/>
          <a:p>
            <a:r>
              <a:rPr lang="en-US"/>
              <a:t>Click to edit Master title style</a:t>
            </a:r>
          </a:p>
        </p:txBody>
      </p:sp>
      <p:sp>
        <p:nvSpPr>
          <p:cNvPr id="16" name="Date Placeholder 3"/>
          <p:cNvSpPr>
            <a:spLocks noGrp="1"/>
          </p:cNvSpPr>
          <p:nvPr>
            <p:ph type="dt" sz="half" idx="2"/>
          </p:nvPr>
        </p:nvSpPr>
        <p:spPr>
          <a:xfrm>
            <a:off x="210838" y="6356352"/>
            <a:ext cx="1706732" cy="365125"/>
          </a:xfrm>
          <a:prstGeom prst="rect">
            <a:avLst/>
          </a:prstGeom>
        </p:spPr>
        <p:txBody>
          <a:bodyPr vert="horz" lIns="91440" tIns="45720" rIns="91440" bIns="45720" rtlCol="0" anchor="ctr"/>
          <a:lstStyle>
            <a:lvl1pPr algn="l">
              <a:defRPr sz="1050">
                <a:solidFill>
                  <a:schemeClr val="tx1"/>
                </a:solidFill>
                <a:latin typeface="Segoe UI Semibold" panose="020B0702040204020203" pitchFamily="34" charset="0"/>
              </a:defRPr>
            </a:lvl1pPr>
          </a:lstStyle>
          <a:p>
            <a:fld id="{62FE63C3-A73F-4097-86A9-7B28950712B1}" type="datetime1">
              <a:rPr lang="en-US" smtClean="0"/>
              <a:pPr/>
              <a:t>5/30/2024</a:t>
            </a:fld>
            <a:endParaRPr lang="en-US"/>
          </a:p>
        </p:txBody>
      </p:sp>
      <p:sp>
        <p:nvSpPr>
          <p:cNvPr id="17" name="Footer Placeholder 4"/>
          <p:cNvSpPr>
            <a:spLocks noGrp="1"/>
          </p:cNvSpPr>
          <p:nvPr>
            <p:ph type="ftr" sz="quarter" idx="3"/>
          </p:nvPr>
        </p:nvSpPr>
        <p:spPr>
          <a:xfrm>
            <a:off x="3150828" y="6356352"/>
            <a:ext cx="4114800" cy="365125"/>
          </a:xfrm>
          <a:prstGeom prst="rect">
            <a:avLst/>
          </a:prstGeom>
        </p:spPr>
        <p:txBody>
          <a:bodyPr vert="horz" lIns="91440" tIns="45720" rIns="91440" bIns="45720" rtlCol="0" anchor="ctr"/>
          <a:lstStyle>
            <a:lvl1pPr algn="l">
              <a:defRPr sz="1100">
                <a:solidFill>
                  <a:schemeClr val="tx1">
                    <a:tint val="75000"/>
                  </a:schemeClr>
                </a:solidFill>
                <a:latin typeface="Segoe UI Semibold" panose="020B0702040204020203" pitchFamily="34" charset="0"/>
              </a:defRPr>
            </a:lvl1pPr>
          </a:lstStyle>
          <a:p>
            <a:endParaRPr lang="en-US"/>
          </a:p>
        </p:txBody>
      </p:sp>
    </p:spTree>
    <p:extLst>
      <p:ext uri="{BB962C8B-B14F-4D97-AF65-F5344CB8AC3E}">
        <p14:creationId xmlns:p14="http://schemas.microsoft.com/office/powerpoint/2010/main" val="34773190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Option 01">
    <p:spTree>
      <p:nvGrpSpPr>
        <p:cNvPr id="1" name=""/>
        <p:cNvGrpSpPr/>
        <p:nvPr/>
      </p:nvGrpSpPr>
      <p:grpSpPr>
        <a:xfrm>
          <a:off x="0" y="0"/>
          <a:ext cx="0" cy="0"/>
          <a:chOff x="0" y="0"/>
          <a:chExt cx="0" cy="0"/>
        </a:xfrm>
      </p:grpSpPr>
      <p:pic>
        <p:nvPicPr>
          <p:cNvPr id="8" name="Picture 7" descr="A city on the water&#10;&#10;Description automatically generated with low confidence">
            <a:extLst>
              <a:ext uri="{FF2B5EF4-FFF2-40B4-BE49-F238E27FC236}">
                <a16:creationId xmlns:a16="http://schemas.microsoft.com/office/drawing/2014/main" id="{020080E3-A8A0-E762-F7F7-90223792C77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911685BB-14C8-3C7A-97F2-6B002B5C3EB5}"/>
              </a:ext>
            </a:extLst>
          </p:cNvPr>
          <p:cNvSpPr/>
          <p:nvPr userDrawn="1"/>
        </p:nvSpPr>
        <p:spPr>
          <a:xfrm>
            <a:off x="0" y="0"/>
            <a:ext cx="12192000" cy="6858000"/>
          </a:xfrm>
          <a:prstGeom prst="rect">
            <a:avLst/>
          </a:prstGeom>
          <a:solidFill>
            <a:schemeClr val="accent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7400F25E-54C0-3DBA-0B91-384E5CB6867B}"/>
              </a:ext>
            </a:extLst>
          </p:cNvPr>
          <p:cNvSpPr/>
          <p:nvPr userDrawn="1"/>
        </p:nvSpPr>
        <p:spPr>
          <a:xfrm>
            <a:off x="0" y="0"/>
            <a:ext cx="12192000" cy="6858000"/>
          </a:xfrm>
          <a:custGeom>
            <a:avLst/>
            <a:gdLst>
              <a:gd name="connsiteX0" fmla="*/ 2596710 w 12192000"/>
              <a:gd name="connsiteY0" fmla="*/ 4870467 h 6858000"/>
              <a:gd name="connsiteX1" fmla="*/ 2596710 w 12192000"/>
              <a:gd name="connsiteY1" fmla="*/ 4871092 h 6858000"/>
              <a:gd name="connsiteX2" fmla="*/ 2596935 w 12192000"/>
              <a:gd name="connsiteY2" fmla="*/ 4871410 h 6858000"/>
              <a:gd name="connsiteX3" fmla="*/ 12192000 w 12192000"/>
              <a:gd name="connsiteY3" fmla="*/ 2795518 h 6858000"/>
              <a:gd name="connsiteX4" fmla="*/ 12192000 w 12192000"/>
              <a:gd name="connsiteY4" fmla="*/ 6858000 h 6858000"/>
              <a:gd name="connsiteX5" fmla="*/ 7763885 w 12192000"/>
              <a:gd name="connsiteY5" fmla="*/ 6858000 h 6858000"/>
              <a:gd name="connsiteX6" fmla="*/ 8094058 w 12192000"/>
              <a:gd name="connsiteY6" fmla="*/ 6645526 h 6858000"/>
              <a:gd name="connsiteX7" fmla="*/ 12167306 w 12192000"/>
              <a:gd name="connsiteY7" fmla="*/ 2832572 h 6858000"/>
              <a:gd name="connsiteX8" fmla="*/ 0 w 12192000"/>
              <a:gd name="connsiteY8" fmla="*/ 0 h 6858000"/>
              <a:gd name="connsiteX9" fmla="*/ 10856594 w 12192000"/>
              <a:gd name="connsiteY9" fmla="*/ 0 h 6858000"/>
              <a:gd name="connsiteX10" fmla="*/ 10710593 w 12192000"/>
              <a:gd name="connsiteY10" fmla="*/ 221055 h 6858000"/>
              <a:gd name="connsiteX11" fmla="*/ 2612606 w 12192000"/>
              <a:gd name="connsiteY11" fmla="*/ 4865313 h 6858000"/>
              <a:gd name="connsiteX12" fmla="*/ 2596710 w 12192000"/>
              <a:gd name="connsiteY12" fmla="*/ 4867673 h 6858000"/>
              <a:gd name="connsiteX13" fmla="*/ 2596710 w 12192000"/>
              <a:gd name="connsiteY13" fmla="*/ 4867766 h 6858000"/>
              <a:gd name="connsiteX14" fmla="*/ 3170962 w 12192000"/>
              <a:gd name="connsiteY14" fmla="*/ 4865240 h 6858000"/>
              <a:gd name="connsiteX15" fmla="*/ 11181887 w 12192000"/>
              <a:gd name="connsiteY15" fmla="*/ 2272549 h 6858000"/>
              <a:gd name="connsiteX16" fmla="*/ 11642951 w 12192000"/>
              <a:gd name="connsiteY16" fmla="*/ 1940565 h 6858000"/>
              <a:gd name="connsiteX17" fmla="*/ 11863506 w 12192000"/>
              <a:gd name="connsiteY17" fmla="*/ 1766405 h 6858000"/>
              <a:gd name="connsiteX18" fmla="*/ 11865068 w 12192000"/>
              <a:gd name="connsiteY18" fmla="*/ 1770089 h 6858000"/>
              <a:gd name="connsiteX19" fmla="*/ 12192000 w 12192000"/>
              <a:gd name="connsiteY19" fmla="*/ 1511929 h 6858000"/>
              <a:gd name="connsiteX20" fmla="*/ 12192000 w 12192000"/>
              <a:gd name="connsiteY20" fmla="*/ 2768026 h 6858000"/>
              <a:gd name="connsiteX21" fmla="*/ 12073439 w 12192000"/>
              <a:gd name="connsiteY21" fmla="*/ 2854015 h 6858000"/>
              <a:gd name="connsiteX22" fmla="*/ 4956726 w 12192000"/>
              <a:gd name="connsiteY22" fmla="*/ 6798790 h 6858000"/>
              <a:gd name="connsiteX23" fmla="*/ 4769226 w 12192000"/>
              <a:gd name="connsiteY23" fmla="*/ 6858000 h 6858000"/>
              <a:gd name="connsiteX24" fmla="*/ 2938363 w 12192000"/>
              <a:gd name="connsiteY24" fmla="*/ 6858000 h 6858000"/>
              <a:gd name="connsiteX25" fmla="*/ 2150074 w 12192000"/>
              <a:gd name="connsiteY25" fmla="*/ 6858000 h 6858000"/>
              <a:gd name="connsiteX26" fmla="*/ 2150075 w 12192000"/>
              <a:gd name="connsiteY26" fmla="*/ 6857999 h 6858000"/>
              <a:gd name="connsiteX27" fmla="*/ 0 w 12192000"/>
              <a:gd name="connsiteY27" fmla="*/ 685799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192000" h="6858000">
                <a:moveTo>
                  <a:pt x="2596710" y="4870467"/>
                </a:moveTo>
                <a:lnTo>
                  <a:pt x="2596710" y="4871092"/>
                </a:lnTo>
                <a:lnTo>
                  <a:pt x="2596935" y="4871410"/>
                </a:lnTo>
                <a:close/>
                <a:moveTo>
                  <a:pt x="12192000" y="2795518"/>
                </a:moveTo>
                <a:lnTo>
                  <a:pt x="12192000" y="6858000"/>
                </a:lnTo>
                <a:lnTo>
                  <a:pt x="7763885" y="6858000"/>
                </a:lnTo>
                <a:lnTo>
                  <a:pt x="8094058" y="6645526"/>
                </a:lnTo>
                <a:cubicBezTo>
                  <a:pt x="10637160" y="4966049"/>
                  <a:pt x="11893066" y="3238274"/>
                  <a:pt x="12167306" y="2832572"/>
                </a:cubicBezTo>
                <a:close/>
                <a:moveTo>
                  <a:pt x="0" y="0"/>
                </a:moveTo>
                <a:lnTo>
                  <a:pt x="10856594" y="0"/>
                </a:lnTo>
                <a:lnTo>
                  <a:pt x="10710593" y="221055"/>
                </a:lnTo>
                <a:cubicBezTo>
                  <a:pt x="8082006" y="3979346"/>
                  <a:pt x="2941207" y="4815336"/>
                  <a:pt x="2612606" y="4865313"/>
                </a:cubicBezTo>
                <a:lnTo>
                  <a:pt x="2596710" y="4867673"/>
                </a:lnTo>
                <a:lnTo>
                  <a:pt x="2596710" y="4867766"/>
                </a:lnTo>
                <a:lnTo>
                  <a:pt x="3170962" y="4865240"/>
                </a:lnTo>
                <a:cubicBezTo>
                  <a:pt x="6040167" y="4796741"/>
                  <a:pt x="8822765" y="3893109"/>
                  <a:pt x="11181887" y="2272549"/>
                </a:cubicBezTo>
                <a:lnTo>
                  <a:pt x="11642951" y="1940565"/>
                </a:lnTo>
                <a:lnTo>
                  <a:pt x="11863506" y="1766405"/>
                </a:lnTo>
                <a:lnTo>
                  <a:pt x="11865068" y="1770089"/>
                </a:lnTo>
                <a:lnTo>
                  <a:pt x="12192000" y="1511929"/>
                </a:lnTo>
                <a:lnTo>
                  <a:pt x="12192000" y="2768026"/>
                </a:lnTo>
                <a:lnTo>
                  <a:pt x="12073439" y="2854015"/>
                </a:lnTo>
                <a:cubicBezTo>
                  <a:pt x="10732237" y="3820468"/>
                  <a:pt x="7597353" y="5921350"/>
                  <a:pt x="4956726" y="6798790"/>
                </a:cubicBezTo>
                <a:lnTo>
                  <a:pt x="4769226" y="6858000"/>
                </a:lnTo>
                <a:lnTo>
                  <a:pt x="2938363" y="6858000"/>
                </a:lnTo>
                <a:lnTo>
                  <a:pt x="2150074" y="6858000"/>
                </a:lnTo>
                <a:lnTo>
                  <a:pt x="2150075" y="6857999"/>
                </a:lnTo>
                <a:lnTo>
                  <a:pt x="0" y="6857999"/>
                </a:lnTo>
                <a:close/>
              </a:path>
            </a:pathLst>
          </a:custGeom>
          <a:solidFill>
            <a:schemeClr val="bg1">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Title 1">
            <a:extLst>
              <a:ext uri="{FF2B5EF4-FFF2-40B4-BE49-F238E27FC236}">
                <a16:creationId xmlns:a16="http://schemas.microsoft.com/office/drawing/2014/main" id="{8A98F44B-0605-1140-9531-F5FF63C6AA7A}"/>
              </a:ext>
            </a:extLst>
          </p:cNvPr>
          <p:cNvSpPr>
            <a:spLocks noGrp="1"/>
          </p:cNvSpPr>
          <p:nvPr>
            <p:ph type="ctrTitle" hasCustomPrompt="1"/>
          </p:nvPr>
        </p:nvSpPr>
        <p:spPr>
          <a:xfrm>
            <a:off x="358534" y="4978400"/>
            <a:ext cx="5390606" cy="718351"/>
          </a:xfrm>
          <a:prstGeom prst="rect">
            <a:avLst/>
          </a:prstGeom>
        </p:spPr>
        <p:txBody>
          <a:bodyPr anchor="b">
            <a:normAutofit/>
          </a:bodyPr>
          <a:lstStyle>
            <a:lvl1pPr algn="l">
              <a:defRPr sz="2000" b="1">
                <a:solidFill>
                  <a:schemeClr val="tx1">
                    <a:lumMod val="75000"/>
                    <a:lumOff val="25000"/>
                  </a:schemeClr>
                </a:solidFill>
              </a:defRPr>
            </a:lvl1pPr>
          </a:lstStyle>
          <a:p>
            <a:r>
              <a:rPr lang="en-US"/>
              <a:t>CLICK TO EDIT MASTER TITLE STYLE</a:t>
            </a:r>
          </a:p>
        </p:txBody>
      </p:sp>
      <p:sp>
        <p:nvSpPr>
          <p:cNvPr id="35" name="Subtitle 2">
            <a:extLst>
              <a:ext uri="{FF2B5EF4-FFF2-40B4-BE49-F238E27FC236}">
                <a16:creationId xmlns:a16="http://schemas.microsoft.com/office/drawing/2014/main" id="{06CB5F6D-C2B3-44B3-6A6E-6D61EF88D12C}"/>
              </a:ext>
            </a:extLst>
          </p:cNvPr>
          <p:cNvSpPr>
            <a:spLocks noGrp="1"/>
          </p:cNvSpPr>
          <p:nvPr>
            <p:ph type="subTitle" idx="1"/>
          </p:nvPr>
        </p:nvSpPr>
        <p:spPr>
          <a:xfrm>
            <a:off x="358534" y="5946809"/>
            <a:ext cx="5390606" cy="483020"/>
          </a:xfrm>
          <a:prstGeom prst="rect">
            <a:avLst/>
          </a:prstGeom>
        </p:spPr>
        <p:txBody>
          <a:bodyPr>
            <a:normAutofit/>
          </a:bodyPr>
          <a:lstStyle>
            <a:lvl1pPr marL="0" indent="0" algn="l">
              <a:buNone/>
              <a:defRPr sz="18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36" name="Straight Connector 35">
            <a:extLst>
              <a:ext uri="{FF2B5EF4-FFF2-40B4-BE49-F238E27FC236}">
                <a16:creationId xmlns:a16="http://schemas.microsoft.com/office/drawing/2014/main" id="{F6DF0A94-FE5E-713A-5832-583B2C6A7FA2}"/>
              </a:ext>
            </a:extLst>
          </p:cNvPr>
          <p:cNvCxnSpPr/>
          <p:nvPr userDrawn="1"/>
        </p:nvCxnSpPr>
        <p:spPr>
          <a:xfrm flipH="1">
            <a:off x="2728771" y="5813854"/>
            <a:ext cx="990600" cy="0"/>
          </a:xfrm>
          <a:prstGeom prst="line">
            <a:avLst/>
          </a:prstGeom>
          <a:ln w="476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8925C9A-0D7A-590A-4855-26CC7B989EC0}"/>
              </a:ext>
            </a:extLst>
          </p:cNvPr>
          <p:cNvCxnSpPr/>
          <p:nvPr userDrawn="1"/>
        </p:nvCxnSpPr>
        <p:spPr>
          <a:xfrm flipH="1">
            <a:off x="1607427" y="5813854"/>
            <a:ext cx="990600" cy="0"/>
          </a:xfrm>
          <a:prstGeom prst="line">
            <a:avLst/>
          </a:prstGeom>
          <a:ln w="47625" cap="rnd">
            <a:solidFill>
              <a:schemeClr val="accent2"/>
            </a:solidFill>
            <a:round/>
          </a:ln>
        </p:spPr>
        <p:style>
          <a:lnRef idx="1">
            <a:schemeClr val="accent1"/>
          </a:lnRef>
          <a:fillRef idx="0">
            <a:schemeClr val="accent1"/>
          </a:fillRef>
          <a:effectRef idx="0">
            <a:schemeClr val="accent1"/>
          </a:effectRef>
          <a:fontRef idx="minor">
            <a:schemeClr val="tx1"/>
          </a:fontRef>
        </p:style>
      </p:cxnSp>
      <p:cxnSp>
        <p:nvCxnSpPr>
          <p:cNvPr id="38" name="Straight Connector 37" descr="three dashed lines blue, green, and yellow">
            <a:extLst>
              <a:ext uri="{FF2B5EF4-FFF2-40B4-BE49-F238E27FC236}">
                <a16:creationId xmlns:a16="http://schemas.microsoft.com/office/drawing/2014/main" id="{E0CD9662-E55F-782E-0514-FA92DDE912D2}"/>
              </a:ext>
            </a:extLst>
          </p:cNvPr>
          <p:cNvCxnSpPr/>
          <p:nvPr userDrawn="1"/>
        </p:nvCxnSpPr>
        <p:spPr>
          <a:xfrm flipH="1">
            <a:off x="486083" y="5813854"/>
            <a:ext cx="990600" cy="0"/>
          </a:xfrm>
          <a:prstGeom prst="line">
            <a:avLst/>
          </a:prstGeom>
          <a:ln w="47625" cap="rnd">
            <a:round/>
          </a:ln>
        </p:spPr>
        <p:style>
          <a:lnRef idx="1">
            <a:schemeClr val="accent1"/>
          </a:lnRef>
          <a:fillRef idx="0">
            <a:schemeClr val="accent1"/>
          </a:fillRef>
          <a:effectRef idx="0">
            <a:schemeClr val="accent1"/>
          </a:effectRef>
          <a:fontRef idx="minor">
            <a:schemeClr val="tx1"/>
          </a:fontRef>
        </p:style>
      </p:cxnSp>
      <p:pic>
        <p:nvPicPr>
          <p:cNvPr id="2" name="Graphic 1" descr="SDGE LOGO">
            <a:extLst>
              <a:ext uri="{FF2B5EF4-FFF2-40B4-BE49-F238E27FC236}">
                <a16:creationId xmlns:a16="http://schemas.microsoft.com/office/drawing/2014/main" id="{C7D2437C-8E73-FF03-5097-D1BD7AD9CFC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2118" y="597155"/>
            <a:ext cx="3488372" cy="933508"/>
          </a:xfrm>
          <a:prstGeom prst="rect">
            <a:avLst/>
          </a:prstGeom>
        </p:spPr>
      </p:pic>
      <p:sp>
        <p:nvSpPr>
          <p:cNvPr id="3" name="TextBox 2">
            <a:extLst>
              <a:ext uri="{FF2B5EF4-FFF2-40B4-BE49-F238E27FC236}">
                <a16:creationId xmlns:a16="http://schemas.microsoft.com/office/drawing/2014/main" id="{226BB8AF-9605-6641-EE75-49DF9AE74033}"/>
              </a:ext>
            </a:extLst>
          </p:cNvPr>
          <p:cNvSpPr txBox="1"/>
          <p:nvPr userDrawn="1"/>
        </p:nvSpPr>
        <p:spPr>
          <a:xfrm>
            <a:off x="-35454" y="6935686"/>
            <a:ext cx="6722003" cy="215444"/>
          </a:xfrm>
          <a:prstGeom prst="rect">
            <a:avLst/>
          </a:prstGeom>
          <a:noFill/>
        </p:spPr>
        <p:txBody>
          <a:bodyPr wrap="square">
            <a:spAutoFit/>
          </a:bodyPr>
          <a:lstStyle/>
          <a:p>
            <a:r>
              <a:rPr lang="en-US" sz="800" b="0" i="0">
                <a:solidFill>
                  <a:schemeClr val="tx2"/>
                </a:solidFill>
                <a:effectLst/>
                <a:latin typeface="+mj-lt"/>
              </a:rPr>
              <a:t>©2023 San Diego Gas &amp; Electric® Company. Trademarks are property of their respective owners. All rights reserved.</a:t>
            </a:r>
            <a:endParaRPr lang="en-US" sz="800">
              <a:solidFill>
                <a:schemeClr val="tx2"/>
              </a:solidFill>
              <a:latin typeface="+mj-lt"/>
            </a:endParaRPr>
          </a:p>
        </p:txBody>
      </p:sp>
    </p:spTree>
    <p:extLst>
      <p:ext uri="{BB962C8B-B14F-4D97-AF65-F5344CB8AC3E}">
        <p14:creationId xmlns:p14="http://schemas.microsoft.com/office/powerpoint/2010/main" val="2089927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accel="50000" decel="50000" fill="hold" nodeType="withEffect">
                                  <p:stCondLst>
                                    <p:cond delay="0"/>
                                  </p:stCondLst>
                                  <p:childTnLst>
                                    <p:animMotion origin="layout" path="M 4.375E-6 -2.59259E-6 L -0.03685 -2.59259E-6 " pathEditMode="relative" rAng="0" ptsTypes="AA">
                                      <p:cBhvr>
                                        <p:cTn id="9" dur="1000" spd="-100000" fill="hold"/>
                                        <p:tgtEl>
                                          <p:spTgt spid="2"/>
                                        </p:tgtEl>
                                        <p:attrNameLst>
                                          <p:attrName>ppt_x</p:attrName>
                                          <p:attrName>ppt_y</p:attrName>
                                        </p:attrNameLst>
                                      </p:cBhvr>
                                      <p:rCtr x="-1849" y="0"/>
                                    </p:animMotion>
                                  </p:childTnLst>
                                </p:cTn>
                              </p:par>
                            </p:childTnLst>
                          </p:cTn>
                        </p:par>
                        <p:par>
                          <p:cTn id="10" fill="hold">
                            <p:stCondLst>
                              <p:cond delay="1000"/>
                            </p:stCondLst>
                            <p:childTnLst>
                              <p:par>
                                <p:cTn id="11" presetID="12" presetClass="entr" presetSubtype="8" fill="hold" nodeType="after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additive="base">
                                        <p:cTn id="13" dur="250"/>
                                        <p:tgtEl>
                                          <p:spTgt spid="38"/>
                                        </p:tgtEl>
                                        <p:attrNameLst>
                                          <p:attrName>ppt_x</p:attrName>
                                        </p:attrNameLst>
                                      </p:cBhvr>
                                      <p:tavLst>
                                        <p:tav tm="0">
                                          <p:val>
                                            <p:strVal val="#ppt_x-#ppt_w*1.125000"/>
                                          </p:val>
                                        </p:tav>
                                        <p:tav tm="100000">
                                          <p:val>
                                            <p:strVal val="#ppt_x"/>
                                          </p:val>
                                        </p:tav>
                                      </p:tavLst>
                                    </p:anim>
                                    <p:animEffect transition="in" filter="wipe(right)">
                                      <p:cBhvr>
                                        <p:cTn id="14" dur="250"/>
                                        <p:tgtEl>
                                          <p:spTgt spid="38"/>
                                        </p:tgtEl>
                                      </p:cBhvr>
                                    </p:animEffect>
                                  </p:childTnLst>
                                </p:cTn>
                              </p:par>
                              <p:par>
                                <p:cTn id="15" presetID="12" presetClass="entr" presetSubtype="8" fill="hold" nodeType="withEffect">
                                  <p:stCondLst>
                                    <p:cond delay="150"/>
                                  </p:stCondLst>
                                  <p:childTnLst>
                                    <p:set>
                                      <p:cBhvr>
                                        <p:cTn id="16" dur="1" fill="hold">
                                          <p:stCondLst>
                                            <p:cond delay="0"/>
                                          </p:stCondLst>
                                        </p:cTn>
                                        <p:tgtEl>
                                          <p:spTgt spid="37"/>
                                        </p:tgtEl>
                                        <p:attrNameLst>
                                          <p:attrName>style.visibility</p:attrName>
                                        </p:attrNameLst>
                                      </p:cBhvr>
                                      <p:to>
                                        <p:strVal val="visible"/>
                                      </p:to>
                                    </p:set>
                                    <p:anim calcmode="lin" valueType="num">
                                      <p:cBhvr additive="base">
                                        <p:cTn id="17" dur="250"/>
                                        <p:tgtEl>
                                          <p:spTgt spid="37"/>
                                        </p:tgtEl>
                                        <p:attrNameLst>
                                          <p:attrName>ppt_x</p:attrName>
                                        </p:attrNameLst>
                                      </p:cBhvr>
                                      <p:tavLst>
                                        <p:tav tm="0">
                                          <p:val>
                                            <p:strVal val="#ppt_x-#ppt_w*1.125000"/>
                                          </p:val>
                                        </p:tav>
                                        <p:tav tm="100000">
                                          <p:val>
                                            <p:strVal val="#ppt_x"/>
                                          </p:val>
                                        </p:tav>
                                      </p:tavLst>
                                    </p:anim>
                                    <p:animEffect transition="in" filter="wipe(right)">
                                      <p:cBhvr>
                                        <p:cTn id="18" dur="250"/>
                                        <p:tgtEl>
                                          <p:spTgt spid="37"/>
                                        </p:tgtEl>
                                      </p:cBhvr>
                                    </p:animEffect>
                                  </p:childTnLst>
                                </p:cTn>
                              </p:par>
                              <p:par>
                                <p:cTn id="19" presetID="12" presetClass="entr" presetSubtype="8" fill="hold" nodeType="withEffect">
                                  <p:stCondLst>
                                    <p:cond delay="300"/>
                                  </p:stCondLst>
                                  <p:childTnLst>
                                    <p:set>
                                      <p:cBhvr>
                                        <p:cTn id="20" dur="1" fill="hold">
                                          <p:stCondLst>
                                            <p:cond delay="0"/>
                                          </p:stCondLst>
                                        </p:cTn>
                                        <p:tgtEl>
                                          <p:spTgt spid="36"/>
                                        </p:tgtEl>
                                        <p:attrNameLst>
                                          <p:attrName>style.visibility</p:attrName>
                                        </p:attrNameLst>
                                      </p:cBhvr>
                                      <p:to>
                                        <p:strVal val="visible"/>
                                      </p:to>
                                    </p:set>
                                    <p:anim calcmode="lin" valueType="num">
                                      <p:cBhvr additive="base">
                                        <p:cTn id="21" dur="250"/>
                                        <p:tgtEl>
                                          <p:spTgt spid="36"/>
                                        </p:tgtEl>
                                        <p:attrNameLst>
                                          <p:attrName>ppt_x</p:attrName>
                                        </p:attrNameLst>
                                      </p:cBhvr>
                                      <p:tavLst>
                                        <p:tav tm="0">
                                          <p:val>
                                            <p:strVal val="#ppt_x-#ppt_w*1.125000"/>
                                          </p:val>
                                        </p:tav>
                                        <p:tav tm="100000">
                                          <p:val>
                                            <p:strVal val="#ppt_x"/>
                                          </p:val>
                                        </p:tav>
                                      </p:tavLst>
                                    </p:anim>
                                    <p:animEffect transition="in" filter="wipe(right)">
                                      <p:cBhvr>
                                        <p:cTn id="22" dur="250"/>
                                        <p:tgtEl>
                                          <p:spTgt spid="36"/>
                                        </p:tgtEl>
                                      </p:cBhvr>
                                    </p:animEffect>
                                  </p:childTnLst>
                                </p:cTn>
                              </p:par>
                            </p:childTnLst>
                          </p:cTn>
                        </p:par>
                        <p:par>
                          <p:cTn id="23" fill="hold">
                            <p:stCondLst>
                              <p:cond delay="1550"/>
                            </p:stCondLst>
                            <p:childTnLst>
                              <p:par>
                                <p:cTn id="24" presetID="12" presetClass="entr" presetSubtype="4" fill="hold" grpId="0" nodeType="afterEffect">
                                  <p:stCondLst>
                                    <p:cond delay="0"/>
                                  </p:stCondLst>
                                  <p:childTnLst>
                                    <p:set>
                                      <p:cBhvr>
                                        <p:cTn id="25" dur="1" fill="hold">
                                          <p:stCondLst>
                                            <p:cond delay="0"/>
                                          </p:stCondLst>
                                        </p:cTn>
                                        <p:tgtEl>
                                          <p:spTgt spid="34"/>
                                        </p:tgtEl>
                                        <p:attrNameLst>
                                          <p:attrName>style.visibility</p:attrName>
                                        </p:attrNameLst>
                                      </p:cBhvr>
                                      <p:to>
                                        <p:strVal val="visible"/>
                                      </p:to>
                                    </p:set>
                                    <p:anim calcmode="lin" valueType="num">
                                      <p:cBhvr additive="base">
                                        <p:cTn id="26" dur="250"/>
                                        <p:tgtEl>
                                          <p:spTgt spid="34"/>
                                        </p:tgtEl>
                                        <p:attrNameLst>
                                          <p:attrName>ppt_y</p:attrName>
                                        </p:attrNameLst>
                                      </p:cBhvr>
                                      <p:tavLst>
                                        <p:tav tm="0">
                                          <p:val>
                                            <p:strVal val="#ppt_y+#ppt_h*1.125000"/>
                                          </p:val>
                                        </p:tav>
                                        <p:tav tm="100000">
                                          <p:val>
                                            <p:strVal val="#ppt_y"/>
                                          </p:val>
                                        </p:tav>
                                      </p:tavLst>
                                    </p:anim>
                                    <p:animEffect transition="in" filter="wipe(up)">
                                      <p:cBhvr>
                                        <p:cTn id="27" dur="250"/>
                                        <p:tgtEl>
                                          <p:spTgt spid="34"/>
                                        </p:tgtEl>
                                      </p:cBhvr>
                                    </p:animEffect>
                                  </p:childTnLst>
                                </p:cTn>
                              </p:par>
                              <p:par>
                                <p:cTn id="28" presetID="12" presetClass="entr" presetSubtype="1" fill="hold" grpId="0" nodeType="withEffect">
                                  <p:stCondLst>
                                    <p:cond delay="0"/>
                                  </p:stCondLst>
                                  <p:childTnLst>
                                    <p:set>
                                      <p:cBhvr>
                                        <p:cTn id="29" dur="1" fill="hold">
                                          <p:stCondLst>
                                            <p:cond delay="0"/>
                                          </p:stCondLst>
                                        </p:cTn>
                                        <p:tgtEl>
                                          <p:spTgt spid="35">
                                            <p:txEl>
                                              <p:pRg st="0" end="0"/>
                                            </p:txEl>
                                          </p:spTgt>
                                        </p:tgtEl>
                                        <p:attrNameLst>
                                          <p:attrName>style.visibility</p:attrName>
                                        </p:attrNameLst>
                                      </p:cBhvr>
                                      <p:to>
                                        <p:strVal val="visible"/>
                                      </p:to>
                                    </p:set>
                                    <p:anim calcmode="lin" valueType="num">
                                      <p:cBhvr additive="base">
                                        <p:cTn id="30" dur="250"/>
                                        <p:tgtEl>
                                          <p:spTgt spid="35">
                                            <p:txEl>
                                              <p:pRg st="0" end="0"/>
                                            </p:txEl>
                                          </p:spTgt>
                                        </p:tgtEl>
                                        <p:attrNameLst>
                                          <p:attrName>ppt_y</p:attrName>
                                        </p:attrNameLst>
                                      </p:cBhvr>
                                      <p:tavLst>
                                        <p:tav tm="0">
                                          <p:val>
                                            <p:strVal val="#ppt_y-#ppt_h*1.125000"/>
                                          </p:val>
                                        </p:tav>
                                        <p:tav tm="100000">
                                          <p:val>
                                            <p:strVal val="#ppt_y"/>
                                          </p:val>
                                        </p:tav>
                                      </p:tavLst>
                                    </p:anim>
                                    <p:animEffect transition="in" filter="wipe(down)">
                                      <p:cBhvr>
                                        <p:cTn id="31" dur="25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build="p">
        <p:tmplLst>
          <p:tmpl lvl="1">
            <p:tnLst>
              <p:par>
                <p:cTn presetID="12" presetClass="entr" presetSubtype="1" fill="hold" nodeType="withEffect">
                  <p:stCondLst>
                    <p:cond delay="0"/>
                  </p:stCondLst>
                  <p:childTnLst>
                    <p:set>
                      <p:cBhvr>
                        <p:cTn dur="1" fill="hold">
                          <p:stCondLst>
                            <p:cond delay="0"/>
                          </p:stCondLst>
                        </p:cTn>
                        <p:tgtEl>
                          <p:spTgt spid="35"/>
                        </p:tgtEl>
                        <p:attrNameLst>
                          <p:attrName>style.visibility</p:attrName>
                        </p:attrNameLst>
                      </p:cBhvr>
                      <p:to>
                        <p:strVal val="visible"/>
                      </p:to>
                    </p:set>
                    <p:anim calcmode="lin" valueType="num">
                      <p:cBhvr additive="base">
                        <p:cTn dur="250"/>
                        <p:tgtEl>
                          <p:spTgt spid="35"/>
                        </p:tgtEl>
                        <p:attrNameLst>
                          <p:attrName>ppt_y</p:attrName>
                        </p:attrNameLst>
                      </p:cBhvr>
                      <p:tavLst>
                        <p:tav tm="0">
                          <p:val>
                            <p:strVal val="#ppt_y-#ppt_h*1.125000"/>
                          </p:val>
                        </p:tav>
                        <p:tav tm="100000">
                          <p:val>
                            <p:strVal val="#ppt_y"/>
                          </p:val>
                        </p:tav>
                      </p:tavLst>
                    </p:anim>
                    <p:animEffect transition="in" filter="wipe(down)">
                      <p:cBhvr>
                        <p:cTn dur="250"/>
                        <p:tgtEl>
                          <p:spTgt spid="35"/>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Option 0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283706-E57E-4C75-40C9-87FBCD77F3F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Isosceles Triangle 4">
            <a:extLst>
              <a:ext uri="{FF2B5EF4-FFF2-40B4-BE49-F238E27FC236}">
                <a16:creationId xmlns:a16="http://schemas.microsoft.com/office/drawing/2014/main" id="{5D7F39E0-784E-0E0B-5E74-951625E24D17}"/>
              </a:ext>
            </a:extLst>
          </p:cNvPr>
          <p:cNvSpPr/>
          <p:nvPr userDrawn="1"/>
        </p:nvSpPr>
        <p:spPr>
          <a:xfrm rot="10800000">
            <a:off x="3553905" y="2912882"/>
            <a:ext cx="2092750" cy="1505932"/>
          </a:xfrm>
          <a:prstGeom prst="triangle">
            <a:avLst>
              <a:gd name="adj" fmla="val 7567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EC3ECE1-D815-BC17-B4E9-321A0FCB051A}"/>
              </a:ext>
            </a:extLst>
          </p:cNvPr>
          <p:cNvSpPr/>
          <p:nvPr userDrawn="1"/>
        </p:nvSpPr>
        <p:spPr>
          <a:xfrm>
            <a:off x="169682" y="2884602"/>
            <a:ext cx="3949831" cy="1329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22319EA-C14F-21E3-E31A-D2173408827B}"/>
              </a:ext>
            </a:extLst>
          </p:cNvPr>
          <p:cNvSpPr>
            <a:spLocks/>
          </p:cNvSpPr>
          <p:nvPr userDrawn="1"/>
        </p:nvSpPr>
        <p:spPr>
          <a:xfrm rot="2720934">
            <a:off x="4091168" y="3024143"/>
            <a:ext cx="1607351" cy="38521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F3AA87AB-F13D-B30C-207A-00A0DA7413D2}"/>
              </a:ext>
            </a:extLst>
          </p:cNvPr>
          <p:cNvSpPr>
            <a:spLocks/>
          </p:cNvSpPr>
          <p:nvPr userDrawn="1"/>
        </p:nvSpPr>
        <p:spPr>
          <a:xfrm rot="2720934">
            <a:off x="10832961" y="884237"/>
            <a:ext cx="1607351" cy="3149221"/>
          </a:xfrm>
          <a:custGeom>
            <a:avLst/>
            <a:gdLst>
              <a:gd name="connsiteX0" fmla="*/ 0 w 1607351"/>
              <a:gd name="connsiteY0" fmla="*/ 0 h 3149221"/>
              <a:gd name="connsiteX1" fmla="*/ 1607351 w 1607351"/>
              <a:gd name="connsiteY1" fmla="*/ 1587893 h 3149221"/>
              <a:gd name="connsiteX2" fmla="*/ 1607351 w 1607351"/>
              <a:gd name="connsiteY2" fmla="*/ 3149221 h 3149221"/>
              <a:gd name="connsiteX3" fmla="*/ 0 w 1607351"/>
              <a:gd name="connsiteY3" fmla="*/ 3149221 h 3149221"/>
            </a:gdLst>
            <a:ahLst/>
            <a:cxnLst>
              <a:cxn ang="0">
                <a:pos x="connsiteX0" y="connsiteY0"/>
              </a:cxn>
              <a:cxn ang="0">
                <a:pos x="connsiteX1" y="connsiteY1"/>
              </a:cxn>
              <a:cxn ang="0">
                <a:pos x="connsiteX2" y="connsiteY2"/>
              </a:cxn>
              <a:cxn ang="0">
                <a:pos x="connsiteX3" y="connsiteY3"/>
              </a:cxn>
            </a:cxnLst>
            <a:rect l="l" t="t" r="r" b="b"/>
            <a:pathLst>
              <a:path w="1607351" h="3149221">
                <a:moveTo>
                  <a:pt x="0" y="0"/>
                </a:moveTo>
                <a:lnTo>
                  <a:pt x="1607351" y="1587893"/>
                </a:lnTo>
                <a:lnTo>
                  <a:pt x="1607351" y="3149221"/>
                </a:lnTo>
                <a:lnTo>
                  <a:pt x="0" y="31492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Isosceles Triangle 16">
            <a:extLst>
              <a:ext uri="{FF2B5EF4-FFF2-40B4-BE49-F238E27FC236}">
                <a16:creationId xmlns:a16="http://schemas.microsoft.com/office/drawing/2014/main" id="{32DFD097-B9D3-6728-9621-166BAD6BBED9}"/>
              </a:ext>
            </a:extLst>
          </p:cNvPr>
          <p:cNvSpPr>
            <a:spLocks/>
          </p:cNvSpPr>
          <p:nvPr userDrawn="1"/>
        </p:nvSpPr>
        <p:spPr>
          <a:xfrm>
            <a:off x="2026762" y="5779694"/>
            <a:ext cx="2092751" cy="109018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95C0AC2-7732-8453-17A2-EE446B0C2083}"/>
              </a:ext>
            </a:extLst>
          </p:cNvPr>
          <p:cNvSpPr/>
          <p:nvPr userDrawn="1"/>
        </p:nvSpPr>
        <p:spPr>
          <a:xfrm>
            <a:off x="3314700" y="0"/>
            <a:ext cx="8877300" cy="6869877"/>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descr="SDGE LOGO">
            <a:extLst>
              <a:ext uri="{FF2B5EF4-FFF2-40B4-BE49-F238E27FC236}">
                <a16:creationId xmlns:a16="http://schemas.microsoft.com/office/drawing/2014/main" id="{B10E5DD8-F727-E91D-BA06-2171B9D1487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2118" y="597155"/>
            <a:ext cx="3488372" cy="933508"/>
          </a:xfrm>
          <a:prstGeom prst="rect">
            <a:avLst/>
          </a:prstGeom>
        </p:spPr>
      </p:pic>
      <p:sp>
        <p:nvSpPr>
          <p:cNvPr id="3" name="Title 1">
            <a:extLst>
              <a:ext uri="{FF2B5EF4-FFF2-40B4-BE49-F238E27FC236}">
                <a16:creationId xmlns:a16="http://schemas.microsoft.com/office/drawing/2014/main" id="{96B0AFD2-B360-85FA-991D-54CF1B46C3D2}"/>
              </a:ext>
            </a:extLst>
          </p:cNvPr>
          <p:cNvSpPr>
            <a:spLocks noGrp="1"/>
          </p:cNvSpPr>
          <p:nvPr>
            <p:ph type="ctrTitle" hasCustomPrompt="1"/>
          </p:nvPr>
        </p:nvSpPr>
        <p:spPr>
          <a:xfrm>
            <a:off x="350365" y="3380580"/>
            <a:ext cx="5257778" cy="960002"/>
          </a:xfrm>
          <a:prstGeom prst="rect">
            <a:avLst/>
          </a:prstGeom>
        </p:spPr>
        <p:txBody>
          <a:bodyPr anchor="b">
            <a:normAutofit/>
          </a:bodyPr>
          <a:lstStyle>
            <a:lvl1pPr algn="l">
              <a:defRPr sz="2000" b="1">
                <a:solidFill>
                  <a:schemeClr val="tx1">
                    <a:lumMod val="75000"/>
                    <a:lumOff val="25000"/>
                  </a:schemeClr>
                </a:solidFill>
              </a:defRPr>
            </a:lvl1pPr>
          </a:lstStyle>
          <a:p>
            <a:r>
              <a:rPr lang="en-US"/>
              <a:t>CLICK TO EDIT MASTER TITLE STYLE</a:t>
            </a:r>
          </a:p>
        </p:txBody>
      </p:sp>
      <p:sp>
        <p:nvSpPr>
          <p:cNvPr id="6" name="Subtitle 2">
            <a:extLst>
              <a:ext uri="{FF2B5EF4-FFF2-40B4-BE49-F238E27FC236}">
                <a16:creationId xmlns:a16="http://schemas.microsoft.com/office/drawing/2014/main" id="{18A623E7-0891-E964-97CB-A1040FE22BAD}"/>
              </a:ext>
            </a:extLst>
          </p:cNvPr>
          <p:cNvSpPr>
            <a:spLocks noGrp="1"/>
          </p:cNvSpPr>
          <p:nvPr>
            <p:ph type="subTitle" idx="1"/>
          </p:nvPr>
        </p:nvSpPr>
        <p:spPr>
          <a:xfrm>
            <a:off x="350364" y="4590639"/>
            <a:ext cx="5257777" cy="600632"/>
          </a:xfrm>
          <a:prstGeom prst="rect">
            <a:avLst/>
          </a:prstGeom>
        </p:spPr>
        <p:txBody>
          <a:bodyPr>
            <a:normAutofit/>
          </a:bodyPr>
          <a:lstStyle>
            <a:lvl1pPr marL="0" indent="0" algn="l">
              <a:buNone/>
              <a:defRPr sz="18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FDA3B0B2-743A-7EF8-7F01-8091115F4577}"/>
              </a:ext>
            </a:extLst>
          </p:cNvPr>
          <p:cNvCxnSpPr>
            <a:cxnSpLocks/>
          </p:cNvCxnSpPr>
          <p:nvPr userDrawn="1"/>
        </p:nvCxnSpPr>
        <p:spPr>
          <a:xfrm flipH="1">
            <a:off x="2720602" y="4457684"/>
            <a:ext cx="990600" cy="0"/>
          </a:xfrm>
          <a:prstGeom prst="line">
            <a:avLst/>
          </a:prstGeom>
          <a:ln w="476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60BA914-A73E-216B-11BB-D67CC54BD6CB}"/>
              </a:ext>
            </a:extLst>
          </p:cNvPr>
          <p:cNvCxnSpPr>
            <a:cxnSpLocks/>
          </p:cNvCxnSpPr>
          <p:nvPr userDrawn="1"/>
        </p:nvCxnSpPr>
        <p:spPr>
          <a:xfrm flipH="1">
            <a:off x="1599258" y="4457684"/>
            <a:ext cx="990600" cy="0"/>
          </a:xfrm>
          <a:prstGeom prst="line">
            <a:avLst/>
          </a:prstGeom>
          <a:ln w="47625" cap="rnd">
            <a:solidFill>
              <a:schemeClr val="accent2"/>
            </a:solidFill>
            <a:round/>
          </a:ln>
        </p:spPr>
        <p:style>
          <a:lnRef idx="1">
            <a:schemeClr val="accent1"/>
          </a:lnRef>
          <a:fillRef idx="0">
            <a:schemeClr val="accent1"/>
          </a:fillRef>
          <a:effectRef idx="0">
            <a:schemeClr val="accent1"/>
          </a:effectRef>
          <a:fontRef idx="minor">
            <a:schemeClr val="tx1"/>
          </a:fontRef>
        </p:style>
      </p:cxnSp>
      <p:cxnSp>
        <p:nvCxnSpPr>
          <p:cNvPr id="9" name="Straight Connector 8" descr="three dashed lines blue, green, and yellow">
            <a:extLst>
              <a:ext uri="{FF2B5EF4-FFF2-40B4-BE49-F238E27FC236}">
                <a16:creationId xmlns:a16="http://schemas.microsoft.com/office/drawing/2014/main" id="{ADFB3794-A45D-BDBA-EA93-4C467AA1DE32}"/>
              </a:ext>
            </a:extLst>
          </p:cNvPr>
          <p:cNvCxnSpPr>
            <a:cxnSpLocks/>
          </p:cNvCxnSpPr>
          <p:nvPr userDrawn="1"/>
        </p:nvCxnSpPr>
        <p:spPr>
          <a:xfrm flipH="1">
            <a:off x="477914" y="4457684"/>
            <a:ext cx="990600" cy="0"/>
          </a:xfrm>
          <a:prstGeom prst="line">
            <a:avLst/>
          </a:prstGeom>
          <a:ln w="47625" cap="rnd">
            <a:roun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BB40A45-2F3B-542E-6050-184CA0F6990A}"/>
              </a:ext>
            </a:extLst>
          </p:cNvPr>
          <p:cNvSpPr txBox="1"/>
          <p:nvPr userDrawn="1"/>
        </p:nvSpPr>
        <p:spPr>
          <a:xfrm>
            <a:off x="-35454" y="6935686"/>
            <a:ext cx="6722003" cy="215444"/>
          </a:xfrm>
          <a:prstGeom prst="rect">
            <a:avLst/>
          </a:prstGeom>
          <a:noFill/>
        </p:spPr>
        <p:txBody>
          <a:bodyPr wrap="square">
            <a:spAutoFit/>
          </a:bodyPr>
          <a:lstStyle/>
          <a:p>
            <a:r>
              <a:rPr lang="en-US" sz="800" b="0" i="0">
                <a:solidFill>
                  <a:schemeClr val="tx2"/>
                </a:solidFill>
                <a:effectLst/>
                <a:latin typeface="+mj-lt"/>
              </a:rPr>
              <a:t>©2023 San Diego Gas &amp; Electric® Company. Trademarks are property of their respective owners. All rights reserved.</a:t>
            </a:r>
            <a:endParaRPr lang="en-US" sz="800">
              <a:solidFill>
                <a:schemeClr val="tx2"/>
              </a:solidFill>
              <a:latin typeface="+mj-lt"/>
            </a:endParaRPr>
          </a:p>
        </p:txBody>
      </p:sp>
    </p:spTree>
    <p:extLst>
      <p:ext uri="{BB962C8B-B14F-4D97-AF65-F5344CB8AC3E}">
        <p14:creationId xmlns:p14="http://schemas.microsoft.com/office/powerpoint/2010/main" val="874871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42" presetClass="path" presetSubtype="0" accel="50000" decel="50000" fill="hold" nodeType="withEffect">
                                  <p:stCondLst>
                                    <p:cond delay="0"/>
                                  </p:stCondLst>
                                  <p:childTnLst>
                                    <p:animMotion origin="layout" path="M 4.375E-6 -2.59259E-6 L -0.03685 -2.59259E-6 " pathEditMode="relative" rAng="0" ptsTypes="AA">
                                      <p:cBhvr>
                                        <p:cTn id="9" dur="1000" spd="-100000" fill="hold"/>
                                        <p:tgtEl>
                                          <p:spTgt spid="20"/>
                                        </p:tgtEl>
                                        <p:attrNameLst>
                                          <p:attrName>ppt_x</p:attrName>
                                          <p:attrName>ppt_y</p:attrName>
                                        </p:attrNameLst>
                                      </p:cBhvr>
                                      <p:rCtr x="-1849" y="0"/>
                                    </p:animMotion>
                                  </p:childTnLst>
                                </p:cTn>
                              </p:par>
                            </p:childTnLst>
                          </p:cTn>
                        </p:par>
                        <p:par>
                          <p:cTn id="10" fill="hold">
                            <p:stCondLst>
                              <p:cond delay="1000"/>
                            </p:stCondLst>
                            <p:childTnLst>
                              <p:par>
                                <p:cTn id="11" presetID="12" presetClass="entr" presetSubtype="8"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250"/>
                                        <p:tgtEl>
                                          <p:spTgt spid="9"/>
                                        </p:tgtEl>
                                        <p:attrNameLst>
                                          <p:attrName>ppt_x</p:attrName>
                                        </p:attrNameLst>
                                      </p:cBhvr>
                                      <p:tavLst>
                                        <p:tav tm="0">
                                          <p:val>
                                            <p:strVal val="#ppt_x-#ppt_w*1.125000"/>
                                          </p:val>
                                        </p:tav>
                                        <p:tav tm="100000">
                                          <p:val>
                                            <p:strVal val="#ppt_x"/>
                                          </p:val>
                                        </p:tav>
                                      </p:tavLst>
                                    </p:anim>
                                    <p:animEffect transition="in" filter="wipe(right)">
                                      <p:cBhvr>
                                        <p:cTn id="14" dur="250"/>
                                        <p:tgtEl>
                                          <p:spTgt spid="9"/>
                                        </p:tgtEl>
                                      </p:cBhvr>
                                    </p:animEffect>
                                  </p:childTnLst>
                                </p:cTn>
                              </p:par>
                              <p:par>
                                <p:cTn id="15" presetID="12" presetClass="entr" presetSubtype="8" fill="hold" nodeType="withEffect">
                                  <p:stCondLst>
                                    <p:cond delay="15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250"/>
                                        <p:tgtEl>
                                          <p:spTgt spid="8"/>
                                        </p:tgtEl>
                                        <p:attrNameLst>
                                          <p:attrName>ppt_x</p:attrName>
                                        </p:attrNameLst>
                                      </p:cBhvr>
                                      <p:tavLst>
                                        <p:tav tm="0">
                                          <p:val>
                                            <p:strVal val="#ppt_x-#ppt_w*1.125000"/>
                                          </p:val>
                                        </p:tav>
                                        <p:tav tm="100000">
                                          <p:val>
                                            <p:strVal val="#ppt_x"/>
                                          </p:val>
                                        </p:tav>
                                      </p:tavLst>
                                    </p:anim>
                                    <p:animEffect transition="in" filter="wipe(right)">
                                      <p:cBhvr>
                                        <p:cTn id="18" dur="250"/>
                                        <p:tgtEl>
                                          <p:spTgt spid="8"/>
                                        </p:tgtEl>
                                      </p:cBhvr>
                                    </p:animEffect>
                                  </p:childTnLst>
                                </p:cTn>
                              </p:par>
                              <p:par>
                                <p:cTn id="19" presetID="12" presetClass="entr" presetSubtype="8" fill="hold" nodeType="withEffect">
                                  <p:stCondLst>
                                    <p:cond delay="30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250"/>
                                        <p:tgtEl>
                                          <p:spTgt spid="7"/>
                                        </p:tgtEl>
                                        <p:attrNameLst>
                                          <p:attrName>ppt_x</p:attrName>
                                        </p:attrNameLst>
                                      </p:cBhvr>
                                      <p:tavLst>
                                        <p:tav tm="0">
                                          <p:val>
                                            <p:strVal val="#ppt_x-#ppt_w*1.125000"/>
                                          </p:val>
                                        </p:tav>
                                        <p:tav tm="100000">
                                          <p:val>
                                            <p:strVal val="#ppt_x"/>
                                          </p:val>
                                        </p:tav>
                                      </p:tavLst>
                                    </p:anim>
                                    <p:animEffect transition="in" filter="wipe(right)">
                                      <p:cBhvr>
                                        <p:cTn id="22" dur="250"/>
                                        <p:tgtEl>
                                          <p:spTgt spid="7"/>
                                        </p:tgtEl>
                                      </p:cBhvr>
                                    </p:animEffect>
                                  </p:childTnLst>
                                </p:cTn>
                              </p:par>
                            </p:childTnLst>
                          </p:cTn>
                        </p:par>
                        <p:par>
                          <p:cTn id="23" fill="hold">
                            <p:stCondLst>
                              <p:cond delay="1550"/>
                            </p:stCondLst>
                            <p:childTnLst>
                              <p:par>
                                <p:cTn id="24" presetID="12" presetClass="entr" presetSubtype="4" fill="hold" grpId="0" nodeType="after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250"/>
                                        <p:tgtEl>
                                          <p:spTgt spid="3"/>
                                        </p:tgtEl>
                                        <p:attrNameLst>
                                          <p:attrName>ppt_y</p:attrName>
                                        </p:attrNameLst>
                                      </p:cBhvr>
                                      <p:tavLst>
                                        <p:tav tm="0">
                                          <p:val>
                                            <p:strVal val="#ppt_y+#ppt_h*1.125000"/>
                                          </p:val>
                                        </p:tav>
                                        <p:tav tm="100000">
                                          <p:val>
                                            <p:strVal val="#ppt_y"/>
                                          </p:val>
                                        </p:tav>
                                      </p:tavLst>
                                    </p:anim>
                                    <p:animEffect transition="in" filter="wipe(up)">
                                      <p:cBhvr>
                                        <p:cTn id="27" dur="250"/>
                                        <p:tgtEl>
                                          <p:spTgt spid="3"/>
                                        </p:tgtEl>
                                      </p:cBhvr>
                                    </p:animEffect>
                                  </p:childTnLst>
                                </p:cTn>
                              </p:par>
                              <p:par>
                                <p:cTn id="28" presetID="12" presetClass="entr" presetSubtype="1" fill="hold" grpId="0" nodeType="withEffect">
                                  <p:stCondLst>
                                    <p:cond delay="0"/>
                                  </p:stCondLst>
                                  <p:childTnLst>
                                    <p:set>
                                      <p:cBhvr>
                                        <p:cTn id="29" dur="1" fill="hold">
                                          <p:stCondLst>
                                            <p:cond delay="0"/>
                                          </p:stCondLst>
                                        </p:cTn>
                                        <p:tgtEl>
                                          <p:spTgt spid="6">
                                            <p:txEl>
                                              <p:pRg st="0" end="0"/>
                                            </p:txEl>
                                          </p:spTgt>
                                        </p:tgtEl>
                                        <p:attrNameLst>
                                          <p:attrName>style.visibility</p:attrName>
                                        </p:attrNameLst>
                                      </p:cBhvr>
                                      <p:to>
                                        <p:strVal val="visible"/>
                                      </p:to>
                                    </p:set>
                                    <p:anim calcmode="lin" valueType="num">
                                      <p:cBhvr additive="base">
                                        <p:cTn id="30" dur="250"/>
                                        <p:tgtEl>
                                          <p:spTgt spid="6">
                                            <p:txEl>
                                              <p:pRg st="0" end="0"/>
                                            </p:txEl>
                                          </p:spTgt>
                                        </p:tgtEl>
                                        <p:attrNameLst>
                                          <p:attrName>ppt_y</p:attrName>
                                        </p:attrNameLst>
                                      </p:cBhvr>
                                      <p:tavLst>
                                        <p:tav tm="0">
                                          <p:val>
                                            <p:strVal val="#ppt_y-#ppt_h*1.125000"/>
                                          </p:val>
                                        </p:tav>
                                        <p:tav tm="100000">
                                          <p:val>
                                            <p:strVal val="#ppt_y"/>
                                          </p:val>
                                        </p:tav>
                                      </p:tavLst>
                                    </p:anim>
                                    <p:animEffect transition="in" filter="wipe(down)">
                                      <p:cBhvr>
                                        <p:cTn id="31" dur="25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build="p">
        <p:tmplLst>
          <p:tmpl lvl="1">
            <p:tnLst>
              <p:par>
                <p:cTn presetID="12" presetClass="entr" presetSubtype="1"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250"/>
                        <p:tgtEl>
                          <p:spTgt spid="6"/>
                        </p:tgtEl>
                        <p:attrNameLst>
                          <p:attrName>ppt_y</p:attrName>
                        </p:attrNameLst>
                      </p:cBhvr>
                      <p:tavLst>
                        <p:tav tm="0">
                          <p:val>
                            <p:strVal val="#ppt_y-#ppt_h*1.125000"/>
                          </p:val>
                        </p:tav>
                        <p:tav tm="100000">
                          <p:val>
                            <p:strVal val="#ppt_y"/>
                          </p:val>
                        </p:tav>
                      </p:tavLst>
                    </p:anim>
                    <p:animEffect transition="in" filter="wipe(down)">
                      <p:cBhvr>
                        <p:cTn dur="250"/>
                        <p:tgtEl>
                          <p:spTgt spid="6"/>
                        </p:tgtEl>
                      </p:cBhvr>
                    </p:animEffect>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648353-033A-4651-562A-BB961155B5DD}"/>
              </a:ext>
            </a:extLst>
          </p:cNvPr>
          <p:cNvSpPr/>
          <p:nvPr userDrawn="1"/>
        </p:nvSpPr>
        <p:spPr>
          <a:xfrm>
            <a:off x="5250730" y="0"/>
            <a:ext cx="694127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pylon, outdoor object&#10;&#10;Description automatically generated">
            <a:extLst>
              <a:ext uri="{FF2B5EF4-FFF2-40B4-BE49-F238E27FC236}">
                <a16:creationId xmlns:a16="http://schemas.microsoft.com/office/drawing/2014/main" id="{248A1620-EE23-038E-D586-FDE7642C5D1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0" y="0"/>
            <a:ext cx="12192000" cy="6858000"/>
          </a:xfrm>
          <a:custGeom>
            <a:avLst/>
            <a:gdLst>
              <a:gd name="connsiteX0" fmla="*/ 2596710 w 12192000"/>
              <a:gd name="connsiteY0" fmla="*/ 4870467 h 6858000"/>
              <a:gd name="connsiteX1" fmla="*/ 2596710 w 12192000"/>
              <a:gd name="connsiteY1" fmla="*/ 4871092 h 6858000"/>
              <a:gd name="connsiteX2" fmla="*/ 2596935 w 12192000"/>
              <a:gd name="connsiteY2" fmla="*/ 4871410 h 6858000"/>
              <a:gd name="connsiteX3" fmla="*/ 12192000 w 12192000"/>
              <a:gd name="connsiteY3" fmla="*/ 2795518 h 6858000"/>
              <a:gd name="connsiteX4" fmla="*/ 12192000 w 12192000"/>
              <a:gd name="connsiteY4" fmla="*/ 6858000 h 6858000"/>
              <a:gd name="connsiteX5" fmla="*/ 7763885 w 12192000"/>
              <a:gd name="connsiteY5" fmla="*/ 6858000 h 6858000"/>
              <a:gd name="connsiteX6" fmla="*/ 8094058 w 12192000"/>
              <a:gd name="connsiteY6" fmla="*/ 6645526 h 6858000"/>
              <a:gd name="connsiteX7" fmla="*/ 12167306 w 12192000"/>
              <a:gd name="connsiteY7" fmla="*/ 2832572 h 6858000"/>
              <a:gd name="connsiteX8" fmla="*/ 0 w 12192000"/>
              <a:gd name="connsiteY8" fmla="*/ 0 h 6858000"/>
              <a:gd name="connsiteX9" fmla="*/ 10856594 w 12192000"/>
              <a:gd name="connsiteY9" fmla="*/ 0 h 6858000"/>
              <a:gd name="connsiteX10" fmla="*/ 10710593 w 12192000"/>
              <a:gd name="connsiteY10" fmla="*/ 221055 h 6858000"/>
              <a:gd name="connsiteX11" fmla="*/ 2612606 w 12192000"/>
              <a:gd name="connsiteY11" fmla="*/ 4865313 h 6858000"/>
              <a:gd name="connsiteX12" fmla="*/ 2596710 w 12192000"/>
              <a:gd name="connsiteY12" fmla="*/ 4867673 h 6858000"/>
              <a:gd name="connsiteX13" fmla="*/ 2596710 w 12192000"/>
              <a:gd name="connsiteY13" fmla="*/ 4867766 h 6858000"/>
              <a:gd name="connsiteX14" fmla="*/ 3170962 w 12192000"/>
              <a:gd name="connsiteY14" fmla="*/ 4865240 h 6858000"/>
              <a:gd name="connsiteX15" fmla="*/ 11181887 w 12192000"/>
              <a:gd name="connsiteY15" fmla="*/ 2272549 h 6858000"/>
              <a:gd name="connsiteX16" fmla="*/ 11642951 w 12192000"/>
              <a:gd name="connsiteY16" fmla="*/ 1940565 h 6858000"/>
              <a:gd name="connsiteX17" fmla="*/ 11863506 w 12192000"/>
              <a:gd name="connsiteY17" fmla="*/ 1766405 h 6858000"/>
              <a:gd name="connsiteX18" fmla="*/ 11865068 w 12192000"/>
              <a:gd name="connsiteY18" fmla="*/ 1770089 h 6858000"/>
              <a:gd name="connsiteX19" fmla="*/ 12192000 w 12192000"/>
              <a:gd name="connsiteY19" fmla="*/ 1511929 h 6858000"/>
              <a:gd name="connsiteX20" fmla="*/ 12192000 w 12192000"/>
              <a:gd name="connsiteY20" fmla="*/ 2768026 h 6858000"/>
              <a:gd name="connsiteX21" fmla="*/ 12073439 w 12192000"/>
              <a:gd name="connsiteY21" fmla="*/ 2854015 h 6858000"/>
              <a:gd name="connsiteX22" fmla="*/ 4956726 w 12192000"/>
              <a:gd name="connsiteY22" fmla="*/ 6798790 h 6858000"/>
              <a:gd name="connsiteX23" fmla="*/ 4769226 w 12192000"/>
              <a:gd name="connsiteY23" fmla="*/ 6858000 h 6858000"/>
              <a:gd name="connsiteX24" fmla="*/ 2938363 w 12192000"/>
              <a:gd name="connsiteY24" fmla="*/ 6858000 h 6858000"/>
              <a:gd name="connsiteX25" fmla="*/ 2150074 w 12192000"/>
              <a:gd name="connsiteY25" fmla="*/ 6858000 h 6858000"/>
              <a:gd name="connsiteX26" fmla="*/ 2150075 w 12192000"/>
              <a:gd name="connsiteY26" fmla="*/ 6857999 h 6858000"/>
              <a:gd name="connsiteX27" fmla="*/ 0 w 12192000"/>
              <a:gd name="connsiteY27" fmla="*/ 685799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192000" h="6858000">
                <a:moveTo>
                  <a:pt x="2596710" y="4870467"/>
                </a:moveTo>
                <a:lnTo>
                  <a:pt x="2596710" y="4871092"/>
                </a:lnTo>
                <a:lnTo>
                  <a:pt x="2596935" y="4871410"/>
                </a:lnTo>
                <a:close/>
                <a:moveTo>
                  <a:pt x="12192000" y="2795518"/>
                </a:moveTo>
                <a:lnTo>
                  <a:pt x="12192000" y="6858000"/>
                </a:lnTo>
                <a:lnTo>
                  <a:pt x="7763885" y="6858000"/>
                </a:lnTo>
                <a:lnTo>
                  <a:pt x="8094058" y="6645526"/>
                </a:lnTo>
                <a:cubicBezTo>
                  <a:pt x="10637160" y="4966049"/>
                  <a:pt x="11893066" y="3238274"/>
                  <a:pt x="12167306" y="2832572"/>
                </a:cubicBezTo>
                <a:close/>
                <a:moveTo>
                  <a:pt x="0" y="0"/>
                </a:moveTo>
                <a:lnTo>
                  <a:pt x="10856594" y="0"/>
                </a:lnTo>
                <a:lnTo>
                  <a:pt x="10710593" y="221055"/>
                </a:lnTo>
                <a:cubicBezTo>
                  <a:pt x="8082006" y="3979346"/>
                  <a:pt x="2941207" y="4815336"/>
                  <a:pt x="2612606" y="4865313"/>
                </a:cubicBezTo>
                <a:lnTo>
                  <a:pt x="2596710" y="4867673"/>
                </a:lnTo>
                <a:lnTo>
                  <a:pt x="2596710" y="4867766"/>
                </a:lnTo>
                <a:lnTo>
                  <a:pt x="3170962" y="4865240"/>
                </a:lnTo>
                <a:cubicBezTo>
                  <a:pt x="6040167" y="4796741"/>
                  <a:pt x="8822765" y="3893109"/>
                  <a:pt x="11181887" y="2272549"/>
                </a:cubicBezTo>
                <a:lnTo>
                  <a:pt x="11642951" y="1940565"/>
                </a:lnTo>
                <a:lnTo>
                  <a:pt x="11863506" y="1766405"/>
                </a:lnTo>
                <a:lnTo>
                  <a:pt x="11865068" y="1770089"/>
                </a:lnTo>
                <a:lnTo>
                  <a:pt x="12192000" y="1511929"/>
                </a:lnTo>
                <a:lnTo>
                  <a:pt x="12192000" y="2768026"/>
                </a:lnTo>
                <a:lnTo>
                  <a:pt x="12073439" y="2854015"/>
                </a:lnTo>
                <a:cubicBezTo>
                  <a:pt x="10732237" y="3820468"/>
                  <a:pt x="7597353" y="5921350"/>
                  <a:pt x="4956726" y="6798790"/>
                </a:cubicBezTo>
                <a:lnTo>
                  <a:pt x="4769226" y="6858000"/>
                </a:lnTo>
                <a:lnTo>
                  <a:pt x="2938363" y="6858000"/>
                </a:lnTo>
                <a:lnTo>
                  <a:pt x="2150074" y="6858000"/>
                </a:lnTo>
                <a:lnTo>
                  <a:pt x="2150075" y="6857999"/>
                </a:lnTo>
                <a:lnTo>
                  <a:pt x="0" y="6857999"/>
                </a:lnTo>
                <a:close/>
              </a:path>
            </a:pathLst>
          </a:custGeom>
        </p:spPr>
      </p:pic>
      <p:sp>
        <p:nvSpPr>
          <p:cNvPr id="7" name="Freeform: Shape 6">
            <a:extLst>
              <a:ext uri="{FF2B5EF4-FFF2-40B4-BE49-F238E27FC236}">
                <a16:creationId xmlns:a16="http://schemas.microsoft.com/office/drawing/2014/main" id="{D3442265-2093-36E2-25F6-C705F391D2CD}"/>
              </a:ext>
            </a:extLst>
          </p:cNvPr>
          <p:cNvSpPr/>
          <p:nvPr userDrawn="1"/>
        </p:nvSpPr>
        <p:spPr>
          <a:xfrm>
            <a:off x="0" y="0"/>
            <a:ext cx="12192000" cy="6858000"/>
          </a:xfrm>
          <a:custGeom>
            <a:avLst/>
            <a:gdLst>
              <a:gd name="connsiteX0" fmla="*/ 2596710 w 12192000"/>
              <a:gd name="connsiteY0" fmla="*/ 4870467 h 6858000"/>
              <a:gd name="connsiteX1" fmla="*/ 2596710 w 12192000"/>
              <a:gd name="connsiteY1" fmla="*/ 4871092 h 6858000"/>
              <a:gd name="connsiteX2" fmla="*/ 2596935 w 12192000"/>
              <a:gd name="connsiteY2" fmla="*/ 4871410 h 6858000"/>
              <a:gd name="connsiteX3" fmla="*/ 12192000 w 12192000"/>
              <a:gd name="connsiteY3" fmla="*/ 2795518 h 6858000"/>
              <a:gd name="connsiteX4" fmla="*/ 12192000 w 12192000"/>
              <a:gd name="connsiteY4" fmla="*/ 6858000 h 6858000"/>
              <a:gd name="connsiteX5" fmla="*/ 7763885 w 12192000"/>
              <a:gd name="connsiteY5" fmla="*/ 6858000 h 6858000"/>
              <a:gd name="connsiteX6" fmla="*/ 8094058 w 12192000"/>
              <a:gd name="connsiteY6" fmla="*/ 6645526 h 6858000"/>
              <a:gd name="connsiteX7" fmla="*/ 12167306 w 12192000"/>
              <a:gd name="connsiteY7" fmla="*/ 2832572 h 6858000"/>
              <a:gd name="connsiteX8" fmla="*/ 0 w 12192000"/>
              <a:gd name="connsiteY8" fmla="*/ 0 h 6858000"/>
              <a:gd name="connsiteX9" fmla="*/ 10856594 w 12192000"/>
              <a:gd name="connsiteY9" fmla="*/ 0 h 6858000"/>
              <a:gd name="connsiteX10" fmla="*/ 10710593 w 12192000"/>
              <a:gd name="connsiteY10" fmla="*/ 221055 h 6858000"/>
              <a:gd name="connsiteX11" fmla="*/ 2612606 w 12192000"/>
              <a:gd name="connsiteY11" fmla="*/ 4865313 h 6858000"/>
              <a:gd name="connsiteX12" fmla="*/ 2596710 w 12192000"/>
              <a:gd name="connsiteY12" fmla="*/ 4867673 h 6858000"/>
              <a:gd name="connsiteX13" fmla="*/ 2596710 w 12192000"/>
              <a:gd name="connsiteY13" fmla="*/ 4867766 h 6858000"/>
              <a:gd name="connsiteX14" fmla="*/ 3170962 w 12192000"/>
              <a:gd name="connsiteY14" fmla="*/ 4865240 h 6858000"/>
              <a:gd name="connsiteX15" fmla="*/ 11181887 w 12192000"/>
              <a:gd name="connsiteY15" fmla="*/ 2272549 h 6858000"/>
              <a:gd name="connsiteX16" fmla="*/ 11642951 w 12192000"/>
              <a:gd name="connsiteY16" fmla="*/ 1940565 h 6858000"/>
              <a:gd name="connsiteX17" fmla="*/ 11863506 w 12192000"/>
              <a:gd name="connsiteY17" fmla="*/ 1766405 h 6858000"/>
              <a:gd name="connsiteX18" fmla="*/ 11865068 w 12192000"/>
              <a:gd name="connsiteY18" fmla="*/ 1770089 h 6858000"/>
              <a:gd name="connsiteX19" fmla="*/ 12192000 w 12192000"/>
              <a:gd name="connsiteY19" fmla="*/ 1511929 h 6858000"/>
              <a:gd name="connsiteX20" fmla="*/ 12192000 w 12192000"/>
              <a:gd name="connsiteY20" fmla="*/ 2768026 h 6858000"/>
              <a:gd name="connsiteX21" fmla="*/ 12073439 w 12192000"/>
              <a:gd name="connsiteY21" fmla="*/ 2854015 h 6858000"/>
              <a:gd name="connsiteX22" fmla="*/ 4956726 w 12192000"/>
              <a:gd name="connsiteY22" fmla="*/ 6798790 h 6858000"/>
              <a:gd name="connsiteX23" fmla="*/ 4769226 w 12192000"/>
              <a:gd name="connsiteY23" fmla="*/ 6858000 h 6858000"/>
              <a:gd name="connsiteX24" fmla="*/ 2938363 w 12192000"/>
              <a:gd name="connsiteY24" fmla="*/ 6858000 h 6858000"/>
              <a:gd name="connsiteX25" fmla="*/ 2150074 w 12192000"/>
              <a:gd name="connsiteY25" fmla="*/ 6858000 h 6858000"/>
              <a:gd name="connsiteX26" fmla="*/ 2150075 w 12192000"/>
              <a:gd name="connsiteY26" fmla="*/ 6857999 h 6858000"/>
              <a:gd name="connsiteX27" fmla="*/ 0 w 12192000"/>
              <a:gd name="connsiteY27" fmla="*/ 685799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192000" h="6858000">
                <a:moveTo>
                  <a:pt x="2596710" y="4870467"/>
                </a:moveTo>
                <a:lnTo>
                  <a:pt x="2596710" y="4871092"/>
                </a:lnTo>
                <a:lnTo>
                  <a:pt x="2596935" y="4871410"/>
                </a:lnTo>
                <a:close/>
                <a:moveTo>
                  <a:pt x="12192000" y="2795518"/>
                </a:moveTo>
                <a:lnTo>
                  <a:pt x="12192000" y="6858000"/>
                </a:lnTo>
                <a:lnTo>
                  <a:pt x="7763885" y="6858000"/>
                </a:lnTo>
                <a:lnTo>
                  <a:pt x="8094058" y="6645526"/>
                </a:lnTo>
                <a:cubicBezTo>
                  <a:pt x="10637160" y="4966049"/>
                  <a:pt x="11893066" y="3238274"/>
                  <a:pt x="12167306" y="2832572"/>
                </a:cubicBezTo>
                <a:close/>
                <a:moveTo>
                  <a:pt x="0" y="0"/>
                </a:moveTo>
                <a:lnTo>
                  <a:pt x="10856594" y="0"/>
                </a:lnTo>
                <a:lnTo>
                  <a:pt x="10710593" y="221055"/>
                </a:lnTo>
                <a:cubicBezTo>
                  <a:pt x="8082006" y="3979346"/>
                  <a:pt x="2941207" y="4815336"/>
                  <a:pt x="2612606" y="4865313"/>
                </a:cubicBezTo>
                <a:lnTo>
                  <a:pt x="2596710" y="4867673"/>
                </a:lnTo>
                <a:lnTo>
                  <a:pt x="2596710" y="4867766"/>
                </a:lnTo>
                <a:lnTo>
                  <a:pt x="3170962" y="4865240"/>
                </a:lnTo>
                <a:cubicBezTo>
                  <a:pt x="6040167" y="4796741"/>
                  <a:pt x="8822765" y="3893109"/>
                  <a:pt x="11181887" y="2272549"/>
                </a:cubicBezTo>
                <a:lnTo>
                  <a:pt x="11642951" y="1940565"/>
                </a:lnTo>
                <a:lnTo>
                  <a:pt x="11863506" y="1766405"/>
                </a:lnTo>
                <a:lnTo>
                  <a:pt x="11865068" y="1770089"/>
                </a:lnTo>
                <a:lnTo>
                  <a:pt x="12192000" y="1511929"/>
                </a:lnTo>
                <a:lnTo>
                  <a:pt x="12192000" y="2768026"/>
                </a:lnTo>
                <a:lnTo>
                  <a:pt x="12073439" y="2854015"/>
                </a:lnTo>
                <a:cubicBezTo>
                  <a:pt x="10732237" y="3820468"/>
                  <a:pt x="7597353" y="5921350"/>
                  <a:pt x="4956726" y="6798790"/>
                </a:cubicBezTo>
                <a:lnTo>
                  <a:pt x="4769226" y="6858000"/>
                </a:lnTo>
                <a:lnTo>
                  <a:pt x="2938363" y="6858000"/>
                </a:lnTo>
                <a:lnTo>
                  <a:pt x="2150074" y="6858000"/>
                </a:lnTo>
                <a:lnTo>
                  <a:pt x="2150075" y="6857999"/>
                </a:lnTo>
                <a:lnTo>
                  <a:pt x="0" y="6857999"/>
                </a:lnTo>
                <a:close/>
              </a:path>
            </a:pathLst>
          </a:custGeom>
          <a:solidFill>
            <a:schemeClr val="accent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9" name="Graphic 8" descr="SDGE LOGO">
            <a:extLst>
              <a:ext uri="{FF2B5EF4-FFF2-40B4-BE49-F238E27FC236}">
                <a16:creationId xmlns:a16="http://schemas.microsoft.com/office/drawing/2014/main" id="{95C7AEBE-6998-C357-7A0A-FAE95E5AFBE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8245" y="683303"/>
            <a:ext cx="1550575" cy="414943"/>
          </a:xfrm>
          <a:prstGeom prst="rect">
            <a:avLst/>
          </a:prstGeom>
        </p:spPr>
      </p:pic>
      <p:sp>
        <p:nvSpPr>
          <p:cNvPr id="2" name="Title 1">
            <a:extLst>
              <a:ext uri="{FF2B5EF4-FFF2-40B4-BE49-F238E27FC236}">
                <a16:creationId xmlns:a16="http://schemas.microsoft.com/office/drawing/2014/main" id="{314864AF-0396-67B7-4972-CCF5B5F2627C}"/>
              </a:ext>
            </a:extLst>
          </p:cNvPr>
          <p:cNvSpPr>
            <a:spLocks noGrp="1"/>
          </p:cNvSpPr>
          <p:nvPr>
            <p:ph type="ctrTitle" hasCustomPrompt="1"/>
          </p:nvPr>
        </p:nvSpPr>
        <p:spPr>
          <a:xfrm>
            <a:off x="350365" y="4937760"/>
            <a:ext cx="6187596" cy="1083032"/>
          </a:xfrm>
          <a:prstGeom prst="rect">
            <a:avLst/>
          </a:prstGeom>
        </p:spPr>
        <p:txBody>
          <a:bodyPr anchor="b">
            <a:normAutofit/>
          </a:bodyPr>
          <a:lstStyle>
            <a:lvl1pPr algn="l">
              <a:defRPr sz="2000" b="1">
                <a:solidFill>
                  <a:schemeClr val="bg1"/>
                </a:solidFill>
              </a:defRPr>
            </a:lvl1pPr>
          </a:lstStyle>
          <a:p>
            <a:r>
              <a:rPr lang="en-US"/>
              <a:t>CLICK TO EDIT SECTION TITLE</a:t>
            </a:r>
          </a:p>
        </p:txBody>
      </p:sp>
    </p:spTree>
    <p:extLst>
      <p:ext uri="{BB962C8B-B14F-4D97-AF65-F5344CB8AC3E}">
        <p14:creationId xmlns:p14="http://schemas.microsoft.com/office/powerpoint/2010/main" val="1375494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42" presetClass="path" presetSubtype="0" accel="50000" decel="50000" fill="hold" nodeType="withEffect">
                                  <p:stCondLst>
                                    <p:cond delay="0"/>
                                  </p:stCondLst>
                                  <p:childTnLst>
                                    <p:animMotion origin="layout" path="M 8.33333E-7 -1.11111E-6 L -0.03685 -1.11111E-6 " pathEditMode="relative" rAng="0" ptsTypes="AA">
                                      <p:cBhvr>
                                        <p:cTn id="9" dur="1000" spd="-100000" fill="hold"/>
                                        <p:tgtEl>
                                          <p:spTgt spid="9"/>
                                        </p:tgtEl>
                                        <p:attrNameLst>
                                          <p:attrName>ppt_x</p:attrName>
                                          <p:attrName>ppt_y</p:attrName>
                                        </p:attrNameLst>
                                      </p:cBhvr>
                                      <p:rCtr x="-1849" y="0"/>
                                    </p:animMotion>
                                  </p:childTnLst>
                                </p:cTn>
                              </p:par>
                            </p:childTnLst>
                          </p:cTn>
                        </p:par>
                        <p:par>
                          <p:cTn id="10" fill="hold">
                            <p:stCondLst>
                              <p:cond delay="1000"/>
                            </p:stCondLst>
                            <p:childTnLst>
                              <p:par>
                                <p:cTn id="11" presetID="12" presetClass="entr" presetSubtype="4"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250"/>
                                        <p:tgtEl>
                                          <p:spTgt spid="2"/>
                                        </p:tgtEl>
                                        <p:attrNameLst>
                                          <p:attrName>ppt_y</p:attrName>
                                        </p:attrNameLst>
                                      </p:cBhvr>
                                      <p:tavLst>
                                        <p:tav tm="0">
                                          <p:val>
                                            <p:strVal val="#ppt_y+#ppt_h*1.125000"/>
                                          </p:val>
                                        </p:tav>
                                        <p:tav tm="100000">
                                          <p:val>
                                            <p:strVal val="#ppt_y"/>
                                          </p:val>
                                        </p:tav>
                                      </p:tavLst>
                                    </p:anim>
                                    <p:animEffect transition="in" filter="wipe(up)">
                                      <p:cBhvr>
                                        <p:cTn id="14"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3074" name="Picture 2" hidden="1">
            <a:extLst>
              <a:ext uri="{FF2B5EF4-FFF2-40B4-BE49-F238E27FC236}">
                <a16:creationId xmlns:a16="http://schemas.microsoft.com/office/drawing/2014/main" id="{669FFDCA-CB90-009B-161F-39BD316455A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B7775E81-4338-6B63-1CE5-07D9ACAFCF86}"/>
              </a:ext>
            </a:extLst>
          </p:cNvPr>
          <p:cNvSpPr>
            <a:spLocks noGrp="1"/>
          </p:cNvSpPr>
          <p:nvPr>
            <p:ph type="title" hasCustomPrompt="1"/>
          </p:nvPr>
        </p:nvSpPr>
        <p:spPr>
          <a:xfrm>
            <a:off x="435008" y="314611"/>
            <a:ext cx="11296180" cy="504904"/>
          </a:xfrm>
          <a:prstGeom prst="rect">
            <a:avLst/>
          </a:prstGeom>
        </p:spPr>
        <p:txBody>
          <a:bodyPr anchor="t"/>
          <a:lstStyle>
            <a:lvl1pPr algn="l" defTabSz="914400" rtl="0" eaLnBrk="1" latinLnBrk="0" hangingPunct="1">
              <a:lnSpc>
                <a:spcPct val="90000"/>
              </a:lnSpc>
              <a:spcBef>
                <a:spcPct val="0"/>
              </a:spcBef>
              <a:buNone/>
              <a:defRPr lang="en-US" sz="2800" b="1" kern="1200" dirty="0">
                <a:solidFill>
                  <a:schemeClr val="tx1">
                    <a:lumMod val="75000"/>
                    <a:lumOff val="25000"/>
                  </a:schemeClr>
                </a:solidFill>
                <a:latin typeface="+mj-lt"/>
                <a:ea typeface="+mj-ea"/>
                <a:cs typeface="+mj-cs"/>
              </a:defRPr>
            </a:lvl1pPr>
          </a:lstStyle>
          <a:p>
            <a:r>
              <a:rPr lang="en-US"/>
              <a:t>CLICK TO EDIT MASTER TITLE STYLE</a:t>
            </a:r>
          </a:p>
        </p:txBody>
      </p:sp>
    </p:spTree>
    <p:extLst>
      <p:ext uri="{BB962C8B-B14F-4D97-AF65-F5344CB8AC3E}">
        <p14:creationId xmlns:p14="http://schemas.microsoft.com/office/powerpoint/2010/main" val="93044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lide Title and Conten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A138DF27-A504-EE2E-DE67-DA0BC7B3FE57}"/>
              </a:ext>
            </a:extLst>
          </p:cNvPr>
          <p:cNvSpPr>
            <a:spLocks noGrp="1"/>
          </p:cNvSpPr>
          <p:nvPr>
            <p:ph type="title" hasCustomPrompt="1"/>
          </p:nvPr>
        </p:nvSpPr>
        <p:spPr>
          <a:xfrm>
            <a:off x="435008" y="314611"/>
            <a:ext cx="11296180" cy="504904"/>
          </a:xfrm>
          <a:prstGeom prst="rect">
            <a:avLst/>
          </a:prstGeom>
        </p:spPr>
        <p:txBody>
          <a:bodyPr anchor="t"/>
          <a:lstStyle>
            <a:lvl1pPr algn="l" defTabSz="914400" rtl="0" eaLnBrk="1" latinLnBrk="0" hangingPunct="1">
              <a:lnSpc>
                <a:spcPct val="90000"/>
              </a:lnSpc>
              <a:spcBef>
                <a:spcPct val="0"/>
              </a:spcBef>
              <a:buNone/>
              <a:defRPr lang="en-US" sz="2800" b="1" kern="1200" dirty="0">
                <a:solidFill>
                  <a:schemeClr val="tx1">
                    <a:lumMod val="75000"/>
                    <a:lumOff val="25000"/>
                  </a:schemeClr>
                </a:solidFill>
                <a:latin typeface="+mj-lt"/>
                <a:ea typeface="+mj-ea"/>
                <a:cs typeface="+mj-cs"/>
              </a:defRPr>
            </a:lvl1pPr>
          </a:lstStyle>
          <a:p>
            <a:r>
              <a:rPr lang="en-US"/>
              <a:t>CLICK TO EDIT MASTER TITLE STYLE</a:t>
            </a:r>
          </a:p>
        </p:txBody>
      </p:sp>
      <p:cxnSp>
        <p:nvCxnSpPr>
          <p:cNvPr id="7" name="Straight Connector 6">
            <a:extLst>
              <a:ext uri="{FF2B5EF4-FFF2-40B4-BE49-F238E27FC236}">
                <a16:creationId xmlns:a16="http://schemas.microsoft.com/office/drawing/2014/main" id="{0C438C7F-726C-9A5A-C3CE-E8C7CBDB4442}"/>
              </a:ext>
            </a:extLst>
          </p:cNvPr>
          <p:cNvCxnSpPr/>
          <p:nvPr userDrawn="1"/>
        </p:nvCxnSpPr>
        <p:spPr>
          <a:xfrm>
            <a:off x="11389723" y="6356350"/>
            <a:ext cx="0" cy="504825"/>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23C2907-D499-458A-D51A-08E85BED56AA}"/>
              </a:ext>
            </a:extLst>
          </p:cNvPr>
          <p:cNvSpPr txBox="1"/>
          <p:nvPr userDrawn="1"/>
        </p:nvSpPr>
        <p:spPr>
          <a:xfrm>
            <a:off x="11401425" y="6324441"/>
            <a:ext cx="588372" cy="261610"/>
          </a:xfrm>
          <a:prstGeom prst="rect">
            <a:avLst/>
          </a:prstGeom>
          <a:noFill/>
        </p:spPr>
        <p:txBody>
          <a:bodyPr wrap="square" rtlCol="0">
            <a:spAutoFit/>
          </a:bodyPr>
          <a:lstStyle/>
          <a:p>
            <a:fld id="{11D9674F-2C93-43A2-BE18-1C38B6129059}" type="slidenum">
              <a:rPr lang="en-US" sz="1100" b="1" smtClean="0">
                <a:solidFill>
                  <a:schemeClr val="tx1">
                    <a:lumMod val="75000"/>
                    <a:lumOff val="25000"/>
                  </a:schemeClr>
                </a:solidFill>
              </a:rPr>
              <a:t>‹#›</a:t>
            </a:fld>
            <a:endParaRPr lang="en-US" b="1">
              <a:solidFill>
                <a:schemeClr val="tx1">
                  <a:lumMod val="75000"/>
                  <a:lumOff val="25000"/>
                </a:schemeClr>
              </a:solidFill>
            </a:endParaRPr>
          </a:p>
        </p:txBody>
      </p:sp>
      <p:sp>
        <p:nvSpPr>
          <p:cNvPr id="9" name="Content Placeholder 8">
            <a:extLst>
              <a:ext uri="{FF2B5EF4-FFF2-40B4-BE49-F238E27FC236}">
                <a16:creationId xmlns:a16="http://schemas.microsoft.com/office/drawing/2014/main" id="{9607DD9A-246B-6E22-8222-6C88BA84D2AB}"/>
              </a:ext>
            </a:extLst>
          </p:cNvPr>
          <p:cNvSpPr>
            <a:spLocks noGrp="1"/>
          </p:cNvSpPr>
          <p:nvPr>
            <p:ph sz="quarter" idx="13"/>
          </p:nvPr>
        </p:nvSpPr>
        <p:spPr>
          <a:xfrm>
            <a:off x="435007" y="1245870"/>
            <a:ext cx="11296181" cy="4657747"/>
          </a:xfrm>
          <a:prstGeom prst="rect">
            <a:avLst/>
          </a:prstGeom>
        </p:spPr>
        <p:txBody>
          <a:bodyPr/>
          <a:lstStyle>
            <a:lvl1pPr marL="228600" indent="-228600">
              <a:buClr>
                <a:schemeClr val="accent1"/>
              </a:buClr>
              <a:buFont typeface="Wingdings" panose="05000000000000000000" pitchFamily="2" charset="2"/>
              <a:buChar char="§"/>
              <a:defRPr sz="1400">
                <a:solidFill>
                  <a:schemeClr val="tx1">
                    <a:lumMod val="75000"/>
                    <a:lumOff val="25000"/>
                  </a:schemeClr>
                </a:solidFill>
              </a:defRPr>
            </a:lvl1pPr>
            <a:lvl2pPr marL="685800" indent="-228600">
              <a:buClr>
                <a:schemeClr val="accent1"/>
              </a:buClr>
              <a:buFont typeface="Arial" panose="020B0604020202020204" pitchFamily="34" charset="0"/>
              <a:buChar char="−"/>
              <a:defRPr sz="1400">
                <a:solidFill>
                  <a:schemeClr val="tx1">
                    <a:lumMod val="75000"/>
                    <a:lumOff val="25000"/>
                  </a:schemeClr>
                </a:solidFill>
              </a:defRPr>
            </a:lvl2pPr>
            <a:lvl3pPr marL="1143000" indent="-228600">
              <a:buClr>
                <a:schemeClr val="accent1"/>
              </a:buClr>
              <a:buFont typeface="Arial" panose="020B0604020202020204" pitchFamily="34" charset="0"/>
              <a:buChar char="►"/>
              <a:defRPr sz="1400">
                <a:solidFill>
                  <a:schemeClr val="tx1">
                    <a:lumMod val="75000"/>
                    <a:lumOff val="25000"/>
                  </a:schemeClr>
                </a:solidFill>
              </a:defRPr>
            </a:lvl3pPr>
            <a:lvl4pPr marL="1600200" indent="-228600">
              <a:buClr>
                <a:schemeClr val="accent1"/>
              </a:buClr>
              <a:buFont typeface="Arial" panose="020B0604020202020204" pitchFamily="34" charset="0"/>
              <a:buChar char="•"/>
              <a:defRPr sz="1400">
                <a:solidFill>
                  <a:schemeClr val="tx1">
                    <a:lumMod val="75000"/>
                    <a:lumOff val="25000"/>
                  </a:schemeClr>
                </a:solidFill>
              </a:defRPr>
            </a:lvl4pPr>
            <a:lvl5pPr marL="2057400" indent="-228600">
              <a:buClr>
                <a:schemeClr val="accent1"/>
              </a:buClr>
              <a:buFont typeface="Courier New" panose="02070309020205020404" pitchFamily="49" charset="0"/>
              <a:buChar char="o"/>
              <a:defRPr sz="14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7562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A138DF27-A504-EE2E-DE67-DA0BC7B3FE57}"/>
              </a:ext>
            </a:extLst>
          </p:cNvPr>
          <p:cNvSpPr>
            <a:spLocks noGrp="1"/>
          </p:cNvSpPr>
          <p:nvPr>
            <p:ph type="title" hasCustomPrompt="1"/>
          </p:nvPr>
        </p:nvSpPr>
        <p:spPr>
          <a:xfrm>
            <a:off x="435008" y="314611"/>
            <a:ext cx="11296180" cy="504904"/>
          </a:xfrm>
          <a:prstGeom prst="rect">
            <a:avLst/>
          </a:prstGeom>
        </p:spPr>
        <p:txBody>
          <a:bodyPr anchor="t"/>
          <a:lstStyle>
            <a:lvl1pPr algn="l" defTabSz="914400" rtl="0" eaLnBrk="1" latinLnBrk="0" hangingPunct="1">
              <a:lnSpc>
                <a:spcPct val="90000"/>
              </a:lnSpc>
              <a:spcBef>
                <a:spcPct val="0"/>
              </a:spcBef>
              <a:buNone/>
              <a:defRPr lang="en-US" sz="2800" b="1" kern="1200" dirty="0">
                <a:solidFill>
                  <a:schemeClr val="tx1">
                    <a:lumMod val="75000"/>
                    <a:lumOff val="25000"/>
                  </a:schemeClr>
                </a:solidFill>
                <a:latin typeface="+mj-lt"/>
                <a:ea typeface="+mj-ea"/>
                <a:cs typeface="+mj-cs"/>
              </a:defRPr>
            </a:lvl1pPr>
          </a:lstStyle>
          <a:p>
            <a:r>
              <a:rPr lang="en-US"/>
              <a:t>CLICK TO EDIT MASTER TITLE STYLE</a:t>
            </a:r>
          </a:p>
        </p:txBody>
      </p:sp>
      <p:cxnSp>
        <p:nvCxnSpPr>
          <p:cNvPr id="7" name="Straight Connector 6">
            <a:extLst>
              <a:ext uri="{FF2B5EF4-FFF2-40B4-BE49-F238E27FC236}">
                <a16:creationId xmlns:a16="http://schemas.microsoft.com/office/drawing/2014/main" id="{0C438C7F-726C-9A5A-C3CE-E8C7CBDB4442}"/>
              </a:ext>
            </a:extLst>
          </p:cNvPr>
          <p:cNvCxnSpPr/>
          <p:nvPr userDrawn="1"/>
        </p:nvCxnSpPr>
        <p:spPr>
          <a:xfrm>
            <a:off x="11389723" y="6356350"/>
            <a:ext cx="0" cy="504825"/>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23C2907-D499-458A-D51A-08E85BED56AA}"/>
              </a:ext>
            </a:extLst>
          </p:cNvPr>
          <p:cNvSpPr txBox="1"/>
          <p:nvPr userDrawn="1"/>
        </p:nvSpPr>
        <p:spPr>
          <a:xfrm>
            <a:off x="11401425" y="6324441"/>
            <a:ext cx="588372" cy="261610"/>
          </a:xfrm>
          <a:prstGeom prst="rect">
            <a:avLst/>
          </a:prstGeom>
          <a:noFill/>
        </p:spPr>
        <p:txBody>
          <a:bodyPr wrap="square" rtlCol="0">
            <a:spAutoFit/>
          </a:bodyPr>
          <a:lstStyle/>
          <a:p>
            <a:fld id="{11D9674F-2C93-43A2-BE18-1C38B6129059}" type="slidenum">
              <a:rPr lang="en-US" sz="1100" b="1" smtClean="0">
                <a:solidFill>
                  <a:schemeClr val="tx1">
                    <a:lumMod val="75000"/>
                    <a:lumOff val="25000"/>
                  </a:schemeClr>
                </a:solidFill>
              </a:rPr>
              <a:t>‹#›</a:t>
            </a:fld>
            <a:endParaRPr lang="en-US" b="1">
              <a:solidFill>
                <a:schemeClr val="tx1">
                  <a:lumMod val="75000"/>
                  <a:lumOff val="25000"/>
                </a:schemeClr>
              </a:solidFill>
            </a:endParaRPr>
          </a:p>
        </p:txBody>
      </p:sp>
      <p:sp>
        <p:nvSpPr>
          <p:cNvPr id="9" name="Content Placeholder 8">
            <a:extLst>
              <a:ext uri="{FF2B5EF4-FFF2-40B4-BE49-F238E27FC236}">
                <a16:creationId xmlns:a16="http://schemas.microsoft.com/office/drawing/2014/main" id="{9607DD9A-246B-6E22-8222-6C88BA84D2AB}"/>
              </a:ext>
            </a:extLst>
          </p:cNvPr>
          <p:cNvSpPr>
            <a:spLocks noGrp="1"/>
          </p:cNvSpPr>
          <p:nvPr>
            <p:ph sz="quarter" idx="13"/>
          </p:nvPr>
        </p:nvSpPr>
        <p:spPr>
          <a:xfrm>
            <a:off x="435007" y="1648135"/>
            <a:ext cx="11296181" cy="4257695"/>
          </a:xfrm>
          <a:prstGeom prst="rect">
            <a:avLst/>
          </a:prstGeom>
        </p:spPr>
        <p:txBody>
          <a:bodyPr/>
          <a:lstStyle>
            <a:lvl1pPr marL="228600" indent="-228600">
              <a:buClr>
                <a:schemeClr val="accent1"/>
              </a:buClr>
              <a:buFont typeface="Wingdings" panose="05000000000000000000" pitchFamily="2" charset="2"/>
              <a:buChar char="§"/>
              <a:defRPr sz="1400">
                <a:solidFill>
                  <a:schemeClr val="tx1">
                    <a:lumMod val="75000"/>
                    <a:lumOff val="25000"/>
                  </a:schemeClr>
                </a:solidFill>
              </a:defRPr>
            </a:lvl1pPr>
            <a:lvl2pPr marL="685800" indent="-228600">
              <a:buClr>
                <a:schemeClr val="accent1"/>
              </a:buClr>
              <a:buFont typeface="Arial" panose="020B0604020202020204" pitchFamily="34" charset="0"/>
              <a:buChar char="−"/>
              <a:defRPr sz="1400">
                <a:solidFill>
                  <a:schemeClr val="tx1">
                    <a:lumMod val="75000"/>
                    <a:lumOff val="25000"/>
                  </a:schemeClr>
                </a:solidFill>
              </a:defRPr>
            </a:lvl2pPr>
            <a:lvl3pPr marL="1143000" indent="-228600">
              <a:buClr>
                <a:schemeClr val="accent1"/>
              </a:buClr>
              <a:buFont typeface="Arial" panose="020B0604020202020204" pitchFamily="34" charset="0"/>
              <a:buChar char="►"/>
              <a:defRPr sz="1400">
                <a:solidFill>
                  <a:schemeClr val="tx1">
                    <a:lumMod val="75000"/>
                    <a:lumOff val="25000"/>
                  </a:schemeClr>
                </a:solidFill>
              </a:defRPr>
            </a:lvl3pPr>
            <a:lvl4pPr marL="1600200" indent="-228600">
              <a:buClr>
                <a:schemeClr val="accent1"/>
              </a:buClr>
              <a:buFont typeface="Arial" panose="020B0604020202020204" pitchFamily="34" charset="0"/>
              <a:buChar char="•"/>
              <a:defRPr sz="1400">
                <a:solidFill>
                  <a:schemeClr val="tx1">
                    <a:lumMod val="75000"/>
                    <a:lumOff val="25000"/>
                  </a:schemeClr>
                </a:solidFill>
              </a:defRPr>
            </a:lvl4pPr>
            <a:lvl5pPr marL="2057400" indent="-228600">
              <a:buClr>
                <a:schemeClr val="accent1"/>
              </a:buClr>
              <a:buFont typeface="Courier New" panose="02070309020205020404" pitchFamily="49" charset="0"/>
              <a:buChar char="o"/>
              <a:defRPr sz="14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3440EA0-7EB5-F147-2860-E3C0414048A9}"/>
              </a:ext>
            </a:extLst>
          </p:cNvPr>
          <p:cNvSpPr>
            <a:spLocks noGrp="1"/>
          </p:cNvSpPr>
          <p:nvPr>
            <p:ph type="body" sz="quarter" idx="14" hasCustomPrompt="1"/>
          </p:nvPr>
        </p:nvSpPr>
        <p:spPr>
          <a:xfrm>
            <a:off x="434975" y="852873"/>
            <a:ext cx="11322050" cy="354109"/>
          </a:xfrm>
          <a:prstGeom prst="rect">
            <a:avLst/>
          </a:prstGeom>
        </p:spPr>
        <p:txBody>
          <a:bodyPr/>
          <a:lstStyle>
            <a:lvl1pPr marL="0" indent="0">
              <a:buNone/>
              <a:defRPr sz="1800">
                <a:solidFill>
                  <a:schemeClr val="tx1">
                    <a:lumMod val="75000"/>
                    <a:lumOff val="25000"/>
                  </a:schemeClr>
                </a:solidFill>
              </a:defRPr>
            </a:lvl1pPr>
          </a:lstStyle>
          <a:p>
            <a:pPr lvl="0"/>
            <a:r>
              <a:rPr lang="en-US"/>
              <a:t>Click to edit sub text styles</a:t>
            </a:r>
          </a:p>
        </p:txBody>
      </p:sp>
    </p:spTree>
    <p:extLst>
      <p:ext uri="{BB962C8B-B14F-4D97-AF65-F5344CB8AC3E}">
        <p14:creationId xmlns:p14="http://schemas.microsoft.com/office/powerpoint/2010/main" val="1474980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Content, and Image Option 01">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2148A56C-C044-A959-DFAE-1F9A5999DD75}"/>
              </a:ext>
            </a:extLst>
          </p:cNvPr>
          <p:cNvSpPr>
            <a:spLocks noGrp="1"/>
          </p:cNvSpPr>
          <p:nvPr>
            <p:ph sz="quarter" idx="12"/>
          </p:nvPr>
        </p:nvSpPr>
        <p:spPr>
          <a:xfrm>
            <a:off x="435009" y="1266613"/>
            <a:ext cx="7526404" cy="4639218"/>
          </a:xfrm>
          <a:prstGeom prst="rect">
            <a:avLst/>
          </a:prstGeom>
        </p:spPr>
        <p:txBody>
          <a:bodyPr/>
          <a:lstStyle>
            <a:lvl1pPr marL="0" indent="0" rtl="0">
              <a:buClr>
                <a:schemeClr val="accent1"/>
              </a:buClr>
              <a:buFont typeface="Wingdings" panose="05000000000000000000" pitchFamily="2" charset="2"/>
              <a:buNone/>
              <a:defRPr lang="en-US" sz="1400" b="0" kern="1200" dirty="0" smtClean="0">
                <a:solidFill>
                  <a:schemeClr val="tx1">
                    <a:lumMod val="75000"/>
                    <a:lumOff val="25000"/>
                  </a:schemeClr>
                </a:solidFill>
                <a:latin typeface="+mn-lt"/>
                <a:ea typeface="+mn-ea"/>
                <a:cs typeface="+mn-cs"/>
              </a:defRPr>
            </a:lvl1pPr>
            <a:lvl2pPr marL="685800" indent="-228600" rtl="0">
              <a:buClr>
                <a:schemeClr val="accent1"/>
              </a:buClr>
              <a:buFont typeface="Wingdings" panose="05000000000000000000" pitchFamily="2" charset="2"/>
              <a:buChar char="§"/>
              <a:defRPr lang="en-US" sz="1400" b="0" kern="1200" dirty="0" smtClean="0">
                <a:solidFill>
                  <a:schemeClr val="tx1">
                    <a:lumMod val="75000"/>
                    <a:lumOff val="25000"/>
                  </a:schemeClr>
                </a:solidFill>
                <a:latin typeface="+mn-lt"/>
                <a:ea typeface="+mn-ea"/>
                <a:cs typeface="+mn-cs"/>
              </a:defRPr>
            </a:lvl2pPr>
            <a:lvl3pPr marL="1143000" indent="-228600" rtl="0">
              <a:buClr>
                <a:schemeClr val="accent1"/>
              </a:buClr>
              <a:buFont typeface="Wingdings" panose="05000000000000000000" pitchFamily="2" charset="2"/>
              <a:buChar char="§"/>
              <a:defRPr lang="en-US" sz="1400" b="0" kern="1200" dirty="0" smtClean="0">
                <a:solidFill>
                  <a:schemeClr val="tx1">
                    <a:lumMod val="75000"/>
                    <a:lumOff val="25000"/>
                  </a:schemeClr>
                </a:solidFill>
                <a:latin typeface="+mn-lt"/>
                <a:ea typeface="+mn-ea"/>
                <a:cs typeface="+mn-cs"/>
              </a:defRPr>
            </a:lvl3pPr>
            <a:lvl4pPr marL="1600200" indent="-228600" rtl="0">
              <a:buClr>
                <a:schemeClr val="accent1"/>
              </a:buClr>
              <a:buFont typeface="Wingdings" panose="05000000000000000000" pitchFamily="2" charset="2"/>
              <a:buChar char="§"/>
              <a:defRPr lang="en-US" sz="1400" b="0" kern="1200" dirty="0" smtClean="0">
                <a:solidFill>
                  <a:schemeClr val="tx1">
                    <a:lumMod val="75000"/>
                    <a:lumOff val="25000"/>
                  </a:schemeClr>
                </a:solidFill>
                <a:latin typeface="+mn-lt"/>
                <a:ea typeface="+mn-ea"/>
                <a:cs typeface="+mn-cs"/>
              </a:defRPr>
            </a:lvl4pPr>
            <a:lvl5pPr marL="2057400" indent="-228600" rtl="0">
              <a:buClr>
                <a:schemeClr val="accent1"/>
              </a:buClr>
              <a:buFont typeface="Wingdings" panose="05000000000000000000" pitchFamily="2" charset="2"/>
              <a:buChar char="§"/>
              <a:defRPr lang="en-US" sz="1400" b="0" kern="1200" dirty="0">
                <a:solidFill>
                  <a:schemeClr val="tx1">
                    <a:lumMod val="75000"/>
                    <a:lumOff val="25000"/>
                  </a:schemeClr>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2">
            <a:extLst>
              <a:ext uri="{FF2B5EF4-FFF2-40B4-BE49-F238E27FC236}">
                <a16:creationId xmlns:a16="http://schemas.microsoft.com/office/drawing/2014/main" id="{F5136F3D-F362-5385-2A20-EA9E429B0325}"/>
              </a:ext>
            </a:extLst>
          </p:cNvPr>
          <p:cNvSpPr>
            <a:spLocks noGrp="1"/>
          </p:cNvSpPr>
          <p:nvPr>
            <p:ph type="pic" sz="quarter" idx="13"/>
          </p:nvPr>
        </p:nvSpPr>
        <p:spPr>
          <a:xfrm>
            <a:off x="8551901" y="1266613"/>
            <a:ext cx="3186193" cy="4639215"/>
          </a:xfrm>
          <a:prstGeom prst="rect">
            <a:avLst/>
          </a:prstGeom>
        </p:spPr>
        <p:txBody>
          <a:bodyPr anchor="ctr"/>
          <a:lstStyle>
            <a:lvl1pPr marL="0" indent="0" algn="ctr" rtl="0">
              <a:buNone/>
              <a:defRPr>
                <a:solidFill>
                  <a:schemeClr val="tx1">
                    <a:lumMod val="75000"/>
                    <a:lumOff val="25000"/>
                  </a:schemeClr>
                </a:solidFill>
              </a:defRPr>
            </a:lvl1pPr>
          </a:lstStyle>
          <a:p>
            <a:endParaRPr lang="en-US"/>
          </a:p>
        </p:txBody>
      </p:sp>
      <p:cxnSp>
        <p:nvCxnSpPr>
          <p:cNvPr id="7" name="Straight Connector 6">
            <a:extLst>
              <a:ext uri="{FF2B5EF4-FFF2-40B4-BE49-F238E27FC236}">
                <a16:creationId xmlns:a16="http://schemas.microsoft.com/office/drawing/2014/main" id="{0C438C7F-726C-9A5A-C3CE-E8C7CBDB4442}"/>
              </a:ext>
            </a:extLst>
          </p:cNvPr>
          <p:cNvCxnSpPr/>
          <p:nvPr userDrawn="1"/>
        </p:nvCxnSpPr>
        <p:spPr>
          <a:xfrm>
            <a:off x="11389723" y="6356350"/>
            <a:ext cx="0" cy="504825"/>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23C2907-D499-458A-D51A-08E85BED56AA}"/>
              </a:ext>
            </a:extLst>
          </p:cNvPr>
          <p:cNvSpPr txBox="1"/>
          <p:nvPr userDrawn="1"/>
        </p:nvSpPr>
        <p:spPr>
          <a:xfrm>
            <a:off x="11401425" y="6324441"/>
            <a:ext cx="588372" cy="261610"/>
          </a:xfrm>
          <a:prstGeom prst="rect">
            <a:avLst/>
          </a:prstGeom>
          <a:noFill/>
        </p:spPr>
        <p:txBody>
          <a:bodyPr wrap="square" rtlCol="0">
            <a:spAutoFit/>
          </a:bodyPr>
          <a:lstStyle/>
          <a:p>
            <a:fld id="{11D9674F-2C93-43A2-BE18-1C38B6129059}" type="slidenum">
              <a:rPr lang="en-US" sz="1100" b="1" smtClean="0">
                <a:solidFill>
                  <a:schemeClr val="tx1">
                    <a:lumMod val="75000"/>
                    <a:lumOff val="25000"/>
                  </a:schemeClr>
                </a:solidFill>
              </a:rPr>
              <a:t>‹#›</a:t>
            </a:fld>
            <a:endParaRPr lang="en-US" b="1">
              <a:solidFill>
                <a:schemeClr val="tx1">
                  <a:lumMod val="75000"/>
                  <a:lumOff val="25000"/>
                </a:schemeClr>
              </a:solidFill>
            </a:endParaRPr>
          </a:p>
        </p:txBody>
      </p:sp>
      <p:sp>
        <p:nvSpPr>
          <p:cNvPr id="9" name="Title 1">
            <a:extLst>
              <a:ext uri="{FF2B5EF4-FFF2-40B4-BE49-F238E27FC236}">
                <a16:creationId xmlns:a16="http://schemas.microsoft.com/office/drawing/2014/main" id="{85529BDF-2A97-7C23-8F4B-74C439567733}"/>
              </a:ext>
            </a:extLst>
          </p:cNvPr>
          <p:cNvSpPr>
            <a:spLocks noGrp="1"/>
          </p:cNvSpPr>
          <p:nvPr>
            <p:ph type="title" hasCustomPrompt="1"/>
          </p:nvPr>
        </p:nvSpPr>
        <p:spPr>
          <a:xfrm>
            <a:off x="435008" y="314611"/>
            <a:ext cx="11296180" cy="504904"/>
          </a:xfrm>
          <a:prstGeom prst="rect">
            <a:avLst/>
          </a:prstGeom>
        </p:spPr>
        <p:txBody>
          <a:bodyPr anchor="t"/>
          <a:lstStyle>
            <a:lvl1pPr algn="l" defTabSz="914400" rtl="0" eaLnBrk="1" latinLnBrk="0" hangingPunct="1">
              <a:lnSpc>
                <a:spcPct val="90000"/>
              </a:lnSpc>
              <a:spcBef>
                <a:spcPct val="0"/>
              </a:spcBef>
              <a:buNone/>
              <a:defRPr lang="en-US" sz="2800" b="1" kern="1200" dirty="0">
                <a:solidFill>
                  <a:schemeClr val="tx1">
                    <a:lumMod val="75000"/>
                    <a:lumOff val="25000"/>
                  </a:schemeClr>
                </a:solidFill>
                <a:latin typeface="+mj-lt"/>
                <a:ea typeface="+mj-ea"/>
                <a:cs typeface="+mj-cs"/>
              </a:defRPr>
            </a:lvl1pPr>
          </a:lstStyle>
          <a:p>
            <a:r>
              <a:rPr lang="en-US"/>
              <a:t>CLICK TO EDIT MASTER TITLE STYLE</a:t>
            </a:r>
          </a:p>
        </p:txBody>
      </p:sp>
    </p:spTree>
    <p:extLst>
      <p:ext uri="{BB962C8B-B14F-4D97-AF65-F5344CB8AC3E}">
        <p14:creationId xmlns:p14="http://schemas.microsoft.com/office/powerpoint/2010/main" val="1824968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 Slide 1">
    <p:bg>
      <p:bgPr>
        <a:solidFill>
          <a:srgbClr val="FED14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3903" y="1141875"/>
            <a:ext cx="7027607" cy="1325563"/>
          </a:xfrm>
        </p:spPr>
        <p:txBody>
          <a:bodyPr/>
          <a:lstStyle>
            <a:lvl1pPr>
              <a:defRPr>
                <a:solidFill>
                  <a:srgbClr val="006369"/>
                </a:solidFill>
              </a:defRPr>
            </a:lvl1pPr>
          </a:lstStyle>
          <a:p>
            <a:r>
              <a:rPr lang="en-US"/>
              <a:t>Divider Slide Title</a:t>
            </a:r>
          </a:p>
        </p:txBody>
      </p:sp>
      <p:sp>
        <p:nvSpPr>
          <p:cNvPr id="6" name="Rectangle 5"/>
          <p:cNvSpPr/>
          <p:nvPr userDrawn="1"/>
        </p:nvSpPr>
        <p:spPr>
          <a:xfrm>
            <a:off x="1" y="6027939"/>
            <a:ext cx="9685537" cy="460414"/>
          </a:xfrm>
          <a:prstGeom prst="rect">
            <a:avLst/>
          </a:prstGeom>
          <a:solidFill>
            <a:srgbClr val="0063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Rectangle 8"/>
          <p:cNvSpPr/>
          <p:nvPr userDrawn="1"/>
        </p:nvSpPr>
        <p:spPr>
          <a:xfrm>
            <a:off x="9674939" y="-9832"/>
            <a:ext cx="2517061"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a:stretch>
            <a:fillRect/>
          </a:stretch>
        </p:blipFill>
        <p:spPr>
          <a:xfrm>
            <a:off x="10114081" y="6032357"/>
            <a:ext cx="1658256" cy="457240"/>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0757" y="6152874"/>
            <a:ext cx="2281883" cy="202213"/>
          </a:xfrm>
          <a:prstGeom prst="rect">
            <a:avLst/>
          </a:prstGeom>
        </p:spPr>
      </p:pic>
    </p:spTree>
    <p:extLst>
      <p:ext uri="{BB962C8B-B14F-4D97-AF65-F5344CB8AC3E}">
        <p14:creationId xmlns:p14="http://schemas.microsoft.com/office/powerpoint/2010/main" val="37752559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Content, and Image Option 0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5136F3D-F362-5385-2A20-EA9E429B0325}"/>
              </a:ext>
            </a:extLst>
          </p:cNvPr>
          <p:cNvSpPr>
            <a:spLocks noGrp="1"/>
          </p:cNvSpPr>
          <p:nvPr>
            <p:ph type="pic" sz="quarter" idx="13"/>
          </p:nvPr>
        </p:nvSpPr>
        <p:spPr>
          <a:xfrm>
            <a:off x="441915" y="3769971"/>
            <a:ext cx="11296180" cy="2135859"/>
          </a:xfrm>
          <a:prstGeom prst="rect">
            <a:avLst/>
          </a:prstGeom>
        </p:spPr>
        <p:txBody>
          <a:bodyPr anchor="ctr"/>
          <a:lstStyle>
            <a:lvl1pPr marL="0" indent="0" algn="ctr">
              <a:buNone/>
              <a:defRPr>
                <a:solidFill>
                  <a:schemeClr val="tx1">
                    <a:lumMod val="75000"/>
                    <a:lumOff val="25000"/>
                  </a:schemeClr>
                </a:solidFill>
              </a:defRPr>
            </a:lvl1pPr>
          </a:lstStyle>
          <a:p>
            <a:endParaRPr lang="en-US"/>
          </a:p>
        </p:txBody>
      </p:sp>
      <p:sp>
        <p:nvSpPr>
          <p:cNvPr id="17" name="Content Placeholder 16">
            <a:extLst>
              <a:ext uri="{FF2B5EF4-FFF2-40B4-BE49-F238E27FC236}">
                <a16:creationId xmlns:a16="http://schemas.microsoft.com/office/drawing/2014/main" id="{2148A56C-C044-A959-DFAE-1F9A5999DD75}"/>
              </a:ext>
            </a:extLst>
          </p:cNvPr>
          <p:cNvSpPr>
            <a:spLocks noGrp="1"/>
          </p:cNvSpPr>
          <p:nvPr>
            <p:ph sz="quarter" idx="12"/>
          </p:nvPr>
        </p:nvSpPr>
        <p:spPr>
          <a:xfrm>
            <a:off x="435008" y="1266613"/>
            <a:ext cx="11296179" cy="2056260"/>
          </a:xfrm>
          <a:prstGeom prst="rect">
            <a:avLst/>
          </a:prstGeom>
        </p:spPr>
        <p:txBody>
          <a:bodyPr/>
          <a:lstStyle>
            <a:lvl1pPr marL="0" indent="0">
              <a:buClr>
                <a:schemeClr val="accent1"/>
              </a:buClr>
              <a:buFont typeface="Wingdings" panose="05000000000000000000" pitchFamily="2" charset="2"/>
              <a:buNone/>
              <a:defRPr lang="en-US" sz="1400" b="0" kern="1200" dirty="0" smtClean="0">
                <a:solidFill>
                  <a:schemeClr val="tx1">
                    <a:lumMod val="75000"/>
                    <a:lumOff val="25000"/>
                  </a:schemeClr>
                </a:solidFill>
                <a:latin typeface="+mn-lt"/>
                <a:ea typeface="+mn-ea"/>
                <a:cs typeface="+mn-cs"/>
              </a:defRPr>
            </a:lvl1pPr>
            <a:lvl2pPr marL="685800" indent="-228600">
              <a:buClr>
                <a:schemeClr val="accent1"/>
              </a:buClr>
              <a:buFont typeface="Wingdings" panose="05000000000000000000" pitchFamily="2" charset="2"/>
              <a:buChar char="§"/>
              <a:defRPr lang="en-US" sz="1400" b="0" kern="1200" dirty="0" smtClean="0">
                <a:solidFill>
                  <a:schemeClr val="tx1">
                    <a:lumMod val="75000"/>
                    <a:lumOff val="25000"/>
                  </a:schemeClr>
                </a:solidFill>
                <a:latin typeface="+mn-lt"/>
                <a:ea typeface="+mn-ea"/>
                <a:cs typeface="+mn-cs"/>
              </a:defRPr>
            </a:lvl2pPr>
            <a:lvl3pPr marL="1143000" indent="-228600">
              <a:buClr>
                <a:schemeClr val="accent1"/>
              </a:buClr>
              <a:buFont typeface="Wingdings" panose="05000000000000000000" pitchFamily="2" charset="2"/>
              <a:buChar char="§"/>
              <a:defRPr lang="en-US" sz="1400" b="0" kern="1200" dirty="0" smtClean="0">
                <a:solidFill>
                  <a:schemeClr val="tx1">
                    <a:lumMod val="75000"/>
                    <a:lumOff val="25000"/>
                  </a:schemeClr>
                </a:solidFill>
                <a:latin typeface="+mn-lt"/>
                <a:ea typeface="+mn-ea"/>
                <a:cs typeface="+mn-cs"/>
              </a:defRPr>
            </a:lvl3pPr>
            <a:lvl4pPr marL="1600200" indent="-228600">
              <a:buClr>
                <a:schemeClr val="accent1"/>
              </a:buClr>
              <a:buFont typeface="Wingdings" panose="05000000000000000000" pitchFamily="2" charset="2"/>
              <a:buChar char="§"/>
              <a:defRPr lang="en-US" sz="1400" b="0" kern="1200" dirty="0" smtClean="0">
                <a:solidFill>
                  <a:schemeClr val="tx1">
                    <a:lumMod val="75000"/>
                    <a:lumOff val="25000"/>
                  </a:schemeClr>
                </a:solidFill>
                <a:latin typeface="+mn-lt"/>
                <a:ea typeface="+mn-ea"/>
                <a:cs typeface="+mn-cs"/>
              </a:defRPr>
            </a:lvl4pPr>
            <a:lvl5pPr marL="2057400" indent="-228600">
              <a:buClr>
                <a:schemeClr val="accent1"/>
              </a:buClr>
              <a:buFont typeface="Wingdings" panose="05000000000000000000" pitchFamily="2" charset="2"/>
              <a:buChar char="§"/>
              <a:defRPr lang="en-US" sz="1400" b="0" kern="1200" dirty="0">
                <a:solidFill>
                  <a:schemeClr val="tx1">
                    <a:lumMod val="75000"/>
                    <a:lumOff val="25000"/>
                  </a:schemeClr>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0C438C7F-726C-9A5A-C3CE-E8C7CBDB4442}"/>
              </a:ext>
            </a:extLst>
          </p:cNvPr>
          <p:cNvCxnSpPr/>
          <p:nvPr userDrawn="1"/>
        </p:nvCxnSpPr>
        <p:spPr>
          <a:xfrm>
            <a:off x="11389723" y="6356350"/>
            <a:ext cx="0" cy="504825"/>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23C2907-D499-458A-D51A-08E85BED56AA}"/>
              </a:ext>
            </a:extLst>
          </p:cNvPr>
          <p:cNvSpPr txBox="1"/>
          <p:nvPr userDrawn="1"/>
        </p:nvSpPr>
        <p:spPr>
          <a:xfrm>
            <a:off x="11401425" y="6324441"/>
            <a:ext cx="588372" cy="261610"/>
          </a:xfrm>
          <a:prstGeom prst="rect">
            <a:avLst/>
          </a:prstGeom>
          <a:noFill/>
        </p:spPr>
        <p:txBody>
          <a:bodyPr wrap="square" rtlCol="0">
            <a:spAutoFit/>
          </a:bodyPr>
          <a:lstStyle/>
          <a:p>
            <a:fld id="{11D9674F-2C93-43A2-BE18-1C38B6129059}" type="slidenum">
              <a:rPr lang="en-US" sz="1100" b="1" smtClean="0">
                <a:solidFill>
                  <a:schemeClr val="tx1">
                    <a:lumMod val="75000"/>
                    <a:lumOff val="25000"/>
                  </a:schemeClr>
                </a:solidFill>
              </a:rPr>
              <a:t>‹#›</a:t>
            </a:fld>
            <a:endParaRPr lang="en-US" b="1">
              <a:solidFill>
                <a:schemeClr val="tx1">
                  <a:lumMod val="75000"/>
                  <a:lumOff val="25000"/>
                </a:schemeClr>
              </a:solidFill>
            </a:endParaRPr>
          </a:p>
        </p:txBody>
      </p:sp>
      <p:sp>
        <p:nvSpPr>
          <p:cNvPr id="9" name="Title 1">
            <a:extLst>
              <a:ext uri="{FF2B5EF4-FFF2-40B4-BE49-F238E27FC236}">
                <a16:creationId xmlns:a16="http://schemas.microsoft.com/office/drawing/2014/main" id="{85529BDF-2A97-7C23-8F4B-74C439567733}"/>
              </a:ext>
            </a:extLst>
          </p:cNvPr>
          <p:cNvSpPr>
            <a:spLocks noGrp="1"/>
          </p:cNvSpPr>
          <p:nvPr>
            <p:ph type="title" hasCustomPrompt="1"/>
          </p:nvPr>
        </p:nvSpPr>
        <p:spPr>
          <a:xfrm>
            <a:off x="435008" y="314611"/>
            <a:ext cx="11296180" cy="504904"/>
          </a:xfrm>
          <a:prstGeom prst="rect">
            <a:avLst/>
          </a:prstGeom>
        </p:spPr>
        <p:txBody>
          <a:bodyPr anchor="t"/>
          <a:lstStyle>
            <a:lvl1pPr algn="l" defTabSz="914400" rtl="0" eaLnBrk="1" latinLnBrk="0" hangingPunct="1">
              <a:lnSpc>
                <a:spcPct val="90000"/>
              </a:lnSpc>
              <a:spcBef>
                <a:spcPct val="0"/>
              </a:spcBef>
              <a:buNone/>
              <a:defRPr lang="en-US" sz="2800" b="1" kern="1200" dirty="0">
                <a:solidFill>
                  <a:schemeClr val="tx1">
                    <a:lumMod val="75000"/>
                    <a:lumOff val="25000"/>
                  </a:schemeClr>
                </a:solidFill>
                <a:latin typeface="+mj-lt"/>
                <a:ea typeface="+mj-ea"/>
                <a:cs typeface="+mj-cs"/>
              </a:defRPr>
            </a:lvl1pPr>
          </a:lstStyle>
          <a:p>
            <a:r>
              <a:rPr lang="en-US"/>
              <a:t>CLICK TO EDIT MASTER TITLE STYLE</a:t>
            </a:r>
          </a:p>
        </p:txBody>
      </p:sp>
    </p:spTree>
    <p:extLst>
      <p:ext uri="{BB962C8B-B14F-4D97-AF65-F5344CB8AC3E}">
        <p14:creationId xmlns:p14="http://schemas.microsoft.com/office/powerpoint/2010/main" val="777544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 Title and 3 Content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9918AF9-D1D7-52FD-D8E5-229799FE7182}"/>
              </a:ext>
            </a:extLst>
          </p:cNvPr>
          <p:cNvSpPr/>
          <p:nvPr userDrawn="1"/>
        </p:nvSpPr>
        <p:spPr>
          <a:xfrm>
            <a:off x="442825" y="1265159"/>
            <a:ext cx="3391168" cy="464067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69D704D-E839-A81C-24E8-F61538DD0C38}"/>
              </a:ext>
            </a:extLst>
          </p:cNvPr>
          <p:cNvSpPr/>
          <p:nvPr userDrawn="1"/>
        </p:nvSpPr>
        <p:spPr>
          <a:xfrm>
            <a:off x="4260186" y="1265159"/>
            <a:ext cx="3671703" cy="464067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ED82D49-5C53-E262-15F0-F5C7FCD2DFAC}"/>
              </a:ext>
            </a:extLst>
          </p:cNvPr>
          <p:cNvSpPr/>
          <p:nvPr userDrawn="1"/>
        </p:nvSpPr>
        <p:spPr>
          <a:xfrm>
            <a:off x="8358745" y="1265159"/>
            <a:ext cx="3390431" cy="464067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16">
            <a:extLst>
              <a:ext uri="{FF2B5EF4-FFF2-40B4-BE49-F238E27FC236}">
                <a16:creationId xmlns:a16="http://schemas.microsoft.com/office/drawing/2014/main" id="{2148A56C-C044-A959-DFAE-1F9A5999DD75}"/>
              </a:ext>
            </a:extLst>
          </p:cNvPr>
          <p:cNvSpPr>
            <a:spLocks noGrp="1"/>
          </p:cNvSpPr>
          <p:nvPr>
            <p:ph sz="quarter" idx="12"/>
          </p:nvPr>
        </p:nvSpPr>
        <p:spPr>
          <a:xfrm>
            <a:off x="442826" y="2025851"/>
            <a:ext cx="3391167" cy="3879979"/>
          </a:xfrm>
          <a:prstGeom prst="rect">
            <a:avLst/>
          </a:prstGeom>
        </p:spPr>
        <p:txBody>
          <a:bodyPr/>
          <a:lstStyle>
            <a:lvl1pPr marL="228600" indent="-228600">
              <a:buClr>
                <a:schemeClr val="accent1"/>
              </a:buClr>
              <a:buFont typeface="Wingdings" panose="05000000000000000000" pitchFamily="2" charset="2"/>
              <a:buChar char="§"/>
              <a:defRPr lang="en-US" sz="1200" b="0" kern="1200" dirty="0" smtClean="0">
                <a:solidFill>
                  <a:schemeClr val="tx1">
                    <a:lumMod val="75000"/>
                    <a:lumOff val="25000"/>
                  </a:schemeClr>
                </a:solidFill>
                <a:latin typeface="+mn-lt"/>
                <a:ea typeface="+mn-ea"/>
                <a:cs typeface="+mn-cs"/>
              </a:defRPr>
            </a:lvl1pPr>
            <a:lvl2pPr marL="685800" indent="-228600">
              <a:buClr>
                <a:schemeClr val="accent1"/>
              </a:buClr>
              <a:buFont typeface="Wingdings" panose="05000000000000000000" pitchFamily="2" charset="2"/>
              <a:buChar char="§"/>
              <a:defRPr lang="en-US" sz="1200" b="0" kern="1200" dirty="0" smtClean="0">
                <a:solidFill>
                  <a:schemeClr val="tx1">
                    <a:lumMod val="75000"/>
                    <a:lumOff val="25000"/>
                  </a:schemeClr>
                </a:solidFill>
                <a:latin typeface="+mn-lt"/>
                <a:ea typeface="+mn-ea"/>
                <a:cs typeface="+mn-cs"/>
              </a:defRPr>
            </a:lvl2pPr>
            <a:lvl3pPr marL="1143000" indent="-228600">
              <a:buClr>
                <a:schemeClr val="accent1"/>
              </a:buClr>
              <a:buFont typeface="Wingdings" panose="05000000000000000000" pitchFamily="2" charset="2"/>
              <a:buChar char="§"/>
              <a:defRPr lang="en-US" sz="1200" b="0" kern="1200" dirty="0" smtClean="0">
                <a:solidFill>
                  <a:schemeClr val="tx1">
                    <a:lumMod val="75000"/>
                    <a:lumOff val="25000"/>
                  </a:schemeClr>
                </a:solidFill>
                <a:latin typeface="+mn-lt"/>
                <a:ea typeface="+mn-ea"/>
                <a:cs typeface="+mn-cs"/>
              </a:defRPr>
            </a:lvl3pPr>
            <a:lvl4pPr marL="1600200" indent="-228600">
              <a:buClr>
                <a:schemeClr val="accent1"/>
              </a:buClr>
              <a:buFont typeface="Wingdings" panose="05000000000000000000" pitchFamily="2" charset="2"/>
              <a:buChar char="§"/>
              <a:defRPr lang="en-US" sz="1200" b="0" kern="1200" dirty="0" smtClean="0">
                <a:solidFill>
                  <a:schemeClr val="tx1">
                    <a:lumMod val="75000"/>
                    <a:lumOff val="25000"/>
                  </a:schemeClr>
                </a:solidFill>
                <a:latin typeface="+mn-lt"/>
                <a:ea typeface="+mn-ea"/>
                <a:cs typeface="+mn-cs"/>
              </a:defRPr>
            </a:lvl4pPr>
            <a:lvl5pPr marL="2057400" indent="-228600">
              <a:buClr>
                <a:schemeClr val="accent1"/>
              </a:buClr>
              <a:buFont typeface="Wingdings" panose="05000000000000000000" pitchFamily="2" charset="2"/>
              <a:buChar char="§"/>
              <a:defRPr lang="en-US" sz="1200" b="0" kern="1200" dirty="0">
                <a:solidFill>
                  <a:schemeClr val="tx1">
                    <a:lumMod val="75000"/>
                    <a:lumOff val="25000"/>
                  </a:schemeClr>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0C438C7F-726C-9A5A-C3CE-E8C7CBDB4442}"/>
              </a:ext>
            </a:extLst>
          </p:cNvPr>
          <p:cNvCxnSpPr/>
          <p:nvPr userDrawn="1"/>
        </p:nvCxnSpPr>
        <p:spPr>
          <a:xfrm>
            <a:off x="11389723" y="6356350"/>
            <a:ext cx="0" cy="504825"/>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23C2907-D499-458A-D51A-08E85BED56AA}"/>
              </a:ext>
            </a:extLst>
          </p:cNvPr>
          <p:cNvSpPr txBox="1"/>
          <p:nvPr userDrawn="1"/>
        </p:nvSpPr>
        <p:spPr>
          <a:xfrm>
            <a:off x="11401425" y="6324441"/>
            <a:ext cx="588372" cy="261610"/>
          </a:xfrm>
          <a:prstGeom prst="rect">
            <a:avLst/>
          </a:prstGeom>
          <a:noFill/>
        </p:spPr>
        <p:txBody>
          <a:bodyPr wrap="square" rtlCol="0">
            <a:spAutoFit/>
          </a:bodyPr>
          <a:lstStyle/>
          <a:p>
            <a:fld id="{11D9674F-2C93-43A2-BE18-1C38B6129059}" type="slidenum">
              <a:rPr lang="en-US" sz="1100" b="1" smtClean="0">
                <a:solidFill>
                  <a:schemeClr val="tx1">
                    <a:lumMod val="75000"/>
                    <a:lumOff val="25000"/>
                  </a:schemeClr>
                </a:solidFill>
              </a:rPr>
              <a:t>‹#›</a:t>
            </a:fld>
            <a:endParaRPr lang="en-US" b="1">
              <a:solidFill>
                <a:schemeClr val="tx1">
                  <a:lumMod val="75000"/>
                  <a:lumOff val="25000"/>
                </a:schemeClr>
              </a:solidFill>
            </a:endParaRPr>
          </a:p>
        </p:txBody>
      </p:sp>
      <p:sp>
        <p:nvSpPr>
          <p:cNvPr id="2" name="Content Placeholder 16">
            <a:extLst>
              <a:ext uri="{FF2B5EF4-FFF2-40B4-BE49-F238E27FC236}">
                <a16:creationId xmlns:a16="http://schemas.microsoft.com/office/drawing/2014/main" id="{4CF3F71E-9E5B-53F2-0E4A-4A4F606D7CF9}"/>
              </a:ext>
            </a:extLst>
          </p:cNvPr>
          <p:cNvSpPr>
            <a:spLocks noGrp="1"/>
          </p:cNvSpPr>
          <p:nvPr>
            <p:ph sz="quarter" idx="13"/>
          </p:nvPr>
        </p:nvSpPr>
        <p:spPr>
          <a:xfrm>
            <a:off x="8358082" y="2025851"/>
            <a:ext cx="3391094" cy="3879979"/>
          </a:xfrm>
          <a:prstGeom prst="rect">
            <a:avLst/>
          </a:prstGeom>
        </p:spPr>
        <p:txBody>
          <a:bodyPr/>
          <a:lstStyle>
            <a:lvl1pPr marL="228600" indent="-228600">
              <a:buClr>
                <a:schemeClr val="accent1"/>
              </a:buClr>
              <a:buFont typeface="Wingdings" panose="05000000000000000000" pitchFamily="2" charset="2"/>
              <a:buChar char="§"/>
              <a:defRPr lang="en-US" sz="1200" b="0" kern="1200" dirty="0" smtClean="0">
                <a:solidFill>
                  <a:schemeClr val="tx1">
                    <a:lumMod val="75000"/>
                    <a:lumOff val="25000"/>
                  </a:schemeClr>
                </a:solidFill>
                <a:latin typeface="+mn-lt"/>
                <a:ea typeface="+mn-ea"/>
                <a:cs typeface="+mn-cs"/>
              </a:defRPr>
            </a:lvl1pPr>
            <a:lvl2pPr marL="685800" indent="-228600">
              <a:buClr>
                <a:schemeClr val="accent1"/>
              </a:buClr>
              <a:buFont typeface="Wingdings" panose="05000000000000000000" pitchFamily="2" charset="2"/>
              <a:buChar char="§"/>
              <a:defRPr lang="en-US" sz="1200" b="0" kern="1200" dirty="0" smtClean="0">
                <a:solidFill>
                  <a:schemeClr val="tx1">
                    <a:lumMod val="75000"/>
                    <a:lumOff val="25000"/>
                  </a:schemeClr>
                </a:solidFill>
                <a:latin typeface="+mn-lt"/>
                <a:ea typeface="+mn-ea"/>
                <a:cs typeface="+mn-cs"/>
              </a:defRPr>
            </a:lvl2pPr>
            <a:lvl3pPr marL="1143000" indent="-228600">
              <a:buClr>
                <a:schemeClr val="accent1"/>
              </a:buClr>
              <a:buFont typeface="Wingdings" panose="05000000000000000000" pitchFamily="2" charset="2"/>
              <a:buChar char="§"/>
              <a:defRPr lang="en-US" sz="1200" b="0" kern="1200" dirty="0" smtClean="0">
                <a:solidFill>
                  <a:schemeClr val="tx1">
                    <a:lumMod val="75000"/>
                    <a:lumOff val="25000"/>
                  </a:schemeClr>
                </a:solidFill>
                <a:latin typeface="+mn-lt"/>
                <a:ea typeface="+mn-ea"/>
                <a:cs typeface="+mn-cs"/>
              </a:defRPr>
            </a:lvl3pPr>
            <a:lvl4pPr marL="1600200" indent="-228600">
              <a:buClr>
                <a:schemeClr val="accent1"/>
              </a:buClr>
              <a:buFont typeface="Wingdings" panose="05000000000000000000" pitchFamily="2" charset="2"/>
              <a:buChar char="§"/>
              <a:defRPr lang="en-US" sz="1200" b="0" kern="1200" dirty="0" smtClean="0">
                <a:solidFill>
                  <a:schemeClr val="tx1">
                    <a:lumMod val="75000"/>
                    <a:lumOff val="25000"/>
                  </a:schemeClr>
                </a:solidFill>
                <a:latin typeface="+mn-lt"/>
                <a:ea typeface="+mn-ea"/>
                <a:cs typeface="+mn-cs"/>
              </a:defRPr>
            </a:lvl4pPr>
            <a:lvl5pPr marL="2057400" indent="-228600">
              <a:buClr>
                <a:schemeClr val="accent1"/>
              </a:buClr>
              <a:buFont typeface="Wingdings" panose="05000000000000000000" pitchFamily="2" charset="2"/>
              <a:buChar char="§"/>
              <a:defRPr lang="en-US" sz="1200" b="0" kern="1200" dirty="0">
                <a:solidFill>
                  <a:schemeClr val="tx1">
                    <a:lumMod val="75000"/>
                    <a:lumOff val="25000"/>
                  </a:schemeClr>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6">
            <a:extLst>
              <a:ext uri="{FF2B5EF4-FFF2-40B4-BE49-F238E27FC236}">
                <a16:creationId xmlns:a16="http://schemas.microsoft.com/office/drawing/2014/main" id="{0E3DA0DB-162C-9DD0-8321-1C3C96FA1B73}"/>
              </a:ext>
            </a:extLst>
          </p:cNvPr>
          <p:cNvSpPr>
            <a:spLocks noGrp="1"/>
          </p:cNvSpPr>
          <p:nvPr>
            <p:ph sz="quarter" idx="14"/>
          </p:nvPr>
        </p:nvSpPr>
        <p:spPr>
          <a:xfrm>
            <a:off x="4259448" y="2025851"/>
            <a:ext cx="3672441" cy="3879979"/>
          </a:xfrm>
          <a:prstGeom prst="rect">
            <a:avLst/>
          </a:prstGeom>
        </p:spPr>
        <p:txBody>
          <a:bodyPr/>
          <a:lstStyle>
            <a:lvl1pPr marL="228600" indent="-228600">
              <a:buClr>
                <a:schemeClr val="accent1"/>
              </a:buClr>
              <a:buFont typeface="Wingdings" panose="05000000000000000000" pitchFamily="2" charset="2"/>
              <a:buChar char="§"/>
              <a:defRPr lang="en-US" sz="1200" b="0" kern="1200" dirty="0" smtClean="0">
                <a:solidFill>
                  <a:schemeClr val="tx1">
                    <a:lumMod val="75000"/>
                    <a:lumOff val="25000"/>
                  </a:schemeClr>
                </a:solidFill>
                <a:latin typeface="+mn-lt"/>
                <a:ea typeface="+mn-ea"/>
                <a:cs typeface="+mn-cs"/>
              </a:defRPr>
            </a:lvl1pPr>
            <a:lvl2pPr marL="685800" indent="-228600">
              <a:buClr>
                <a:schemeClr val="accent1"/>
              </a:buClr>
              <a:buFont typeface="Wingdings" panose="05000000000000000000" pitchFamily="2" charset="2"/>
              <a:buChar char="§"/>
              <a:defRPr lang="en-US" sz="1200" b="0" kern="1200" dirty="0" smtClean="0">
                <a:solidFill>
                  <a:schemeClr val="tx1">
                    <a:lumMod val="75000"/>
                    <a:lumOff val="25000"/>
                  </a:schemeClr>
                </a:solidFill>
                <a:latin typeface="+mn-lt"/>
                <a:ea typeface="+mn-ea"/>
                <a:cs typeface="+mn-cs"/>
              </a:defRPr>
            </a:lvl2pPr>
            <a:lvl3pPr marL="1143000" indent="-228600">
              <a:buClr>
                <a:schemeClr val="accent1"/>
              </a:buClr>
              <a:buFont typeface="Wingdings" panose="05000000000000000000" pitchFamily="2" charset="2"/>
              <a:buChar char="§"/>
              <a:defRPr lang="en-US" sz="1200" b="0" kern="1200" dirty="0" smtClean="0">
                <a:solidFill>
                  <a:schemeClr val="tx1">
                    <a:lumMod val="75000"/>
                    <a:lumOff val="25000"/>
                  </a:schemeClr>
                </a:solidFill>
                <a:latin typeface="+mn-lt"/>
                <a:ea typeface="+mn-ea"/>
                <a:cs typeface="+mn-cs"/>
              </a:defRPr>
            </a:lvl3pPr>
            <a:lvl4pPr marL="1600200" indent="-228600">
              <a:buClr>
                <a:schemeClr val="accent1"/>
              </a:buClr>
              <a:buFont typeface="Wingdings" panose="05000000000000000000" pitchFamily="2" charset="2"/>
              <a:buChar char="§"/>
              <a:defRPr lang="en-US" sz="1200" b="0" kern="1200" dirty="0" smtClean="0">
                <a:solidFill>
                  <a:schemeClr val="tx1">
                    <a:lumMod val="75000"/>
                    <a:lumOff val="25000"/>
                  </a:schemeClr>
                </a:solidFill>
                <a:latin typeface="+mn-lt"/>
                <a:ea typeface="+mn-ea"/>
                <a:cs typeface="+mn-cs"/>
              </a:defRPr>
            </a:lvl4pPr>
            <a:lvl5pPr marL="2057400" indent="-228600">
              <a:buClr>
                <a:schemeClr val="accent1"/>
              </a:buClr>
              <a:buFont typeface="Wingdings" panose="05000000000000000000" pitchFamily="2" charset="2"/>
              <a:buChar char="§"/>
              <a:defRPr lang="en-US" sz="1200" b="0" kern="1200" dirty="0">
                <a:solidFill>
                  <a:schemeClr val="tx1">
                    <a:lumMod val="75000"/>
                    <a:lumOff val="25000"/>
                  </a:schemeClr>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8">
            <a:extLst>
              <a:ext uri="{FF2B5EF4-FFF2-40B4-BE49-F238E27FC236}">
                <a16:creationId xmlns:a16="http://schemas.microsoft.com/office/drawing/2014/main" id="{23BD2325-8240-4345-FC46-CF9FDF041A5B}"/>
              </a:ext>
            </a:extLst>
          </p:cNvPr>
          <p:cNvSpPr>
            <a:spLocks noGrp="1"/>
          </p:cNvSpPr>
          <p:nvPr>
            <p:ph type="body" sz="quarter" idx="18"/>
          </p:nvPr>
        </p:nvSpPr>
        <p:spPr>
          <a:xfrm>
            <a:off x="443215" y="1265159"/>
            <a:ext cx="3390021" cy="504825"/>
          </a:xfrm>
          <a:prstGeom prst="rect">
            <a:avLst/>
          </a:prstGeom>
        </p:spPr>
        <p:txBody>
          <a:bodyPr anchor="ctr"/>
          <a:lstStyle>
            <a:lvl1pPr>
              <a:defRPr lang="en-US" sz="1400" b="1" kern="1200" dirty="0" smtClean="0">
                <a:solidFill>
                  <a:schemeClr val="accent1"/>
                </a:solidFill>
                <a:latin typeface="+mn-lt"/>
                <a:ea typeface="+mn-ea"/>
                <a:cs typeface="+mn-cs"/>
              </a:defRPr>
            </a:lvl1pPr>
            <a:lvl2pPr>
              <a:defRPr/>
            </a:lvl2pPr>
            <a:lvl3pPr>
              <a:defRPr/>
            </a:lvl3pPr>
            <a:lvl4pPr>
              <a:defRPr/>
            </a:lvl4pPr>
            <a:lvl5pPr>
              <a:defRPr/>
            </a:lvl5pPr>
          </a:lstStyle>
          <a:p>
            <a:pPr marL="0" lvl="0" indent="0" algn="ctr" defTabSz="914400" rtl="0" eaLnBrk="1" latinLnBrk="0" hangingPunct="1">
              <a:lnSpc>
                <a:spcPct val="90000"/>
              </a:lnSpc>
              <a:spcBef>
                <a:spcPts val="1000"/>
              </a:spcBef>
              <a:buClr>
                <a:schemeClr val="accent1"/>
              </a:buClr>
              <a:buFont typeface="Wingdings" panose="05000000000000000000" pitchFamily="2" charset="2"/>
              <a:buNone/>
            </a:pPr>
            <a:r>
              <a:rPr lang="en-US"/>
              <a:t>Click to edit Master text styles</a:t>
            </a:r>
          </a:p>
        </p:txBody>
      </p:sp>
      <p:sp>
        <p:nvSpPr>
          <p:cNvPr id="20" name="Text Placeholder 18">
            <a:extLst>
              <a:ext uri="{FF2B5EF4-FFF2-40B4-BE49-F238E27FC236}">
                <a16:creationId xmlns:a16="http://schemas.microsoft.com/office/drawing/2014/main" id="{DC810096-2015-33BC-32A9-348F971908AD}"/>
              </a:ext>
            </a:extLst>
          </p:cNvPr>
          <p:cNvSpPr>
            <a:spLocks noGrp="1"/>
          </p:cNvSpPr>
          <p:nvPr>
            <p:ph type="body" sz="quarter" idx="19"/>
          </p:nvPr>
        </p:nvSpPr>
        <p:spPr>
          <a:xfrm>
            <a:off x="4260593" y="1265159"/>
            <a:ext cx="3671201" cy="504825"/>
          </a:xfrm>
          <a:prstGeom prst="rect">
            <a:avLst/>
          </a:prstGeom>
        </p:spPr>
        <p:txBody>
          <a:bodyPr anchor="ctr"/>
          <a:lstStyle>
            <a:lvl1pPr>
              <a:defRPr lang="en-US" sz="1400" b="1" kern="1200" dirty="0" smtClean="0">
                <a:solidFill>
                  <a:schemeClr val="accent1"/>
                </a:solidFill>
                <a:latin typeface="+mn-lt"/>
                <a:ea typeface="+mn-ea"/>
                <a:cs typeface="+mn-cs"/>
              </a:defRPr>
            </a:lvl1pPr>
            <a:lvl2pPr>
              <a:defRPr/>
            </a:lvl2pPr>
            <a:lvl3pPr>
              <a:defRPr/>
            </a:lvl3pPr>
            <a:lvl4pPr>
              <a:defRPr/>
            </a:lvl4pPr>
            <a:lvl5pPr>
              <a:defRPr/>
            </a:lvl5pPr>
          </a:lstStyle>
          <a:p>
            <a:pPr marL="0" lvl="0" indent="0" algn="ctr" defTabSz="914400" rtl="0" eaLnBrk="1" latinLnBrk="0" hangingPunct="1">
              <a:lnSpc>
                <a:spcPct val="90000"/>
              </a:lnSpc>
              <a:spcBef>
                <a:spcPts val="1000"/>
              </a:spcBef>
              <a:buClr>
                <a:schemeClr val="accent1"/>
              </a:buClr>
              <a:buFont typeface="Wingdings" panose="05000000000000000000" pitchFamily="2" charset="2"/>
              <a:buNone/>
            </a:pPr>
            <a:r>
              <a:rPr lang="en-US"/>
              <a:t>Click to edit Master text styles</a:t>
            </a:r>
          </a:p>
        </p:txBody>
      </p:sp>
      <p:sp>
        <p:nvSpPr>
          <p:cNvPr id="21" name="Text Placeholder 18">
            <a:extLst>
              <a:ext uri="{FF2B5EF4-FFF2-40B4-BE49-F238E27FC236}">
                <a16:creationId xmlns:a16="http://schemas.microsoft.com/office/drawing/2014/main" id="{0A43F23D-20E7-708F-EA58-9AFCC683FD9B}"/>
              </a:ext>
            </a:extLst>
          </p:cNvPr>
          <p:cNvSpPr>
            <a:spLocks noGrp="1"/>
          </p:cNvSpPr>
          <p:nvPr>
            <p:ph type="body" sz="quarter" idx="20"/>
          </p:nvPr>
        </p:nvSpPr>
        <p:spPr>
          <a:xfrm>
            <a:off x="8359228" y="1265159"/>
            <a:ext cx="3389948" cy="504825"/>
          </a:xfrm>
          <a:prstGeom prst="rect">
            <a:avLst/>
          </a:prstGeom>
        </p:spPr>
        <p:txBody>
          <a:bodyPr anchor="ctr"/>
          <a:lstStyle>
            <a:lvl1pPr>
              <a:defRPr lang="en-US" sz="1400" b="1" kern="1200" dirty="0" smtClean="0">
                <a:solidFill>
                  <a:schemeClr val="accent1"/>
                </a:solidFill>
                <a:latin typeface="+mn-lt"/>
                <a:ea typeface="+mn-ea"/>
                <a:cs typeface="+mn-cs"/>
              </a:defRPr>
            </a:lvl1pPr>
            <a:lvl2pPr>
              <a:defRPr/>
            </a:lvl2pPr>
            <a:lvl3pPr>
              <a:defRPr/>
            </a:lvl3pPr>
            <a:lvl4pPr>
              <a:defRPr/>
            </a:lvl4pPr>
            <a:lvl5pPr>
              <a:defRPr/>
            </a:lvl5pPr>
          </a:lstStyle>
          <a:p>
            <a:pPr marL="0" lvl="0" indent="0" algn="ctr" defTabSz="914400" rtl="0" eaLnBrk="1" latinLnBrk="0" hangingPunct="1">
              <a:lnSpc>
                <a:spcPct val="90000"/>
              </a:lnSpc>
              <a:spcBef>
                <a:spcPts val="1000"/>
              </a:spcBef>
              <a:buClr>
                <a:schemeClr val="accent1"/>
              </a:buClr>
              <a:buFont typeface="Wingdings" panose="05000000000000000000" pitchFamily="2" charset="2"/>
              <a:buNone/>
            </a:pPr>
            <a:r>
              <a:rPr lang="en-US"/>
              <a:t>Click to edit Master text styles</a:t>
            </a:r>
          </a:p>
        </p:txBody>
      </p:sp>
      <p:sp>
        <p:nvSpPr>
          <p:cNvPr id="22" name="Title 1">
            <a:extLst>
              <a:ext uri="{FF2B5EF4-FFF2-40B4-BE49-F238E27FC236}">
                <a16:creationId xmlns:a16="http://schemas.microsoft.com/office/drawing/2014/main" id="{8DFDB797-EA66-4411-F739-39700D3BDBB7}"/>
              </a:ext>
            </a:extLst>
          </p:cNvPr>
          <p:cNvSpPr>
            <a:spLocks noGrp="1"/>
          </p:cNvSpPr>
          <p:nvPr>
            <p:ph type="title" hasCustomPrompt="1"/>
          </p:nvPr>
        </p:nvSpPr>
        <p:spPr>
          <a:xfrm>
            <a:off x="435008" y="314611"/>
            <a:ext cx="11296180" cy="504904"/>
          </a:xfrm>
          <a:prstGeom prst="rect">
            <a:avLst/>
          </a:prstGeom>
        </p:spPr>
        <p:txBody>
          <a:bodyPr anchor="t"/>
          <a:lstStyle>
            <a:lvl1pPr algn="l" defTabSz="914400" rtl="0" eaLnBrk="1" latinLnBrk="0" hangingPunct="1">
              <a:lnSpc>
                <a:spcPct val="90000"/>
              </a:lnSpc>
              <a:spcBef>
                <a:spcPct val="0"/>
              </a:spcBef>
              <a:buNone/>
              <a:defRPr lang="en-US" sz="2800" b="1" kern="1200" dirty="0">
                <a:solidFill>
                  <a:schemeClr val="tx1">
                    <a:lumMod val="75000"/>
                    <a:lumOff val="25000"/>
                  </a:schemeClr>
                </a:solidFill>
                <a:latin typeface="+mj-lt"/>
                <a:ea typeface="+mj-ea"/>
                <a:cs typeface="+mj-cs"/>
              </a:defRPr>
            </a:lvl1pPr>
          </a:lstStyle>
          <a:p>
            <a:r>
              <a:rPr lang="en-US"/>
              <a:t>CLICK TO EDIT MASTER TITLE STYLE</a:t>
            </a:r>
          </a:p>
        </p:txBody>
      </p:sp>
    </p:spTree>
    <p:extLst>
      <p:ext uri="{BB962C8B-B14F-4D97-AF65-F5344CB8AC3E}">
        <p14:creationId xmlns:p14="http://schemas.microsoft.com/office/powerpoint/2010/main" val="3803476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Phone and Content">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4B63F473-CB86-BE33-4DD8-D693A8F77C5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886807" y="1270635"/>
            <a:ext cx="3146624" cy="6370166"/>
          </a:xfrm>
          <a:prstGeom prst="rect">
            <a:avLst/>
          </a:prstGeom>
        </p:spPr>
      </p:pic>
      <p:sp>
        <p:nvSpPr>
          <p:cNvPr id="6" name="Picture Placeholder 5">
            <a:extLst>
              <a:ext uri="{FF2B5EF4-FFF2-40B4-BE49-F238E27FC236}">
                <a16:creationId xmlns:a16="http://schemas.microsoft.com/office/drawing/2014/main" id="{96DA4F54-8B18-66E0-781F-3342A4D58323}"/>
              </a:ext>
            </a:extLst>
          </p:cNvPr>
          <p:cNvSpPr>
            <a:spLocks noGrp="1"/>
          </p:cNvSpPr>
          <p:nvPr>
            <p:ph type="pic" sz="quarter" idx="13"/>
          </p:nvPr>
        </p:nvSpPr>
        <p:spPr>
          <a:xfrm>
            <a:off x="8045966" y="1400638"/>
            <a:ext cx="2829679" cy="6067168"/>
          </a:xfrm>
          <a:prstGeom prst="roundRect">
            <a:avLst>
              <a:gd name="adj" fmla="val 9696"/>
            </a:avLst>
          </a:prstGeom>
        </p:spPr>
        <p:txBody>
          <a:bodyPr anchor="ctr"/>
          <a:lstStyle>
            <a:lvl1pPr marL="0" indent="0" algn="ctr">
              <a:buNone/>
              <a:defRPr>
                <a:solidFill>
                  <a:schemeClr val="tx1">
                    <a:lumMod val="75000"/>
                    <a:lumOff val="25000"/>
                  </a:schemeClr>
                </a:solidFill>
              </a:defRPr>
            </a:lvl1pPr>
          </a:lstStyle>
          <a:p>
            <a:endParaRPr lang="en-US"/>
          </a:p>
        </p:txBody>
      </p:sp>
      <p:sp>
        <p:nvSpPr>
          <p:cNvPr id="3" name="Content Placeholder 16">
            <a:extLst>
              <a:ext uri="{FF2B5EF4-FFF2-40B4-BE49-F238E27FC236}">
                <a16:creationId xmlns:a16="http://schemas.microsoft.com/office/drawing/2014/main" id="{EA62A1D3-C441-ED53-A32D-A66F9CAD67C1}"/>
              </a:ext>
            </a:extLst>
          </p:cNvPr>
          <p:cNvSpPr>
            <a:spLocks noGrp="1"/>
          </p:cNvSpPr>
          <p:nvPr>
            <p:ph sz="quarter" idx="12"/>
          </p:nvPr>
        </p:nvSpPr>
        <p:spPr>
          <a:xfrm>
            <a:off x="435008" y="1266616"/>
            <a:ext cx="6790945" cy="4639214"/>
          </a:xfrm>
          <a:prstGeom prst="rect">
            <a:avLst/>
          </a:prstGeom>
        </p:spPr>
        <p:txBody>
          <a:bodyPr/>
          <a:lstStyle>
            <a:lvl1pPr marL="228600" indent="-228600">
              <a:buClr>
                <a:schemeClr val="accent1"/>
              </a:buClr>
              <a:buFont typeface="Wingdings" panose="05000000000000000000" pitchFamily="2" charset="2"/>
              <a:buChar char="§"/>
              <a:defRPr lang="en-US" sz="1600" b="0" kern="1200" dirty="0" smtClean="0">
                <a:solidFill>
                  <a:schemeClr val="tx1">
                    <a:lumMod val="75000"/>
                    <a:lumOff val="25000"/>
                  </a:schemeClr>
                </a:solidFill>
                <a:latin typeface="+mn-lt"/>
                <a:ea typeface="+mn-ea"/>
                <a:cs typeface="+mn-cs"/>
              </a:defRPr>
            </a:lvl1pPr>
            <a:lvl2pPr marL="685800" indent="-228600">
              <a:buClr>
                <a:schemeClr val="accent1"/>
              </a:buClr>
              <a:buFont typeface="Wingdings" panose="05000000000000000000" pitchFamily="2" charset="2"/>
              <a:buChar char="§"/>
              <a:defRPr lang="en-US" sz="1600" b="0" kern="1200" dirty="0" smtClean="0">
                <a:solidFill>
                  <a:schemeClr val="tx1">
                    <a:lumMod val="75000"/>
                    <a:lumOff val="25000"/>
                  </a:schemeClr>
                </a:solidFill>
                <a:latin typeface="+mn-lt"/>
                <a:ea typeface="+mn-ea"/>
                <a:cs typeface="+mn-cs"/>
              </a:defRPr>
            </a:lvl2pPr>
            <a:lvl3pPr marL="1143000" indent="-228600">
              <a:buClr>
                <a:schemeClr val="accent1"/>
              </a:buClr>
              <a:buFont typeface="Wingdings" panose="05000000000000000000" pitchFamily="2" charset="2"/>
              <a:buChar char="§"/>
              <a:defRPr lang="en-US" sz="1600" b="0" kern="1200" dirty="0" smtClean="0">
                <a:solidFill>
                  <a:schemeClr val="tx1">
                    <a:lumMod val="75000"/>
                    <a:lumOff val="25000"/>
                  </a:schemeClr>
                </a:solidFill>
                <a:latin typeface="+mn-lt"/>
                <a:ea typeface="+mn-ea"/>
                <a:cs typeface="+mn-cs"/>
              </a:defRPr>
            </a:lvl3pPr>
            <a:lvl4pPr marL="1600200" indent="-228600">
              <a:buClr>
                <a:schemeClr val="accent1"/>
              </a:buClr>
              <a:buFont typeface="Wingdings" panose="05000000000000000000" pitchFamily="2" charset="2"/>
              <a:buChar char="§"/>
              <a:defRPr lang="en-US" sz="1600" b="0" kern="1200" dirty="0" smtClean="0">
                <a:solidFill>
                  <a:schemeClr val="tx1">
                    <a:lumMod val="75000"/>
                    <a:lumOff val="25000"/>
                  </a:schemeClr>
                </a:solidFill>
                <a:latin typeface="+mn-lt"/>
                <a:ea typeface="+mn-ea"/>
                <a:cs typeface="+mn-cs"/>
              </a:defRPr>
            </a:lvl4pPr>
            <a:lvl5pPr marL="2057400" indent="-228600">
              <a:buClr>
                <a:schemeClr val="accent1"/>
              </a:buClr>
              <a:buFont typeface="Wingdings" panose="05000000000000000000" pitchFamily="2" charset="2"/>
              <a:buChar char="§"/>
              <a:defRPr lang="en-US" sz="1600" b="0" kern="1200" dirty="0">
                <a:solidFill>
                  <a:schemeClr val="tx1">
                    <a:lumMod val="75000"/>
                    <a:lumOff val="25000"/>
                  </a:schemeClr>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C5C03BBF-B02A-2681-8E98-0E7A90308B56}"/>
              </a:ext>
            </a:extLst>
          </p:cNvPr>
          <p:cNvSpPr>
            <a:spLocks noGrp="1"/>
          </p:cNvSpPr>
          <p:nvPr>
            <p:ph type="title" hasCustomPrompt="1"/>
          </p:nvPr>
        </p:nvSpPr>
        <p:spPr>
          <a:xfrm>
            <a:off x="435008" y="314611"/>
            <a:ext cx="11296180" cy="504904"/>
          </a:xfrm>
          <a:prstGeom prst="rect">
            <a:avLst/>
          </a:prstGeom>
        </p:spPr>
        <p:txBody>
          <a:bodyPr anchor="t"/>
          <a:lstStyle>
            <a:lvl1pPr algn="l" defTabSz="914400" rtl="0" eaLnBrk="1" latinLnBrk="0" hangingPunct="1">
              <a:lnSpc>
                <a:spcPct val="90000"/>
              </a:lnSpc>
              <a:spcBef>
                <a:spcPct val="0"/>
              </a:spcBef>
              <a:buNone/>
              <a:defRPr lang="en-US" sz="2800" b="1" kern="1200" dirty="0">
                <a:solidFill>
                  <a:schemeClr val="tx1">
                    <a:lumMod val="75000"/>
                    <a:lumOff val="25000"/>
                  </a:schemeClr>
                </a:solidFill>
                <a:latin typeface="+mj-lt"/>
                <a:ea typeface="+mj-ea"/>
                <a:cs typeface="+mj-cs"/>
              </a:defRPr>
            </a:lvl1pPr>
          </a:lstStyle>
          <a:p>
            <a:r>
              <a:rPr lang="en-US"/>
              <a:t>CLICK TO EDIT MASTER TITLE STYLE</a:t>
            </a:r>
          </a:p>
        </p:txBody>
      </p:sp>
    </p:spTree>
    <p:extLst>
      <p:ext uri="{BB962C8B-B14F-4D97-AF65-F5344CB8AC3E}">
        <p14:creationId xmlns:p14="http://schemas.microsoft.com/office/powerpoint/2010/main" val="3365824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Laptop, and Content">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432C212D-BE85-7888-0449-C8FDA3D21D1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9181" t="19273" r="9181" b="21624"/>
          <a:stretch/>
        </p:blipFill>
        <p:spPr>
          <a:xfrm>
            <a:off x="4989535" y="1886230"/>
            <a:ext cx="7022926" cy="4053262"/>
          </a:xfrm>
          <a:prstGeom prst="rect">
            <a:avLst/>
          </a:prstGeom>
        </p:spPr>
      </p:pic>
      <p:sp>
        <p:nvSpPr>
          <p:cNvPr id="6" name="Picture Placeholder 5">
            <a:extLst>
              <a:ext uri="{FF2B5EF4-FFF2-40B4-BE49-F238E27FC236}">
                <a16:creationId xmlns:a16="http://schemas.microsoft.com/office/drawing/2014/main" id="{96DA4F54-8B18-66E0-781F-3342A4D58323}"/>
              </a:ext>
            </a:extLst>
          </p:cNvPr>
          <p:cNvSpPr>
            <a:spLocks noGrp="1"/>
          </p:cNvSpPr>
          <p:nvPr>
            <p:ph type="pic" sz="quarter" idx="13"/>
          </p:nvPr>
        </p:nvSpPr>
        <p:spPr>
          <a:xfrm>
            <a:off x="5854045" y="2197688"/>
            <a:ext cx="5354425" cy="3337088"/>
          </a:xfrm>
          <a:prstGeom prst="roundRect">
            <a:avLst>
              <a:gd name="adj" fmla="val 0"/>
            </a:avLst>
          </a:prstGeom>
        </p:spPr>
        <p:txBody>
          <a:bodyPr anchor="ctr"/>
          <a:lstStyle>
            <a:lvl1pPr marL="0" indent="0" algn="ctr">
              <a:buNone/>
              <a:defRPr>
                <a:solidFill>
                  <a:schemeClr val="tx1">
                    <a:lumMod val="75000"/>
                    <a:lumOff val="25000"/>
                  </a:schemeClr>
                </a:solidFill>
              </a:defRPr>
            </a:lvl1pPr>
          </a:lstStyle>
          <a:p>
            <a:endParaRPr lang="en-US"/>
          </a:p>
        </p:txBody>
      </p:sp>
      <p:sp>
        <p:nvSpPr>
          <p:cNvPr id="4" name="Content Placeholder 16">
            <a:extLst>
              <a:ext uri="{FF2B5EF4-FFF2-40B4-BE49-F238E27FC236}">
                <a16:creationId xmlns:a16="http://schemas.microsoft.com/office/drawing/2014/main" id="{BF236814-0997-7CE8-BBD0-D0C77F081BA2}"/>
              </a:ext>
            </a:extLst>
          </p:cNvPr>
          <p:cNvSpPr>
            <a:spLocks noGrp="1"/>
          </p:cNvSpPr>
          <p:nvPr>
            <p:ph sz="quarter" idx="12"/>
          </p:nvPr>
        </p:nvSpPr>
        <p:spPr>
          <a:xfrm>
            <a:off x="435008" y="1266616"/>
            <a:ext cx="4148143" cy="4639214"/>
          </a:xfrm>
          <a:prstGeom prst="rect">
            <a:avLst/>
          </a:prstGeom>
        </p:spPr>
        <p:txBody>
          <a:bodyPr/>
          <a:lstStyle>
            <a:lvl1pPr marL="0" indent="0">
              <a:buClr>
                <a:schemeClr val="accent1"/>
              </a:buClr>
              <a:buFont typeface="Wingdings" panose="05000000000000000000" pitchFamily="2" charset="2"/>
              <a:buNone/>
              <a:defRPr lang="en-US" sz="1400" b="0" kern="1200" dirty="0" smtClean="0">
                <a:solidFill>
                  <a:schemeClr val="tx1">
                    <a:lumMod val="75000"/>
                    <a:lumOff val="25000"/>
                  </a:schemeClr>
                </a:solidFill>
                <a:latin typeface="+mn-lt"/>
                <a:ea typeface="+mn-ea"/>
                <a:cs typeface="+mn-cs"/>
              </a:defRPr>
            </a:lvl1pPr>
            <a:lvl2pPr marL="685800" indent="-228600">
              <a:buClr>
                <a:schemeClr val="accent1"/>
              </a:buClr>
              <a:buFont typeface="Wingdings" panose="05000000000000000000" pitchFamily="2" charset="2"/>
              <a:buChar char="§"/>
              <a:defRPr lang="en-US" sz="1400" b="0" kern="1200" dirty="0" smtClean="0">
                <a:solidFill>
                  <a:schemeClr val="tx1">
                    <a:lumMod val="75000"/>
                    <a:lumOff val="25000"/>
                  </a:schemeClr>
                </a:solidFill>
                <a:latin typeface="+mn-lt"/>
                <a:ea typeface="+mn-ea"/>
                <a:cs typeface="+mn-cs"/>
              </a:defRPr>
            </a:lvl2pPr>
            <a:lvl3pPr marL="1143000" indent="-228600">
              <a:buClr>
                <a:schemeClr val="accent1"/>
              </a:buClr>
              <a:buFont typeface="Wingdings" panose="05000000000000000000" pitchFamily="2" charset="2"/>
              <a:buChar char="§"/>
              <a:defRPr lang="en-US" sz="1400" b="0" kern="1200" dirty="0" smtClean="0">
                <a:solidFill>
                  <a:schemeClr val="tx1">
                    <a:lumMod val="75000"/>
                    <a:lumOff val="25000"/>
                  </a:schemeClr>
                </a:solidFill>
                <a:latin typeface="+mn-lt"/>
                <a:ea typeface="+mn-ea"/>
                <a:cs typeface="+mn-cs"/>
              </a:defRPr>
            </a:lvl3pPr>
            <a:lvl4pPr marL="1600200" indent="-228600">
              <a:buClr>
                <a:schemeClr val="accent1"/>
              </a:buClr>
              <a:buFont typeface="Wingdings" panose="05000000000000000000" pitchFamily="2" charset="2"/>
              <a:buChar char="§"/>
              <a:defRPr lang="en-US" sz="1400" b="0" kern="1200" dirty="0" smtClean="0">
                <a:solidFill>
                  <a:schemeClr val="tx1">
                    <a:lumMod val="75000"/>
                    <a:lumOff val="25000"/>
                  </a:schemeClr>
                </a:solidFill>
                <a:latin typeface="+mn-lt"/>
                <a:ea typeface="+mn-ea"/>
                <a:cs typeface="+mn-cs"/>
              </a:defRPr>
            </a:lvl4pPr>
            <a:lvl5pPr marL="2057400" indent="-228600">
              <a:buClr>
                <a:schemeClr val="accent1"/>
              </a:buClr>
              <a:buFont typeface="Wingdings" panose="05000000000000000000" pitchFamily="2" charset="2"/>
              <a:buChar char="§"/>
              <a:defRPr lang="en-US" sz="1400" b="0" kern="1200" dirty="0">
                <a:solidFill>
                  <a:schemeClr val="tx1">
                    <a:lumMod val="75000"/>
                    <a:lumOff val="25000"/>
                  </a:schemeClr>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C6C6FDDC-F618-7200-812A-8EE5CC00A846}"/>
              </a:ext>
            </a:extLst>
          </p:cNvPr>
          <p:cNvSpPr>
            <a:spLocks noGrp="1"/>
          </p:cNvSpPr>
          <p:nvPr>
            <p:ph type="title" hasCustomPrompt="1"/>
          </p:nvPr>
        </p:nvSpPr>
        <p:spPr>
          <a:xfrm>
            <a:off x="435008" y="314611"/>
            <a:ext cx="11296180" cy="504904"/>
          </a:xfrm>
          <a:prstGeom prst="rect">
            <a:avLst/>
          </a:prstGeom>
        </p:spPr>
        <p:txBody>
          <a:bodyPr anchor="t"/>
          <a:lstStyle>
            <a:lvl1pPr algn="l" defTabSz="914400" rtl="0" eaLnBrk="1" latinLnBrk="0" hangingPunct="1">
              <a:lnSpc>
                <a:spcPct val="90000"/>
              </a:lnSpc>
              <a:spcBef>
                <a:spcPct val="0"/>
              </a:spcBef>
              <a:buNone/>
              <a:defRPr lang="en-US" sz="2800" b="1" kern="1200" dirty="0">
                <a:solidFill>
                  <a:schemeClr val="tx1">
                    <a:lumMod val="75000"/>
                    <a:lumOff val="25000"/>
                  </a:schemeClr>
                </a:solidFill>
                <a:latin typeface="+mj-lt"/>
                <a:ea typeface="+mj-ea"/>
                <a:cs typeface="+mj-cs"/>
              </a:defRPr>
            </a:lvl1pPr>
          </a:lstStyle>
          <a:p>
            <a:r>
              <a:rPr lang="en-US"/>
              <a:t>CLICK TO EDIT MASTER TITLE STYLE</a:t>
            </a:r>
          </a:p>
        </p:txBody>
      </p:sp>
    </p:spTree>
    <p:extLst>
      <p:ext uri="{BB962C8B-B14F-4D97-AF65-F5344CB8AC3E}">
        <p14:creationId xmlns:p14="http://schemas.microsoft.com/office/powerpoint/2010/main" val="2285803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Laptop, and Content">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432C212D-BE85-7888-0449-C8FDA3D21D1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9181" t="19273" r="9181" b="21624"/>
          <a:stretch/>
        </p:blipFill>
        <p:spPr>
          <a:xfrm>
            <a:off x="4989535" y="1886230"/>
            <a:ext cx="7022926" cy="4053262"/>
          </a:xfrm>
          <a:prstGeom prst="rect">
            <a:avLst/>
          </a:prstGeom>
        </p:spPr>
      </p:pic>
      <p:sp>
        <p:nvSpPr>
          <p:cNvPr id="6" name="Picture Placeholder 5">
            <a:extLst>
              <a:ext uri="{FF2B5EF4-FFF2-40B4-BE49-F238E27FC236}">
                <a16:creationId xmlns:a16="http://schemas.microsoft.com/office/drawing/2014/main" id="{96DA4F54-8B18-66E0-781F-3342A4D58323}"/>
              </a:ext>
            </a:extLst>
          </p:cNvPr>
          <p:cNvSpPr>
            <a:spLocks noGrp="1"/>
          </p:cNvSpPr>
          <p:nvPr>
            <p:ph type="pic" sz="quarter" idx="13"/>
          </p:nvPr>
        </p:nvSpPr>
        <p:spPr>
          <a:xfrm>
            <a:off x="5854045" y="2197688"/>
            <a:ext cx="5354425" cy="3337088"/>
          </a:xfrm>
          <a:prstGeom prst="roundRect">
            <a:avLst>
              <a:gd name="adj" fmla="val 0"/>
            </a:avLst>
          </a:prstGeom>
        </p:spPr>
        <p:txBody>
          <a:bodyPr anchor="ctr"/>
          <a:lstStyle>
            <a:lvl1pPr marL="0" indent="0" algn="ctr">
              <a:buNone/>
              <a:defRPr>
                <a:solidFill>
                  <a:schemeClr val="tx1">
                    <a:lumMod val="75000"/>
                    <a:lumOff val="25000"/>
                  </a:schemeClr>
                </a:solidFill>
              </a:defRPr>
            </a:lvl1pPr>
          </a:lstStyle>
          <a:p>
            <a:endParaRPr lang="en-US"/>
          </a:p>
        </p:txBody>
      </p:sp>
      <p:sp>
        <p:nvSpPr>
          <p:cNvPr id="4" name="Content Placeholder 16">
            <a:extLst>
              <a:ext uri="{FF2B5EF4-FFF2-40B4-BE49-F238E27FC236}">
                <a16:creationId xmlns:a16="http://schemas.microsoft.com/office/drawing/2014/main" id="{BF236814-0997-7CE8-BBD0-D0C77F081BA2}"/>
              </a:ext>
            </a:extLst>
          </p:cNvPr>
          <p:cNvSpPr>
            <a:spLocks noGrp="1"/>
          </p:cNvSpPr>
          <p:nvPr>
            <p:ph sz="quarter" idx="12"/>
          </p:nvPr>
        </p:nvSpPr>
        <p:spPr>
          <a:xfrm>
            <a:off x="435008" y="1266616"/>
            <a:ext cx="4148143" cy="4639214"/>
          </a:xfrm>
          <a:prstGeom prst="rect">
            <a:avLst/>
          </a:prstGeom>
        </p:spPr>
        <p:txBody>
          <a:bodyPr/>
          <a:lstStyle>
            <a:lvl1pPr marL="0" indent="0">
              <a:buClr>
                <a:schemeClr val="accent1"/>
              </a:buClr>
              <a:buFont typeface="Wingdings" panose="05000000000000000000" pitchFamily="2" charset="2"/>
              <a:buNone/>
              <a:defRPr lang="en-US" sz="1400" b="0" kern="1200" dirty="0" smtClean="0">
                <a:solidFill>
                  <a:schemeClr val="tx1">
                    <a:lumMod val="75000"/>
                    <a:lumOff val="25000"/>
                  </a:schemeClr>
                </a:solidFill>
                <a:latin typeface="+mn-lt"/>
                <a:ea typeface="+mn-ea"/>
                <a:cs typeface="+mn-cs"/>
              </a:defRPr>
            </a:lvl1pPr>
            <a:lvl2pPr marL="685800" indent="-228600">
              <a:buClr>
                <a:schemeClr val="accent1"/>
              </a:buClr>
              <a:buFont typeface="Wingdings" panose="05000000000000000000" pitchFamily="2" charset="2"/>
              <a:buChar char="§"/>
              <a:defRPr lang="en-US" sz="1400" b="0" kern="1200" dirty="0" smtClean="0">
                <a:solidFill>
                  <a:schemeClr val="tx1">
                    <a:lumMod val="75000"/>
                    <a:lumOff val="25000"/>
                  </a:schemeClr>
                </a:solidFill>
                <a:latin typeface="+mn-lt"/>
                <a:ea typeface="+mn-ea"/>
                <a:cs typeface="+mn-cs"/>
              </a:defRPr>
            </a:lvl2pPr>
            <a:lvl3pPr marL="1143000" indent="-228600">
              <a:buClr>
                <a:schemeClr val="accent1"/>
              </a:buClr>
              <a:buFont typeface="Wingdings" panose="05000000000000000000" pitchFamily="2" charset="2"/>
              <a:buChar char="§"/>
              <a:defRPr lang="en-US" sz="1400" b="0" kern="1200" dirty="0" smtClean="0">
                <a:solidFill>
                  <a:schemeClr val="tx1">
                    <a:lumMod val="75000"/>
                    <a:lumOff val="25000"/>
                  </a:schemeClr>
                </a:solidFill>
                <a:latin typeface="+mn-lt"/>
                <a:ea typeface="+mn-ea"/>
                <a:cs typeface="+mn-cs"/>
              </a:defRPr>
            </a:lvl3pPr>
            <a:lvl4pPr marL="1600200" indent="-228600">
              <a:buClr>
                <a:schemeClr val="accent1"/>
              </a:buClr>
              <a:buFont typeface="Wingdings" panose="05000000000000000000" pitchFamily="2" charset="2"/>
              <a:buChar char="§"/>
              <a:defRPr lang="en-US" sz="1400" b="0" kern="1200" dirty="0" smtClean="0">
                <a:solidFill>
                  <a:schemeClr val="tx1">
                    <a:lumMod val="75000"/>
                    <a:lumOff val="25000"/>
                  </a:schemeClr>
                </a:solidFill>
                <a:latin typeface="+mn-lt"/>
                <a:ea typeface="+mn-ea"/>
                <a:cs typeface="+mn-cs"/>
              </a:defRPr>
            </a:lvl4pPr>
            <a:lvl5pPr marL="2057400" indent="-228600">
              <a:buClr>
                <a:schemeClr val="accent1"/>
              </a:buClr>
              <a:buFont typeface="Wingdings" panose="05000000000000000000" pitchFamily="2" charset="2"/>
              <a:buChar char="§"/>
              <a:defRPr lang="en-US" sz="1400" b="0" kern="1200" dirty="0">
                <a:solidFill>
                  <a:schemeClr val="tx1">
                    <a:lumMod val="75000"/>
                    <a:lumOff val="25000"/>
                  </a:schemeClr>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C6C6FDDC-F618-7200-812A-8EE5CC00A846}"/>
              </a:ext>
            </a:extLst>
          </p:cNvPr>
          <p:cNvSpPr>
            <a:spLocks noGrp="1"/>
          </p:cNvSpPr>
          <p:nvPr>
            <p:ph type="title" hasCustomPrompt="1"/>
          </p:nvPr>
        </p:nvSpPr>
        <p:spPr>
          <a:xfrm>
            <a:off x="435008" y="314611"/>
            <a:ext cx="11296180" cy="504904"/>
          </a:xfrm>
          <a:prstGeom prst="rect">
            <a:avLst/>
          </a:prstGeom>
        </p:spPr>
        <p:txBody>
          <a:bodyPr anchor="t"/>
          <a:lstStyle>
            <a:lvl1pPr algn="l" defTabSz="914400" rtl="0" eaLnBrk="1" latinLnBrk="0" hangingPunct="1">
              <a:lnSpc>
                <a:spcPct val="90000"/>
              </a:lnSpc>
              <a:spcBef>
                <a:spcPct val="0"/>
              </a:spcBef>
              <a:buNone/>
              <a:defRPr lang="en-US" sz="2800" b="1" kern="1200" dirty="0">
                <a:solidFill>
                  <a:schemeClr val="tx1">
                    <a:lumMod val="75000"/>
                    <a:lumOff val="25000"/>
                  </a:schemeClr>
                </a:solidFill>
                <a:latin typeface="+mj-lt"/>
                <a:ea typeface="+mj-ea"/>
                <a:cs typeface="+mj-cs"/>
              </a:defRPr>
            </a:lvl1pPr>
          </a:lstStyle>
          <a:p>
            <a:r>
              <a:rPr lang="en-US"/>
              <a:t>CLICK TO EDIT MASTER TITLE STYLE</a:t>
            </a:r>
          </a:p>
        </p:txBody>
      </p:sp>
    </p:spTree>
    <p:extLst>
      <p:ext uri="{BB962C8B-B14F-4D97-AF65-F5344CB8AC3E}">
        <p14:creationId xmlns:p14="http://schemas.microsoft.com/office/powerpoint/2010/main" val="2270220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787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18D0A02-646D-EE40-9C60-33F57FD92412}"/>
              </a:ext>
            </a:extLst>
          </p:cNvPr>
          <p:cNvSpPr txBox="1"/>
          <p:nvPr userDrawn="1"/>
        </p:nvSpPr>
        <p:spPr>
          <a:xfrm>
            <a:off x="11706048" y="6529149"/>
            <a:ext cx="341760" cy="246221"/>
          </a:xfrm>
          <a:prstGeom prst="rect">
            <a:avLst/>
          </a:prstGeom>
          <a:noFill/>
        </p:spPr>
        <p:txBody>
          <a:bodyPr wrap="none" rtlCol="0">
            <a:spAutoFit/>
          </a:bodyPr>
          <a:lstStyle/>
          <a:p>
            <a:fld id="{8A9C26BD-B65B-0247-8C97-B9322C3DB165}" type="slidenum">
              <a:rPr lang="en-US" sz="1000" baseline="0" smtClean="0">
                <a:solidFill>
                  <a:schemeClr val="tx1"/>
                </a:solidFill>
                <a:latin typeface="Arial" panose="020B0604020202020204" pitchFamily="34" charset="0"/>
              </a:rPr>
              <a:t>‹#›</a:t>
            </a:fld>
            <a:endParaRPr lang="en-US" sz="1000" baseline="0">
              <a:solidFill>
                <a:schemeClr val="tx1"/>
              </a:solidFill>
              <a:latin typeface="Arial" panose="020B0604020202020204" pitchFamily="34" charset="0"/>
            </a:endParaRPr>
          </a:p>
        </p:txBody>
      </p:sp>
      <p:sp>
        <p:nvSpPr>
          <p:cNvPr id="3" name="Footer Placeholder 3">
            <a:extLst>
              <a:ext uri="{FF2B5EF4-FFF2-40B4-BE49-F238E27FC236}">
                <a16:creationId xmlns:a16="http://schemas.microsoft.com/office/drawing/2014/main" id="{CB32B8EB-DF01-4BE3-BA7D-74F803621357}"/>
              </a:ext>
            </a:extLst>
          </p:cNvPr>
          <p:cNvSpPr>
            <a:spLocks noGrp="1"/>
          </p:cNvSpPr>
          <p:nvPr>
            <p:ph type="ftr" sz="quarter" idx="3"/>
          </p:nvPr>
        </p:nvSpPr>
        <p:spPr>
          <a:xfrm>
            <a:off x="4165600" y="6553201"/>
            <a:ext cx="3860800" cy="365125"/>
          </a:xfrm>
          <a:prstGeom prst="rect">
            <a:avLst/>
          </a:prstGeom>
        </p:spPr>
        <p:txBody>
          <a:bodyPr/>
          <a:lstStyle>
            <a:lvl1pPr algn="ctr">
              <a:defRPr sz="1050"/>
            </a:lvl1pPr>
          </a:lstStyle>
          <a:p>
            <a:pPr>
              <a:defRPr/>
            </a:pPr>
            <a:r>
              <a:rPr lang="en-US" i="1">
                <a:solidFill>
                  <a:srgbClr val="FF0000"/>
                </a:solidFill>
              </a:rPr>
              <a:t>Confidential to SDG&amp;E</a:t>
            </a:r>
          </a:p>
        </p:txBody>
      </p:sp>
    </p:spTree>
    <p:extLst>
      <p:ext uri="{BB962C8B-B14F-4D97-AF65-F5344CB8AC3E}">
        <p14:creationId xmlns:p14="http://schemas.microsoft.com/office/powerpoint/2010/main" val="23269563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Mast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CA56E6-8BD8-644F-91C9-0BD5285E6411}"/>
              </a:ext>
            </a:extLst>
          </p:cNvPr>
          <p:cNvSpPr/>
          <p:nvPr userDrawn="1"/>
        </p:nvSpPr>
        <p:spPr>
          <a:xfrm>
            <a:off x="0" y="6446520"/>
            <a:ext cx="12192000" cy="411480"/>
          </a:xfrm>
          <a:prstGeom prst="rect">
            <a:avLst/>
          </a:prstGeom>
          <a:solidFill>
            <a:srgbClr val="009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C77A7FD-3518-284B-A602-17F999754957}"/>
              </a:ext>
            </a:extLst>
          </p:cNvPr>
          <p:cNvSpPr txBox="1"/>
          <p:nvPr userDrawn="1"/>
        </p:nvSpPr>
        <p:spPr>
          <a:xfrm>
            <a:off x="11706048" y="6529149"/>
            <a:ext cx="341760" cy="246221"/>
          </a:xfrm>
          <a:prstGeom prst="rect">
            <a:avLst/>
          </a:prstGeom>
          <a:noFill/>
        </p:spPr>
        <p:txBody>
          <a:bodyPr wrap="none" rtlCol="0">
            <a:spAutoFit/>
          </a:bodyPr>
          <a:lstStyle/>
          <a:p>
            <a:fld id="{8A9C26BD-B65B-0247-8C97-B9322C3DB165}" type="slidenum">
              <a:rPr lang="en-US" sz="1000" baseline="0" smtClean="0">
                <a:solidFill>
                  <a:schemeClr val="bg1"/>
                </a:solidFill>
                <a:latin typeface="Arial" panose="020B0604020202020204" pitchFamily="34" charset="0"/>
              </a:rPr>
              <a:t>‹#›</a:t>
            </a:fld>
            <a:endParaRPr lang="en-US" sz="1000" baseline="0">
              <a:solidFill>
                <a:schemeClr val="bg1"/>
              </a:solidFill>
              <a:latin typeface="Arial" panose="020B0604020202020204" pitchFamily="34" charset="0"/>
            </a:endParaRPr>
          </a:p>
        </p:txBody>
      </p:sp>
      <p:cxnSp>
        <p:nvCxnSpPr>
          <p:cNvPr id="10" name="Straight Connector 9">
            <a:extLst>
              <a:ext uri="{FF2B5EF4-FFF2-40B4-BE49-F238E27FC236}">
                <a16:creationId xmlns:a16="http://schemas.microsoft.com/office/drawing/2014/main" id="{2E1E684B-FFC5-474A-9974-464EAFB17910}"/>
              </a:ext>
            </a:extLst>
          </p:cNvPr>
          <p:cNvCxnSpPr>
            <a:cxnSpLocks/>
          </p:cNvCxnSpPr>
          <p:nvPr userDrawn="1"/>
        </p:nvCxnSpPr>
        <p:spPr>
          <a:xfrm>
            <a:off x="11606773" y="6511896"/>
            <a:ext cx="0" cy="27699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descr="SDG&amp;E Logo">
            <a:extLst>
              <a:ext uri="{FF2B5EF4-FFF2-40B4-BE49-F238E27FC236}">
                <a16:creationId xmlns:a16="http://schemas.microsoft.com/office/drawing/2014/main" id="{ABF74B77-1D84-1844-BDFA-22E8112606B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58769" y="392535"/>
            <a:ext cx="948004" cy="557491"/>
          </a:xfrm>
          <a:prstGeom prst="rect">
            <a:avLst/>
          </a:prstGeom>
        </p:spPr>
      </p:pic>
      <p:sp>
        <p:nvSpPr>
          <p:cNvPr id="6" name="Footer Placeholder 3">
            <a:extLst>
              <a:ext uri="{FF2B5EF4-FFF2-40B4-BE49-F238E27FC236}">
                <a16:creationId xmlns:a16="http://schemas.microsoft.com/office/drawing/2014/main" id="{592BA8E3-B4BA-489F-BB35-4D86BA57A880}"/>
              </a:ext>
            </a:extLst>
          </p:cNvPr>
          <p:cNvSpPr>
            <a:spLocks noGrp="1"/>
          </p:cNvSpPr>
          <p:nvPr>
            <p:ph type="ftr" sz="quarter" idx="3"/>
          </p:nvPr>
        </p:nvSpPr>
        <p:spPr>
          <a:xfrm>
            <a:off x="4165600" y="6553201"/>
            <a:ext cx="3860800" cy="365125"/>
          </a:xfrm>
          <a:prstGeom prst="rect">
            <a:avLst/>
          </a:prstGeom>
        </p:spPr>
        <p:txBody>
          <a:bodyPr/>
          <a:lstStyle>
            <a:lvl1pPr algn="ctr">
              <a:defRPr sz="1050"/>
            </a:lvl1pPr>
          </a:lstStyle>
          <a:p>
            <a:pPr>
              <a:defRPr/>
            </a:pPr>
            <a:r>
              <a:rPr lang="en-US" i="1">
                <a:solidFill>
                  <a:srgbClr val="FF0000"/>
                </a:solidFill>
              </a:rPr>
              <a:t>Confidential to SDG&amp;E</a:t>
            </a:r>
          </a:p>
        </p:txBody>
      </p:sp>
    </p:spTree>
    <p:extLst>
      <p:ext uri="{BB962C8B-B14F-4D97-AF65-F5344CB8AC3E}">
        <p14:creationId xmlns:p14="http://schemas.microsoft.com/office/powerpoint/2010/main" val="8769289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Heading + Paragraph ">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853FFDA-BAF6-0A4C-89BE-1BC47DC64575}"/>
              </a:ext>
            </a:extLst>
          </p:cNvPr>
          <p:cNvSpPr/>
          <p:nvPr userDrawn="1"/>
        </p:nvSpPr>
        <p:spPr>
          <a:xfrm>
            <a:off x="8260080" y="0"/>
            <a:ext cx="3931920" cy="6858000"/>
          </a:xfrm>
          <a:prstGeom prst="rect">
            <a:avLst/>
          </a:prstGeom>
          <a:solidFill>
            <a:srgbClr val="009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CE4B0B6-1E08-194B-9C58-739889E817CD}"/>
              </a:ext>
            </a:extLst>
          </p:cNvPr>
          <p:cNvSpPr txBox="1"/>
          <p:nvPr userDrawn="1"/>
        </p:nvSpPr>
        <p:spPr>
          <a:xfrm>
            <a:off x="11706048" y="6529149"/>
            <a:ext cx="341760" cy="246221"/>
          </a:xfrm>
          <a:prstGeom prst="rect">
            <a:avLst/>
          </a:prstGeom>
          <a:noFill/>
        </p:spPr>
        <p:txBody>
          <a:bodyPr wrap="none" rtlCol="0">
            <a:spAutoFit/>
          </a:bodyPr>
          <a:lstStyle/>
          <a:p>
            <a:fld id="{8A9C26BD-B65B-0247-8C97-B9322C3DB165}" type="slidenum">
              <a:rPr lang="en-US" sz="1000" baseline="0" smtClean="0">
                <a:solidFill>
                  <a:schemeClr val="bg1"/>
                </a:solidFill>
                <a:latin typeface="Arial" panose="020B0604020202020204" pitchFamily="34" charset="0"/>
              </a:rPr>
              <a:t>‹#›</a:t>
            </a:fld>
            <a:endParaRPr lang="en-US" sz="1000" baseline="0">
              <a:solidFill>
                <a:schemeClr val="bg1"/>
              </a:solidFill>
              <a:latin typeface="Arial" panose="020B0604020202020204" pitchFamily="34" charset="0"/>
            </a:endParaRPr>
          </a:p>
        </p:txBody>
      </p:sp>
      <p:cxnSp>
        <p:nvCxnSpPr>
          <p:cNvPr id="9" name="Straight Connector 8">
            <a:extLst>
              <a:ext uri="{FF2B5EF4-FFF2-40B4-BE49-F238E27FC236}">
                <a16:creationId xmlns:a16="http://schemas.microsoft.com/office/drawing/2014/main" id="{7069C0CF-A4A9-5046-A9E5-A915FFCDF967}"/>
              </a:ext>
            </a:extLst>
          </p:cNvPr>
          <p:cNvCxnSpPr>
            <a:cxnSpLocks/>
          </p:cNvCxnSpPr>
          <p:nvPr userDrawn="1"/>
        </p:nvCxnSpPr>
        <p:spPr>
          <a:xfrm>
            <a:off x="11606773" y="6511896"/>
            <a:ext cx="0" cy="27699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9" descr="SDG&amp;E Logo">
            <a:extLst>
              <a:ext uri="{FF2B5EF4-FFF2-40B4-BE49-F238E27FC236}">
                <a16:creationId xmlns:a16="http://schemas.microsoft.com/office/drawing/2014/main" id="{A599EF8B-E505-6E4A-A404-5131D62D261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61904" y="393192"/>
            <a:ext cx="938784" cy="552069"/>
          </a:xfrm>
          <a:prstGeom prst="rect">
            <a:avLst/>
          </a:prstGeom>
        </p:spPr>
      </p:pic>
      <p:sp>
        <p:nvSpPr>
          <p:cNvPr id="7" name="Footer Placeholder 3">
            <a:extLst>
              <a:ext uri="{FF2B5EF4-FFF2-40B4-BE49-F238E27FC236}">
                <a16:creationId xmlns:a16="http://schemas.microsoft.com/office/drawing/2014/main" id="{863AB554-DF00-49E7-8DDC-F6D4BB08DFE3}"/>
              </a:ext>
            </a:extLst>
          </p:cNvPr>
          <p:cNvSpPr>
            <a:spLocks noGrp="1"/>
          </p:cNvSpPr>
          <p:nvPr>
            <p:ph type="ftr" sz="quarter" idx="3"/>
          </p:nvPr>
        </p:nvSpPr>
        <p:spPr>
          <a:xfrm>
            <a:off x="4165600" y="6553201"/>
            <a:ext cx="3860800" cy="365125"/>
          </a:xfrm>
          <a:prstGeom prst="rect">
            <a:avLst/>
          </a:prstGeom>
        </p:spPr>
        <p:txBody>
          <a:bodyPr/>
          <a:lstStyle>
            <a:lvl1pPr algn="ctr">
              <a:defRPr sz="1050"/>
            </a:lvl1pPr>
          </a:lstStyle>
          <a:p>
            <a:pPr>
              <a:defRPr/>
            </a:pPr>
            <a:r>
              <a:rPr lang="en-US" i="1">
                <a:solidFill>
                  <a:srgbClr val="FF0000"/>
                </a:solidFill>
              </a:rPr>
              <a:t>Confidential to SDG&amp;E</a:t>
            </a:r>
          </a:p>
        </p:txBody>
      </p:sp>
    </p:spTree>
    <p:extLst>
      <p:ext uri="{BB962C8B-B14F-4D97-AF65-F5344CB8AC3E}">
        <p14:creationId xmlns:p14="http://schemas.microsoft.com/office/powerpoint/2010/main" val="20227860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Heading Paragraph Blue Side Bar w/Logo">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5FBCE9A-ED74-4549-9841-463182359972}"/>
              </a:ext>
            </a:extLst>
          </p:cNvPr>
          <p:cNvSpPr/>
          <p:nvPr userDrawn="1"/>
        </p:nvSpPr>
        <p:spPr>
          <a:xfrm>
            <a:off x="9448800" y="-3352"/>
            <a:ext cx="2743200" cy="6861352"/>
          </a:xfrm>
          <a:prstGeom prst="rect">
            <a:avLst/>
          </a:prstGeom>
          <a:solidFill>
            <a:srgbClr val="009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6DA4406-8FA5-AD4D-988F-3BEC6E96856C}"/>
              </a:ext>
            </a:extLst>
          </p:cNvPr>
          <p:cNvSpPr txBox="1"/>
          <p:nvPr userDrawn="1"/>
        </p:nvSpPr>
        <p:spPr>
          <a:xfrm>
            <a:off x="11706048" y="6529149"/>
            <a:ext cx="341760" cy="246221"/>
          </a:xfrm>
          <a:prstGeom prst="rect">
            <a:avLst/>
          </a:prstGeom>
          <a:noFill/>
        </p:spPr>
        <p:txBody>
          <a:bodyPr wrap="none" rtlCol="0">
            <a:spAutoFit/>
          </a:bodyPr>
          <a:lstStyle/>
          <a:p>
            <a:fld id="{8A9C26BD-B65B-0247-8C97-B9322C3DB165}" type="slidenum">
              <a:rPr lang="en-US" sz="1000" baseline="0" smtClean="0">
                <a:solidFill>
                  <a:schemeClr val="bg1"/>
                </a:solidFill>
                <a:latin typeface="Arial" panose="020B0604020202020204" pitchFamily="34" charset="0"/>
              </a:rPr>
              <a:t>‹#›</a:t>
            </a:fld>
            <a:endParaRPr lang="en-US" sz="1000" baseline="0">
              <a:solidFill>
                <a:schemeClr val="bg1"/>
              </a:solidFill>
              <a:latin typeface="Arial" panose="020B0604020202020204" pitchFamily="34" charset="0"/>
            </a:endParaRPr>
          </a:p>
        </p:txBody>
      </p:sp>
      <p:cxnSp>
        <p:nvCxnSpPr>
          <p:cNvPr id="9" name="Straight Connector 8">
            <a:extLst>
              <a:ext uri="{FF2B5EF4-FFF2-40B4-BE49-F238E27FC236}">
                <a16:creationId xmlns:a16="http://schemas.microsoft.com/office/drawing/2014/main" id="{30FF3914-FFB5-9042-A7E2-499090BD757B}"/>
              </a:ext>
            </a:extLst>
          </p:cNvPr>
          <p:cNvCxnSpPr>
            <a:cxnSpLocks/>
          </p:cNvCxnSpPr>
          <p:nvPr userDrawn="1"/>
        </p:nvCxnSpPr>
        <p:spPr>
          <a:xfrm>
            <a:off x="11606773" y="6511896"/>
            <a:ext cx="0" cy="27699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descr="SDG&amp;E Logo">
            <a:extLst>
              <a:ext uri="{FF2B5EF4-FFF2-40B4-BE49-F238E27FC236}">
                <a16:creationId xmlns:a16="http://schemas.microsoft.com/office/drawing/2014/main" id="{86AD9D62-0078-524C-9E1E-378AD6EB3F9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61904" y="393192"/>
            <a:ext cx="938784" cy="552069"/>
          </a:xfrm>
          <a:prstGeom prst="rect">
            <a:avLst/>
          </a:prstGeom>
        </p:spPr>
      </p:pic>
      <p:sp>
        <p:nvSpPr>
          <p:cNvPr id="6" name="Footer Placeholder 3">
            <a:extLst>
              <a:ext uri="{FF2B5EF4-FFF2-40B4-BE49-F238E27FC236}">
                <a16:creationId xmlns:a16="http://schemas.microsoft.com/office/drawing/2014/main" id="{23E68717-E033-4BDC-8408-50C7FF6D1F88}"/>
              </a:ext>
            </a:extLst>
          </p:cNvPr>
          <p:cNvSpPr>
            <a:spLocks noGrp="1"/>
          </p:cNvSpPr>
          <p:nvPr>
            <p:ph type="ftr" sz="quarter" idx="3"/>
          </p:nvPr>
        </p:nvSpPr>
        <p:spPr>
          <a:xfrm>
            <a:off x="4165600" y="6553201"/>
            <a:ext cx="3860800" cy="365125"/>
          </a:xfrm>
          <a:prstGeom prst="rect">
            <a:avLst/>
          </a:prstGeom>
        </p:spPr>
        <p:txBody>
          <a:bodyPr/>
          <a:lstStyle>
            <a:lvl1pPr algn="ctr">
              <a:defRPr sz="1050"/>
            </a:lvl1pPr>
          </a:lstStyle>
          <a:p>
            <a:pPr>
              <a:defRPr/>
            </a:pPr>
            <a:r>
              <a:rPr lang="en-US" i="1">
                <a:solidFill>
                  <a:srgbClr val="FF0000"/>
                </a:solidFill>
              </a:rPr>
              <a:t>Confidential to SDG&amp;E</a:t>
            </a:r>
          </a:p>
        </p:txBody>
      </p:sp>
    </p:spTree>
    <p:extLst>
      <p:ext uri="{BB962C8B-B14F-4D97-AF65-F5344CB8AC3E}">
        <p14:creationId xmlns:p14="http://schemas.microsoft.com/office/powerpoint/2010/main" val="2814268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Slide 2">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3903" y="1141875"/>
            <a:ext cx="7027607" cy="1325563"/>
          </a:xfrm>
        </p:spPr>
        <p:txBody>
          <a:bodyPr/>
          <a:lstStyle>
            <a:lvl1pPr>
              <a:defRPr>
                <a:solidFill>
                  <a:schemeClr val="tx1"/>
                </a:solidFill>
              </a:defRPr>
            </a:lvl1pPr>
          </a:lstStyle>
          <a:p>
            <a:r>
              <a:rPr lang="en-US"/>
              <a:t>Divider Slide Title</a:t>
            </a:r>
          </a:p>
        </p:txBody>
      </p:sp>
      <p:sp>
        <p:nvSpPr>
          <p:cNvPr id="6" name="Rectangle 5"/>
          <p:cNvSpPr/>
          <p:nvPr userDrawn="1"/>
        </p:nvSpPr>
        <p:spPr>
          <a:xfrm>
            <a:off x="1" y="6027939"/>
            <a:ext cx="9685537" cy="460414"/>
          </a:xfrm>
          <a:prstGeom prst="rect">
            <a:avLst/>
          </a:prstGeom>
          <a:solidFill>
            <a:srgbClr val="FED14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Rectangle 8"/>
          <p:cNvSpPr/>
          <p:nvPr userDrawn="1"/>
        </p:nvSpPr>
        <p:spPr>
          <a:xfrm>
            <a:off x="9674939" y="-9832"/>
            <a:ext cx="2517061"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a:stretch>
            <a:fillRect/>
          </a:stretch>
        </p:blipFill>
        <p:spPr>
          <a:xfrm>
            <a:off x="10114081" y="6032357"/>
            <a:ext cx="1658256" cy="457240"/>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35471" y="6157445"/>
            <a:ext cx="2230211" cy="197634"/>
          </a:xfrm>
          <a:prstGeom prst="rect">
            <a:avLst/>
          </a:prstGeom>
        </p:spPr>
      </p:pic>
    </p:spTree>
    <p:extLst>
      <p:ext uri="{BB962C8B-B14F-4D97-AF65-F5344CB8AC3E}">
        <p14:creationId xmlns:p14="http://schemas.microsoft.com/office/powerpoint/2010/main" val="23178759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Boxes">
    <p:spTree>
      <p:nvGrpSpPr>
        <p:cNvPr id="1" name=""/>
        <p:cNvGrpSpPr/>
        <p:nvPr/>
      </p:nvGrpSpPr>
      <p:grpSpPr>
        <a:xfrm>
          <a:off x="0" y="0"/>
          <a:ext cx="0" cy="0"/>
          <a:chOff x="0" y="0"/>
          <a:chExt cx="0" cy="0"/>
        </a:xfrm>
      </p:grpSpPr>
      <p:pic>
        <p:nvPicPr>
          <p:cNvPr id="3" name="Picture 2" descr="A picture containing sky, outdoor, boat, silhouette&#10;&#10;Description automatically generated">
            <a:extLst>
              <a:ext uri="{FF2B5EF4-FFF2-40B4-BE49-F238E27FC236}">
                <a16:creationId xmlns:a16="http://schemas.microsoft.com/office/drawing/2014/main" id="{7F15C086-7BBE-48D5-8D58-634932E92A46}"/>
              </a:ext>
            </a:extLst>
          </p:cNvPr>
          <p:cNvPicPr>
            <a:picLocks noChangeAspect="1"/>
          </p:cNvPicPr>
          <p:nvPr userDrawn="1"/>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6E9AAF94-B081-AD46-B324-2F240E43CDF6}"/>
              </a:ext>
            </a:extLst>
          </p:cNvPr>
          <p:cNvSpPr txBox="1"/>
          <p:nvPr userDrawn="1"/>
        </p:nvSpPr>
        <p:spPr>
          <a:xfrm>
            <a:off x="11706048" y="6529149"/>
            <a:ext cx="341760" cy="246221"/>
          </a:xfrm>
          <a:prstGeom prst="rect">
            <a:avLst/>
          </a:prstGeom>
          <a:noFill/>
        </p:spPr>
        <p:txBody>
          <a:bodyPr wrap="none" rtlCol="0">
            <a:spAutoFit/>
          </a:bodyPr>
          <a:lstStyle/>
          <a:p>
            <a:fld id="{8A9C26BD-B65B-0247-8C97-B9322C3DB165}" type="slidenum">
              <a:rPr lang="en-US" sz="1000" baseline="0" smtClean="0">
                <a:solidFill>
                  <a:schemeClr val="bg1"/>
                </a:solidFill>
                <a:latin typeface="Arial" panose="020B0604020202020204" pitchFamily="34" charset="0"/>
              </a:rPr>
              <a:t>‹#›</a:t>
            </a:fld>
            <a:endParaRPr lang="en-US" sz="1000" baseline="0">
              <a:solidFill>
                <a:schemeClr val="bg1"/>
              </a:solidFill>
              <a:latin typeface="Arial" panose="020B0604020202020204" pitchFamily="34" charset="0"/>
            </a:endParaRPr>
          </a:p>
        </p:txBody>
      </p:sp>
      <p:cxnSp>
        <p:nvCxnSpPr>
          <p:cNvPr id="8" name="Straight Connector 7">
            <a:extLst>
              <a:ext uri="{FF2B5EF4-FFF2-40B4-BE49-F238E27FC236}">
                <a16:creationId xmlns:a16="http://schemas.microsoft.com/office/drawing/2014/main" id="{200527DE-973C-F94C-A322-6F2AE44BAA88}"/>
              </a:ext>
            </a:extLst>
          </p:cNvPr>
          <p:cNvCxnSpPr>
            <a:cxnSpLocks/>
          </p:cNvCxnSpPr>
          <p:nvPr userDrawn="1"/>
        </p:nvCxnSpPr>
        <p:spPr>
          <a:xfrm>
            <a:off x="11606773" y="6511896"/>
            <a:ext cx="0" cy="27699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descr="SDG&amp;E Logo">
            <a:extLst>
              <a:ext uri="{FF2B5EF4-FFF2-40B4-BE49-F238E27FC236}">
                <a16:creationId xmlns:a16="http://schemas.microsoft.com/office/drawing/2014/main" id="{31351A8A-565A-CD42-AB28-7BEA4FF6ACF9}"/>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661904" y="393192"/>
            <a:ext cx="938784" cy="552069"/>
          </a:xfrm>
          <a:prstGeom prst="rect">
            <a:avLst/>
          </a:prstGeom>
        </p:spPr>
      </p:pic>
      <p:sp>
        <p:nvSpPr>
          <p:cNvPr id="9" name="Footer Placeholder 3">
            <a:extLst>
              <a:ext uri="{FF2B5EF4-FFF2-40B4-BE49-F238E27FC236}">
                <a16:creationId xmlns:a16="http://schemas.microsoft.com/office/drawing/2014/main" id="{6D3A02F6-5DE3-482F-924C-693BFBC24BC2}"/>
              </a:ext>
            </a:extLst>
          </p:cNvPr>
          <p:cNvSpPr>
            <a:spLocks noGrp="1"/>
          </p:cNvSpPr>
          <p:nvPr>
            <p:ph type="ftr" sz="quarter" idx="3"/>
          </p:nvPr>
        </p:nvSpPr>
        <p:spPr>
          <a:xfrm>
            <a:off x="4165600" y="6553201"/>
            <a:ext cx="3860800" cy="365125"/>
          </a:xfrm>
          <a:prstGeom prst="rect">
            <a:avLst/>
          </a:prstGeom>
        </p:spPr>
        <p:txBody>
          <a:bodyPr/>
          <a:lstStyle>
            <a:lvl1pPr algn="ctr">
              <a:defRPr sz="1050"/>
            </a:lvl1pPr>
          </a:lstStyle>
          <a:p>
            <a:pPr>
              <a:defRPr/>
            </a:pPr>
            <a:r>
              <a:rPr lang="en-US" i="1">
                <a:solidFill>
                  <a:srgbClr val="FF0000"/>
                </a:solidFill>
              </a:rPr>
              <a:t>Confidential to SDG&amp;E</a:t>
            </a:r>
          </a:p>
        </p:txBody>
      </p:sp>
    </p:spTree>
    <p:extLst>
      <p:ext uri="{BB962C8B-B14F-4D97-AF65-F5344CB8AC3E}">
        <p14:creationId xmlns:p14="http://schemas.microsoft.com/office/powerpoint/2010/main" val="14696630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ontent Boxes">
    <p:spTree>
      <p:nvGrpSpPr>
        <p:cNvPr id="1" name=""/>
        <p:cNvGrpSpPr/>
        <p:nvPr/>
      </p:nvGrpSpPr>
      <p:grpSpPr>
        <a:xfrm>
          <a:off x="0" y="0"/>
          <a:ext cx="0" cy="0"/>
          <a:chOff x="0" y="0"/>
          <a:chExt cx="0" cy="0"/>
        </a:xfrm>
      </p:grpSpPr>
      <p:pic>
        <p:nvPicPr>
          <p:cNvPr id="3" name="Picture 2" descr="A picture containing sky, outdoor, boat, silhouette&#10;&#10;Description automatically generated">
            <a:extLst>
              <a:ext uri="{FF2B5EF4-FFF2-40B4-BE49-F238E27FC236}">
                <a16:creationId xmlns:a16="http://schemas.microsoft.com/office/drawing/2014/main" id="{7F15C086-7BBE-48D5-8D58-634932E92A46}"/>
              </a:ext>
            </a:extLst>
          </p:cNvPr>
          <p:cNvPicPr>
            <a:picLocks noChangeAspect="1"/>
          </p:cNvPicPr>
          <p:nvPr userDrawn="1"/>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6E9AAF94-B081-AD46-B324-2F240E43CDF6}"/>
              </a:ext>
            </a:extLst>
          </p:cNvPr>
          <p:cNvSpPr txBox="1"/>
          <p:nvPr userDrawn="1"/>
        </p:nvSpPr>
        <p:spPr>
          <a:xfrm>
            <a:off x="11706048" y="6529149"/>
            <a:ext cx="341760" cy="246221"/>
          </a:xfrm>
          <a:prstGeom prst="rect">
            <a:avLst/>
          </a:prstGeom>
          <a:noFill/>
        </p:spPr>
        <p:txBody>
          <a:bodyPr wrap="none" rtlCol="0">
            <a:spAutoFit/>
          </a:bodyPr>
          <a:lstStyle/>
          <a:p>
            <a:fld id="{8A9C26BD-B65B-0247-8C97-B9322C3DB165}" type="slidenum">
              <a:rPr lang="en-US" sz="1000" baseline="0" smtClean="0">
                <a:solidFill>
                  <a:schemeClr val="bg1"/>
                </a:solidFill>
                <a:latin typeface="Arial" panose="020B0604020202020204" pitchFamily="34" charset="0"/>
              </a:rPr>
              <a:t>‹#›</a:t>
            </a:fld>
            <a:endParaRPr lang="en-US" sz="1000" baseline="0">
              <a:solidFill>
                <a:schemeClr val="bg1"/>
              </a:solidFill>
              <a:latin typeface="Arial" panose="020B0604020202020204" pitchFamily="34" charset="0"/>
            </a:endParaRPr>
          </a:p>
        </p:txBody>
      </p:sp>
      <p:cxnSp>
        <p:nvCxnSpPr>
          <p:cNvPr id="8" name="Straight Connector 7">
            <a:extLst>
              <a:ext uri="{FF2B5EF4-FFF2-40B4-BE49-F238E27FC236}">
                <a16:creationId xmlns:a16="http://schemas.microsoft.com/office/drawing/2014/main" id="{200527DE-973C-F94C-A322-6F2AE44BAA88}"/>
              </a:ext>
            </a:extLst>
          </p:cNvPr>
          <p:cNvCxnSpPr>
            <a:cxnSpLocks/>
          </p:cNvCxnSpPr>
          <p:nvPr userDrawn="1"/>
        </p:nvCxnSpPr>
        <p:spPr>
          <a:xfrm>
            <a:off x="11606773" y="6511896"/>
            <a:ext cx="0" cy="27699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descr="SDG&amp;E Logo">
            <a:extLst>
              <a:ext uri="{FF2B5EF4-FFF2-40B4-BE49-F238E27FC236}">
                <a16:creationId xmlns:a16="http://schemas.microsoft.com/office/drawing/2014/main" id="{31351A8A-565A-CD42-AB28-7BEA4FF6ACF9}"/>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661904" y="393192"/>
            <a:ext cx="938784" cy="552069"/>
          </a:xfrm>
          <a:prstGeom prst="rect">
            <a:avLst/>
          </a:prstGeom>
        </p:spPr>
      </p:pic>
      <p:sp>
        <p:nvSpPr>
          <p:cNvPr id="9" name="Footer Placeholder 3">
            <a:extLst>
              <a:ext uri="{FF2B5EF4-FFF2-40B4-BE49-F238E27FC236}">
                <a16:creationId xmlns:a16="http://schemas.microsoft.com/office/drawing/2014/main" id="{6D3A02F6-5DE3-482F-924C-693BFBC24BC2}"/>
              </a:ext>
            </a:extLst>
          </p:cNvPr>
          <p:cNvSpPr>
            <a:spLocks noGrp="1"/>
          </p:cNvSpPr>
          <p:nvPr>
            <p:ph type="ftr" sz="quarter" idx="3"/>
          </p:nvPr>
        </p:nvSpPr>
        <p:spPr>
          <a:xfrm>
            <a:off x="4165600" y="6553201"/>
            <a:ext cx="3860800" cy="365125"/>
          </a:xfrm>
          <a:prstGeom prst="rect">
            <a:avLst/>
          </a:prstGeom>
        </p:spPr>
        <p:txBody>
          <a:bodyPr/>
          <a:lstStyle>
            <a:lvl1pPr algn="ctr">
              <a:defRPr sz="1050"/>
            </a:lvl1pPr>
          </a:lstStyle>
          <a:p>
            <a:pPr>
              <a:defRPr/>
            </a:pPr>
            <a:r>
              <a:rPr lang="en-US" i="1">
                <a:solidFill>
                  <a:srgbClr val="FF0000"/>
                </a:solidFill>
              </a:rPr>
              <a:t>Confidential to SDG&amp;E</a:t>
            </a:r>
          </a:p>
        </p:txBody>
      </p:sp>
    </p:spTree>
    <p:extLst>
      <p:ext uri="{BB962C8B-B14F-4D97-AF65-F5344CB8AC3E}">
        <p14:creationId xmlns:p14="http://schemas.microsoft.com/office/powerpoint/2010/main" val="7265156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losing Slide + Contac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5975A173-A629-3347-95FA-70C71F356286}"/>
              </a:ext>
            </a:extLst>
          </p:cNvPr>
          <p:cNvCxnSpPr>
            <a:cxnSpLocks/>
          </p:cNvCxnSpPr>
          <p:nvPr userDrawn="1"/>
        </p:nvCxnSpPr>
        <p:spPr>
          <a:xfrm>
            <a:off x="11606773" y="6511896"/>
            <a:ext cx="0" cy="27699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descr="A high angle view of a construction site&#10;&#10;Description automatically generated with medium confidence">
            <a:extLst>
              <a:ext uri="{FF2B5EF4-FFF2-40B4-BE49-F238E27FC236}">
                <a16:creationId xmlns:a16="http://schemas.microsoft.com/office/drawing/2014/main" id="{C7100520-80A7-4C65-9003-F97395951C6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12234"/>
            <a:ext cx="12192000" cy="7882467"/>
          </a:xfrm>
          <a:prstGeom prst="rect">
            <a:avLst/>
          </a:prstGeom>
        </p:spPr>
      </p:pic>
      <p:sp>
        <p:nvSpPr>
          <p:cNvPr id="8" name="TextBox 7">
            <a:extLst>
              <a:ext uri="{FF2B5EF4-FFF2-40B4-BE49-F238E27FC236}">
                <a16:creationId xmlns:a16="http://schemas.microsoft.com/office/drawing/2014/main" id="{92CC951A-5C5E-4A41-81F4-D72AE0FAFAE4}"/>
              </a:ext>
            </a:extLst>
          </p:cNvPr>
          <p:cNvSpPr txBox="1"/>
          <p:nvPr userDrawn="1"/>
        </p:nvSpPr>
        <p:spPr>
          <a:xfrm>
            <a:off x="11706048" y="6529149"/>
            <a:ext cx="341760" cy="246221"/>
          </a:xfrm>
          <a:prstGeom prst="rect">
            <a:avLst/>
          </a:prstGeom>
          <a:noFill/>
        </p:spPr>
        <p:txBody>
          <a:bodyPr wrap="none" rtlCol="0">
            <a:spAutoFit/>
          </a:bodyPr>
          <a:lstStyle/>
          <a:p>
            <a:fld id="{8A9C26BD-B65B-0247-8C97-B9322C3DB165}" type="slidenum">
              <a:rPr lang="en-US" sz="1000" baseline="0" smtClean="0">
                <a:solidFill>
                  <a:schemeClr val="bg1"/>
                </a:solidFill>
                <a:latin typeface="Arial" panose="020B0604020202020204" pitchFamily="34" charset="0"/>
              </a:rPr>
              <a:t>‹#›</a:t>
            </a:fld>
            <a:endParaRPr lang="en-US" sz="1000" baseline="0">
              <a:solidFill>
                <a:schemeClr val="bg1"/>
              </a:solidFill>
              <a:latin typeface="Arial" panose="020B0604020202020204" pitchFamily="34" charset="0"/>
            </a:endParaRPr>
          </a:p>
        </p:txBody>
      </p:sp>
      <p:pic>
        <p:nvPicPr>
          <p:cNvPr id="9" name="Picture 8" descr="SDG&amp;E Logo">
            <a:extLst>
              <a:ext uri="{FF2B5EF4-FFF2-40B4-BE49-F238E27FC236}">
                <a16:creationId xmlns:a16="http://schemas.microsoft.com/office/drawing/2014/main" id="{F600087E-6B8B-AA40-85D3-C714BF7E258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661904" y="393192"/>
            <a:ext cx="938784" cy="552069"/>
          </a:xfrm>
          <a:prstGeom prst="rect">
            <a:avLst/>
          </a:prstGeom>
        </p:spPr>
      </p:pic>
      <p:sp>
        <p:nvSpPr>
          <p:cNvPr id="10" name="Footer Placeholder 3">
            <a:extLst>
              <a:ext uri="{FF2B5EF4-FFF2-40B4-BE49-F238E27FC236}">
                <a16:creationId xmlns:a16="http://schemas.microsoft.com/office/drawing/2014/main" id="{5BD18CCC-D956-4860-94CE-1DD55CD642BB}"/>
              </a:ext>
            </a:extLst>
          </p:cNvPr>
          <p:cNvSpPr>
            <a:spLocks noGrp="1"/>
          </p:cNvSpPr>
          <p:nvPr>
            <p:ph type="ftr" sz="quarter" idx="3"/>
          </p:nvPr>
        </p:nvSpPr>
        <p:spPr>
          <a:xfrm>
            <a:off x="4165600" y="6553201"/>
            <a:ext cx="3860800" cy="365125"/>
          </a:xfrm>
          <a:prstGeom prst="rect">
            <a:avLst/>
          </a:prstGeom>
        </p:spPr>
        <p:txBody>
          <a:bodyPr/>
          <a:lstStyle>
            <a:lvl1pPr algn="ctr">
              <a:defRPr sz="1050"/>
            </a:lvl1pPr>
          </a:lstStyle>
          <a:p>
            <a:pPr>
              <a:defRPr/>
            </a:pPr>
            <a:r>
              <a:rPr lang="en-US" i="1">
                <a:solidFill>
                  <a:srgbClr val="FF0000"/>
                </a:solidFill>
              </a:rPr>
              <a:t>Confidential to SDG&amp;E</a:t>
            </a:r>
          </a:p>
        </p:txBody>
      </p:sp>
    </p:spTree>
    <p:extLst>
      <p:ext uri="{BB962C8B-B14F-4D97-AF65-F5344CB8AC3E}">
        <p14:creationId xmlns:p14="http://schemas.microsoft.com/office/powerpoint/2010/main" val="24826084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Title Slide ">
    <p:bg>
      <p:bgPr>
        <a:solidFill>
          <a:srgbClr val="006369"/>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21553" y="2021813"/>
            <a:ext cx="9144000" cy="1076495"/>
          </a:xfrm>
        </p:spPr>
        <p:txBody>
          <a:bodyPr/>
          <a:lstStyle>
            <a:lvl1pPr marL="0" indent="0" algn="l">
              <a:buNone/>
              <a:defRPr sz="240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a:p>
            <a:endParaRPr lang="en-US"/>
          </a:p>
          <a:p>
            <a:endParaRPr lang="en-US"/>
          </a:p>
        </p:txBody>
      </p:sp>
      <p:sp>
        <p:nvSpPr>
          <p:cNvPr id="4" name="Title 3"/>
          <p:cNvSpPr>
            <a:spLocks noGrp="1"/>
          </p:cNvSpPr>
          <p:nvPr>
            <p:ph type="title"/>
          </p:nvPr>
        </p:nvSpPr>
        <p:spPr>
          <a:xfrm>
            <a:off x="1003916" y="649213"/>
            <a:ext cx="10515600" cy="1325563"/>
          </a:xfrm>
        </p:spPr>
        <p:txBody>
          <a:bodyPr anchor="b" anchorCtr="0"/>
          <a:lstStyle>
            <a:lvl1pPr>
              <a:defRPr>
                <a:solidFill>
                  <a:schemeClr val="bg1"/>
                </a:solidFill>
              </a:defRPr>
            </a:lvl1pPr>
          </a:lstStyle>
          <a:p>
            <a:r>
              <a:rPr lang="en-US"/>
              <a:t>Click to edit Master title style</a:t>
            </a:r>
          </a:p>
        </p:txBody>
      </p:sp>
      <p:pic>
        <p:nvPicPr>
          <p:cNvPr id="13" name="Picture 12"/>
          <p:cNvPicPr>
            <a:picLocks noChangeAspect="1"/>
          </p:cNvPicPr>
          <p:nvPr userDrawn="1"/>
        </p:nvPicPr>
        <p:blipFill>
          <a:blip r:embed="rId2"/>
          <a:stretch>
            <a:fillRect/>
          </a:stretch>
        </p:blipFill>
        <p:spPr>
          <a:xfrm>
            <a:off x="1118325" y="6182191"/>
            <a:ext cx="2847036" cy="180378"/>
          </a:xfrm>
          <a:prstGeom prst="rect">
            <a:avLst/>
          </a:prstGeom>
        </p:spPr>
      </p:pic>
      <p:sp>
        <p:nvSpPr>
          <p:cNvPr id="10" name="Rectangle 9"/>
          <p:cNvSpPr/>
          <p:nvPr userDrawn="1"/>
        </p:nvSpPr>
        <p:spPr>
          <a:xfrm>
            <a:off x="0" y="6019068"/>
            <a:ext cx="9729925" cy="460414"/>
          </a:xfrm>
          <a:prstGeom prst="rect">
            <a:avLst/>
          </a:prstGeom>
          <a:solidFill>
            <a:srgbClr val="FED14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cxnSp>
        <p:nvCxnSpPr>
          <p:cNvPr id="11" name="Straight Connector 10"/>
          <p:cNvCxnSpPr/>
          <p:nvPr userDrawn="1"/>
        </p:nvCxnSpPr>
        <p:spPr>
          <a:xfrm>
            <a:off x="9726528" y="5978727"/>
            <a:ext cx="0" cy="525294"/>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userDrawn="1"/>
        </p:nvPicPr>
        <p:blipFill>
          <a:blip r:embed="rId3"/>
          <a:stretch>
            <a:fillRect/>
          </a:stretch>
        </p:blipFill>
        <p:spPr>
          <a:xfrm>
            <a:off x="10106969" y="6001847"/>
            <a:ext cx="1709215" cy="491588"/>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5471" y="6157445"/>
            <a:ext cx="2230211" cy="197634"/>
          </a:xfrm>
          <a:prstGeom prst="rect">
            <a:avLst/>
          </a:prstGeom>
        </p:spPr>
      </p:pic>
    </p:spTree>
    <p:extLst>
      <p:ext uri="{BB962C8B-B14F-4D97-AF65-F5344CB8AC3E}">
        <p14:creationId xmlns:p14="http://schemas.microsoft.com/office/powerpoint/2010/main" val="37854854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Divider Slide 1">
    <p:bg>
      <p:bgPr>
        <a:solidFill>
          <a:srgbClr val="FED14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3903" y="1141875"/>
            <a:ext cx="7027607" cy="1325563"/>
          </a:xfrm>
        </p:spPr>
        <p:txBody>
          <a:bodyPr/>
          <a:lstStyle>
            <a:lvl1pPr>
              <a:defRPr>
                <a:solidFill>
                  <a:srgbClr val="006369"/>
                </a:solidFill>
              </a:defRPr>
            </a:lvl1pPr>
          </a:lstStyle>
          <a:p>
            <a:r>
              <a:rPr lang="en-US"/>
              <a:t>Divider Slide Title</a:t>
            </a:r>
          </a:p>
        </p:txBody>
      </p:sp>
      <p:sp>
        <p:nvSpPr>
          <p:cNvPr id="6" name="Rectangle 5"/>
          <p:cNvSpPr/>
          <p:nvPr userDrawn="1"/>
        </p:nvSpPr>
        <p:spPr>
          <a:xfrm>
            <a:off x="1" y="6027939"/>
            <a:ext cx="9685537" cy="460414"/>
          </a:xfrm>
          <a:prstGeom prst="rect">
            <a:avLst/>
          </a:prstGeom>
          <a:solidFill>
            <a:srgbClr val="0063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Rectangle 8"/>
          <p:cNvSpPr/>
          <p:nvPr userDrawn="1"/>
        </p:nvSpPr>
        <p:spPr>
          <a:xfrm>
            <a:off x="9674939" y="-9832"/>
            <a:ext cx="2517061"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a:stretch>
            <a:fillRect/>
          </a:stretch>
        </p:blipFill>
        <p:spPr>
          <a:xfrm>
            <a:off x="10114081" y="6032357"/>
            <a:ext cx="1658256" cy="457240"/>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0757" y="6152874"/>
            <a:ext cx="2281883" cy="202213"/>
          </a:xfrm>
          <a:prstGeom prst="rect">
            <a:avLst/>
          </a:prstGeom>
        </p:spPr>
      </p:pic>
    </p:spTree>
    <p:extLst>
      <p:ext uri="{BB962C8B-B14F-4D97-AF65-F5344CB8AC3E}">
        <p14:creationId xmlns:p14="http://schemas.microsoft.com/office/powerpoint/2010/main" val="2954312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65F35D-6605-443D-9F38-140776D68947}" type="datetime1">
              <a:rPr lang="en-US" smtClean="0"/>
              <a:t>5/30/2024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94BA17-8AE8-4651-9FD9-8589E5D42325}" type="slidenum">
              <a:rPr lang="en-US" smtClean="0"/>
              <a:t>‹#›</a:t>
            </a:fld>
            <a:endParaRPr lang="en-US"/>
          </a:p>
        </p:txBody>
      </p:sp>
    </p:spTree>
    <p:extLst>
      <p:ext uri="{BB962C8B-B14F-4D97-AF65-F5344CB8AC3E}">
        <p14:creationId xmlns:p14="http://schemas.microsoft.com/office/powerpoint/2010/main" val="8770479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6DB8819-B877-4AAF-AB71-63C59D44BF13}" type="datetime1">
              <a:rPr lang="en-US" smtClean="0"/>
              <a:t>5/30/2024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94BA17-8AE8-4651-9FD9-8589E5D42325}" type="slidenum">
              <a:rPr lang="en-US" smtClean="0"/>
              <a:t>‹#›</a:t>
            </a:fld>
            <a:endParaRPr lang="en-US"/>
          </a:p>
        </p:txBody>
      </p:sp>
    </p:spTree>
    <p:extLst>
      <p:ext uri="{BB962C8B-B14F-4D97-AF65-F5344CB8AC3E}">
        <p14:creationId xmlns:p14="http://schemas.microsoft.com/office/powerpoint/2010/main" val="23298204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ivider Slide 2">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3903" y="1141875"/>
            <a:ext cx="7027607" cy="1325563"/>
          </a:xfrm>
          <a:prstGeom prst="rect">
            <a:avLst/>
          </a:prstGeom>
        </p:spPr>
        <p:txBody>
          <a:bodyPr/>
          <a:lstStyle>
            <a:lvl1pPr>
              <a:defRPr>
                <a:solidFill>
                  <a:schemeClr val="tx1"/>
                </a:solidFill>
              </a:defRPr>
            </a:lvl1pPr>
          </a:lstStyle>
          <a:p>
            <a:r>
              <a:rPr lang="en-US"/>
              <a:t>Divider Slide Title</a:t>
            </a:r>
          </a:p>
        </p:txBody>
      </p:sp>
      <p:sp>
        <p:nvSpPr>
          <p:cNvPr id="6" name="Rectangle 5"/>
          <p:cNvSpPr/>
          <p:nvPr userDrawn="1"/>
        </p:nvSpPr>
        <p:spPr>
          <a:xfrm>
            <a:off x="1" y="6027939"/>
            <a:ext cx="9685537" cy="460414"/>
          </a:xfrm>
          <a:prstGeom prst="rect">
            <a:avLst/>
          </a:prstGeom>
          <a:solidFill>
            <a:srgbClr val="FED14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Rectangle 8"/>
          <p:cNvSpPr/>
          <p:nvPr userDrawn="1"/>
        </p:nvSpPr>
        <p:spPr>
          <a:xfrm>
            <a:off x="9674939" y="-9832"/>
            <a:ext cx="2517061"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a:stretch>
            <a:fillRect/>
          </a:stretch>
        </p:blipFill>
        <p:spPr>
          <a:xfrm>
            <a:off x="10114081" y="6032357"/>
            <a:ext cx="1658256" cy="457240"/>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35471" y="6157445"/>
            <a:ext cx="2230211" cy="197634"/>
          </a:xfrm>
          <a:prstGeom prst="rect">
            <a:avLst/>
          </a:prstGeom>
        </p:spPr>
      </p:pic>
    </p:spTree>
    <p:extLst>
      <p:ext uri="{BB962C8B-B14F-4D97-AF65-F5344CB8AC3E}">
        <p14:creationId xmlns:p14="http://schemas.microsoft.com/office/powerpoint/2010/main" val="3772816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Large Photo ">
    <p:spTree>
      <p:nvGrpSpPr>
        <p:cNvPr id="1" name=""/>
        <p:cNvGrpSpPr/>
        <p:nvPr/>
      </p:nvGrpSpPr>
      <p:grpSpPr>
        <a:xfrm>
          <a:off x="0" y="0"/>
          <a:ext cx="0" cy="0"/>
          <a:chOff x="0" y="0"/>
          <a:chExt cx="0" cy="0"/>
        </a:xfrm>
      </p:grpSpPr>
      <p:sp>
        <p:nvSpPr>
          <p:cNvPr id="4" name="Picture Placeholder 2"/>
          <p:cNvSpPr>
            <a:spLocks noGrp="1" noChangeAspect="1"/>
          </p:cNvSpPr>
          <p:nvPr>
            <p:ph type="pic" idx="13"/>
          </p:nvPr>
        </p:nvSpPr>
        <p:spPr>
          <a:xfrm>
            <a:off x="0" y="1049311"/>
            <a:ext cx="12192000" cy="5811864"/>
          </a:xfrm>
          <a:prstGeom prst="rect">
            <a:avLst/>
          </a:prstGeom>
          <a:solidFill>
            <a:schemeClr val="bg2">
              <a:lumMod val="75000"/>
            </a:schemeClr>
          </a:solidFill>
          <a:ln>
            <a:no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a:p>
            <a:r>
              <a:rPr lang="en-US"/>
              <a:t>Drag picture to placeholder or click icon to add</a:t>
            </a:r>
          </a:p>
        </p:txBody>
      </p:sp>
      <p:sp>
        <p:nvSpPr>
          <p:cNvPr id="3" name="Title 1"/>
          <p:cNvSpPr>
            <a:spLocks noGrp="1"/>
          </p:cNvSpPr>
          <p:nvPr>
            <p:ph type="title"/>
          </p:nvPr>
        </p:nvSpPr>
        <p:spPr>
          <a:xfrm>
            <a:off x="471256" y="97654"/>
            <a:ext cx="10515600" cy="909454"/>
          </a:xfrm>
          <a:prstGeom prst="rect">
            <a:avLst/>
          </a:prstGeom>
        </p:spPr>
        <p:txBody>
          <a:bodyPr/>
          <a:lstStyle/>
          <a:p>
            <a:r>
              <a:rPr lang="en-US"/>
              <a:t>Click to edit Master title style</a:t>
            </a:r>
          </a:p>
        </p:txBody>
      </p:sp>
      <p:sp>
        <p:nvSpPr>
          <p:cNvPr id="5" name="Slide Number Placeholder 4"/>
          <p:cNvSpPr>
            <a:spLocks noGrp="1"/>
          </p:cNvSpPr>
          <p:nvPr>
            <p:ph type="sldNum" sz="quarter" idx="12"/>
          </p:nvPr>
        </p:nvSpPr>
        <p:spPr>
          <a:xfrm>
            <a:off x="11304231" y="6374108"/>
            <a:ext cx="688760" cy="365125"/>
          </a:xfrm>
          <a:prstGeom prst="rect">
            <a:avLst/>
          </a:prstGeom>
        </p:spPr>
        <p:txBody>
          <a:bodyPr/>
          <a:lstStyle/>
          <a:p>
            <a:fld id="{5E94BA17-8AE8-4651-9FD9-8589E5D42325}" type="slidenum">
              <a:rPr lang="en-US" smtClean="0"/>
              <a:t>‹#›</a:t>
            </a:fld>
            <a:endParaRPr lang="en-US"/>
          </a:p>
        </p:txBody>
      </p:sp>
    </p:spTree>
    <p:extLst>
      <p:ext uri="{BB962C8B-B14F-4D97-AF65-F5344CB8AC3E}">
        <p14:creationId xmlns:p14="http://schemas.microsoft.com/office/powerpoint/2010/main" val="1729310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ull Bleed Photo">
    <p:spTree>
      <p:nvGrpSpPr>
        <p:cNvPr id="1" name=""/>
        <p:cNvGrpSpPr/>
        <p:nvPr/>
      </p:nvGrpSpPr>
      <p:grpSpPr>
        <a:xfrm>
          <a:off x="0" y="0"/>
          <a:ext cx="0" cy="0"/>
          <a:chOff x="0" y="0"/>
          <a:chExt cx="0" cy="0"/>
        </a:xfrm>
      </p:grpSpPr>
      <p:sp>
        <p:nvSpPr>
          <p:cNvPr id="4" name="Picture Placeholder 2"/>
          <p:cNvSpPr>
            <a:spLocks noGrp="1" noChangeAspect="1"/>
          </p:cNvSpPr>
          <p:nvPr>
            <p:ph type="pic" idx="13"/>
          </p:nvPr>
        </p:nvSpPr>
        <p:spPr>
          <a:xfrm>
            <a:off x="0" y="0"/>
            <a:ext cx="12192000" cy="6861175"/>
          </a:xfrm>
          <a:prstGeom prst="rect">
            <a:avLst/>
          </a:prstGeom>
          <a:solidFill>
            <a:schemeClr val="bg2">
              <a:lumMod val="75000"/>
            </a:schemeClr>
          </a:solidFill>
          <a:ln>
            <a:no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a:p>
            <a:r>
              <a:rPr lang="en-US"/>
              <a:t>Drag picture to placeholder or click icon to add</a:t>
            </a:r>
          </a:p>
        </p:txBody>
      </p:sp>
      <p:sp>
        <p:nvSpPr>
          <p:cNvPr id="5" name="Slide Number Placeholder 4"/>
          <p:cNvSpPr>
            <a:spLocks noGrp="1"/>
          </p:cNvSpPr>
          <p:nvPr>
            <p:ph type="sldNum" sz="quarter" idx="12"/>
          </p:nvPr>
        </p:nvSpPr>
        <p:spPr>
          <a:xfrm>
            <a:off x="11304231" y="6374108"/>
            <a:ext cx="688760" cy="365125"/>
          </a:xfrm>
          <a:prstGeom prst="rect">
            <a:avLst/>
          </a:prstGeom>
        </p:spPr>
        <p:txBody>
          <a:bodyPr/>
          <a:lstStyle/>
          <a:p>
            <a:fld id="{5E94BA17-8AE8-4651-9FD9-8589E5D42325}" type="slidenum">
              <a:rPr lang="en-US" smtClean="0"/>
              <a:t>‹#›</a:t>
            </a:fld>
            <a:endParaRPr lang="en-US"/>
          </a:p>
        </p:txBody>
      </p:sp>
      <p:sp>
        <p:nvSpPr>
          <p:cNvPr id="6" name="Title 1"/>
          <p:cNvSpPr>
            <a:spLocks noGrp="1"/>
          </p:cNvSpPr>
          <p:nvPr>
            <p:ph type="title"/>
          </p:nvPr>
        </p:nvSpPr>
        <p:spPr>
          <a:xfrm>
            <a:off x="471256" y="301848"/>
            <a:ext cx="10515600" cy="909454"/>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402682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65F35D-6605-443D-9F38-140776D68947}" type="datetime1">
              <a:rPr lang="en-US" smtClean="0"/>
              <a:t>5/30/2024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94BA17-8AE8-4651-9FD9-8589E5D42325}" type="slidenum">
              <a:rPr lang="en-US" smtClean="0"/>
              <a:t>‹#›</a:t>
            </a:fld>
            <a:endParaRPr lang="en-US"/>
          </a:p>
        </p:txBody>
      </p:sp>
    </p:spTree>
    <p:extLst>
      <p:ext uri="{BB962C8B-B14F-4D97-AF65-F5344CB8AC3E}">
        <p14:creationId xmlns:p14="http://schemas.microsoft.com/office/powerpoint/2010/main" val="9736605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and Photo ">
    <p:spTree>
      <p:nvGrpSpPr>
        <p:cNvPr id="1" name=""/>
        <p:cNvGrpSpPr/>
        <p:nvPr/>
      </p:nvGrpSpPr>
      <p:grpSpPr>
        <a:xfrm>
          <a:off x="0" y="0"/>
          <a:ext cx="0" cy="0"/>
          <a:chOff x="0" y="0"/>
          <a:chExt cx="0" cy="0"/>
        </a:xfrm>
      </p:grpSpPr>
      <p:sp>
        <p:nvSpPr>
          <p:cNvPr id="6" name="Picture Placeholder 2"/>
          <p:cNvSpPr>
            <a:spLocks noGrp="1" noChangeAspect="1"/>
          </p:cNvSpPr>
          <p:nvPr>
            <p:ph type="pic" idx="13"/>
          </p:nvPr>
        </p:nvSpPr>
        <p:spPr>
          <a:xfrm>
            <a:off x="5879167" y="1084826"/>
            <a:ext cx="6336508" cy="5191691"/>
          </a:xfrm>
          <a:prstGeom prst="rect">
            <a:avLst/>
          </a:prstGeom>
          <a:solidFill>
            <a:schemeClr val="bg2">
              <a:lumMod val="75000"/>
            </a:schemeClr>
          </a:solidFill>
          <a:ln>
            <a:solidFill>
              <a:schemeClr val="bg1"/>
            </a:solid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a:p>
            <a:r>
              <a:rPr lang="en-US"/>
              <a:t>Drag picture to placeholder or click icon to add</a:t>
            </a:r>
          </a:p>
        </p:txBody>
      </p:sp>
      <p:sp>
        <p:nvSpPr>
          <p:cNvPr id="7" name="Content Placeholder 2"/>
          <p:cNvSpPr>
            <a:spLocks noGrp="1"/>
          </p:cNvSpPr>
          <p:nvPr>
            <p:ph sz="half" idx="1"/>
          </p:nvPr>
        </p:nvSpPr>
        <p:spPr>
          <a:xfrm>
            <a:off x="838201" y="1541539"/>
            <a:ext cx="4227991" cy="4351338"/>
          </a:xfrm>
          <a:prstGeom prst="rect">
            <a:avLst/>
          </a:prstGeo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p:cNvSpPr>
            <a:spLocks noGrp="1"/>
          </p:cNvSpPr>
          <p:nvPr>
            <p:ph type="title"/>
          </p:nvPr>
        </p:nvSpPr>
        <p:spPr>
          <a:xfrm>
            <a:off x="471256" y="186434"/>
            <a:ext cx="10515600" cy="909454"/>
          </a:xfrm>
          <a:prstGeom prst="rect">
            <a:avLst/>
          </a:prstGeom>
        </p:spPr>
        <p:txBody>
          <a:bodyPr/>
          <a:lstStyle/>
          <a:p>
            <a:r>
              <a:rPr lang="en-US"/>
              <a:t>Click to edit Master title style</a:t>
            </a:r>
          </a:p>
        </p:txBody>
      </p:sp>
      <p:sp>
        <p:nvSpPr>
          <p:cNvPr id="2" name="Date Placeholder 1"/>
          <p:cNvSpPr>
            <a:spLocks noGrp="1"/>
          </p:cNvSpPr>
          <p:nvPr>
            <p:ph type="dt" sz="half" idx="14"/>
          </p:nvPr>
        </p:nvSpPr>
        <p:spPr>
          <a:xfrm>
            <a:off x="210838" y="6356352"/>
            <a:ext cx="1706732" cy="365125"/>
          </a:xfrm>
          <a:prstGeom prst="rect">
            <a:avLst/>
          </a:prstGeom>
        </p:spPr>
        <p:txBody>
          <a:bodyPr/>
          <a:lstStyle/>
          <a:p>
            <a:fld id="{62FE63C3-A73F-4097-86A9-7B28950712B1}" type="datetime1">
              <a:rPr lang="en-US" smtClean="0"/>
              <a:pPr/>
              <a:t>5/30/2024</a:t>
            </a:fld>
            <a:endParaRPr lang="en-US"/>
          </a:p>
        </p:txBody>
      </p:sp>
      <p:sp>
        <p:nvSpPr>
          <p:cNvPr id="3" name="Footer Placeholder 2"/>
          <p:cNvSpPr>
            <a:spLocks noGrp="1"/>
          </p:cNvSpPr>
          <p:nvPr>
            <p:ph type="ftr" sz="quarter" idx="15"/>
          </p:nvPr>
        </p:nvSpPr>
        <p:spPr>
          <a:xfrm>
            <a:off x="3150828" y="6356352"/>
            <a:ext cx="4114800" cy="365125"/>
          </a:xfrm>
          <a:prstGeom prst="rect">
            <a:avLst/>
          </a:prstGeom>
        </p:spPr>
        <p:txBody>
          <a:bodyPr/>
          <a:lstStyle/>
          <a:p>
            <a:endParaRPr lang="en-US"/>
          </a:p>
        </p:txBody>
      </p:sp>
      <p:sp>
        <p:nvSpPr>
          <p:cNvPr id="4" name="Slide Number Placeholder 3"/>
          <p:cNvSpPr>
            <a:spLocks noGrp="1"/>
          </p:cNvSpPr>
          <p:nvPr>
            <p:ph type="sldNum" sz="quarter" idx="16"/>
          </p:nvPr>
        </p:nvSpPr>
        <p:spPr>
          <a:xfrm>
            <a:off x="11304231" y="6374108"/>
            <a:ext cx="688760" cy="365125"/>
          </a:xfrm>
          <a:prstGeom prst="rect">
            <a:avLst/>
          </a:prstGeom>
        </p:spPr>
        <p:txBody>
          <a:bodyPr/>
          <a:lstStyle/>
          <a:p>
            <a:fld id="{5E94BA17-8AE8-4651-9FD9-8589E5D42325}" type="slidenum">
              <a:rPr lang="en-US" smtClean="0"/>
              <a:pPr/>
              <a:t>‹#›</a:t>
            </a:fld>
            <a:endParaRPr lang="en-US"/>
          </a:p>
        </p:txBody>
      </p:sp>
    </p:spTree>
    <p:extLst>
      <p:ext uri="{BB962C8B-B14F-4D97-AF65-F5344CB8AC3E}">
        <p14:creationId xmlns:p14="http://schemas.microsoft.com/office/powerpoint/2010/main" val="2793887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and 3 Photos">
    <p:spTree>
      <p:nvGrpSpPr>
        <p:cNvPr id="1" name=""/>
        <p:cNvGrpSpPr/>
        <p:nvPr/>
      </p:nvGrpSpPr>
      <p:grpSpPr>
        <a:xfrm>
          <a:off x="0" y="0"/>
          <a:ext cx="0" cy="0"/>
          <a:chOff x="0" y="0"/>
          <a:chExt cx="0" cy="0"/>
        </a:xfrm>
      </p:grpSpPr>
      <p:sp>
        <p:nvSpPr>
          <p:cNvPr id="12" name="Picture Placeholder 2"/>
          <p:cNvSpPr>
            <a:spLocks noGrp="1" noChangeAspect="1"/>
          </p:cNvSpPr>
          <p:nvPr>
            <p:ph type="pic" idx="13"/>
          </p:nvPr>
        </p:nvSpPr>
        <p:spPr>
          <a:xfrm>
            <a:off x="6019403" y="676450"/>
            <a:ext cx="6172599" cy="2572947"/>
          </a:xfrm>
          <a:prstGeom prst="rect">
            <a:avLst/>
          </a:prstGeom>
          <a:solidFill>
            <a:schemeClr val="bg2">
              <a:lumMod val="75000"/>
            </a:schemeClr>
          </a:solidFill>
          <a:ln>
            <a:solidFill>
              <a:schemeClr val="bg1"/>
            </a:solid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a:p>
            <a:r>
              <a:rPr lang="en-US"/>
              <a:t>Drag picture to placeholder or click icon to add</a:t>
            </a:r>
          </a:p>
        </p:txBody>
      </p:sp>
      <p:sp>
        <p:nvSpPr>
          <p:cNvPr id="13" name="Picture Placeholder 2"/>
          <p:cNvSpPr>
            <a:spLocks noGrp="1" noChangeAspect="1"/>
          </p:cNvSpPr>
          <p:nvPr>
            <p:ph type="pic" idx="14"/>
          </p:nvPr>
        </p:nvSpPr>
        <p:spPr>
          <a:xfrm>
            <a:off x="6019403" y="3252570"/>
            <a:ext cx="3141977" cy="2492198"/>
          </a:xfrm>
          <a:prstGeom prst="rect">
            <a:avLst/>
          </a:prstGeom>
          <a:solidFill>
            <a:schemeClr val="bg2">
              <a:lumMod val="75000"/>
            </a:schemeClr>
          </a:solidFill>
          <a:ln>
            <a:solidFill>
              <a:schemeClr val="bg1"/>
            </a:solid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a:p>
            <a:r>
              <a:rPr lang="en-US"/>
              <a:t>Drag picture to placeholder or click icon to add</a:t>
            </a:r>
          </a:p>
        </p:txBody>
      </p:sp>
      <p:sp>
        <p:nvSpPr>
          <p:cNvPr id="14" name="Picture Placeholder 2"/>
          <p:cNvSpPr>
            <a:spLocks noGrp="1" noChangeAspect="1"/>
          </p:cNvSpPr>
          <p:nvPr>
            <p:ph type="pic" idx="15"/>
          </p:nvPr>
        </p:nvSpPr>
        <p:spPr>
          <a:xfrm>
            <a:off x="9147367" y="3252570"/>
            <a:ext cx="3044634" cy="2492197"/>
          </a:xfrm>
          <a:prstGeom prst="rect">
            <a:avLst/>
          </a:prstGeom>
          <a:solidFill>
            <a:schemeClr val="bg2">
              <a:lumMod val="75000"/>
            </a:schemeClr>
          </a:solidFill>
          <a:ln>
            <a:solidFill>
              <a:schemeClr val="bg1"/>
            </a:solid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a:p>
            <a:r>
              <a:rPr lang="en-US"/>
              <a:t>Drag picture to placeholder or click icon to add</a:t>
            </a:r>
          </a:p>
        </p:txBody>
      </p:sp>
      <p:sp>
        <p:nvSpPr>
          <p:cNvPr id="7" name="Content Placeholder 2"/>
          <p:cNvSpPr>
            <a:spLocks noGrp="1"/>
          </p:cNvSpPr>
          <p:nvPr>
            <p:ph sz="half" idx="1"/>
          </p:nvPr>
        </p:nvSpPr>
        <p:spPr>
          <a:xfrm>
            <a:off x="388398" y="1000002"/>
            <a:ext cx="4227991" cy="4351338"/>
          </a:xfrm>
          <a:prstGeom prst="rect">
            <a:avLst/>
          </a:prstGeo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4"/>
          <p:cNvSpPr>
            <a:spLocks noGrp="1"/>
          </p:cNvSpPr>
          <p:nvPr>
            <p:ph type="sldNum" sz="quarter" idx="12"/>
          </p:nvPr>
        </p:nvSpPr>
        <p:spPr>
          <a:xfrm>
            <a:off x="11304231" y="6374108"/>
            <a:ext cx="688760" cy="365125"/>
          </a:xfrm>
          <a:prstGeom prst="rect">
            <a:avLst/>
          </a:prstGeom>
        </p:spPr>
        <p:txBody>
          <a:bodyPr/>
          <a:lstStyle/>
          <a:p>
            <a:fld id="{5E94BA17-8AE8-4651-9FD9-8589E5D42325}" type="slidenum">
              <a:rPr lang="en-US" smtClean="0"/>
              <a:t>‹#›</a:t>
            </a:fld>
            <a:endParaRPr lang="en-US"/>
          </a:p>
        </p:txBody>
      </p:sp>
      <p:sp>
        <p:nvSpPr>
          <p:cNvPr id="11" name="Date Placeholder 3"/>
          <p:cNvSpPr>
            <a:spLocks noGrp="1"/>
          </p:cNvSpPr>
          <p:nvPr>
            <p:ph type="dt" sz="half" idx="2"/>
          </p:nvPr>
        </p:nvSpPr>
        <p:spPr>
          <a:xfrm>
            <a:off x="210838" y="6356352"/>
            <a:ext cx="1706732" cy="365125"/>
          </a:xfrm>
          <a:prstGeom prst="rect">
            <a:avLst/>
          </a:prstGeom>
        </p:spPr>
        <p:txBody>
          <a:bodyPr vert="horz" lIns="91440" tIns="45720" rIns="91440" bIns="45720" rtlCol="0" anchor="ctr"/>
          <a:lstStyle>
            <a:lvl1pPr algn="l">
              <a:defRPr sz="1050">
                <a:solidFill>
                  <a:schemeClr val="tx1"/>
                </a:solidFill>
                <a:latin typeface="Segoe UI Semibold" panose="020B0702040204020203" pitchFamily="34" charset="0"/>
              </a:defRPr>
            </a:lvl1pPr>
          </a:lstStyle>
          <a:p>
            <a:fld id="{62FE63C3-A73F-4097-86A9-7B28950712B1}" type="datetime1">
              <a:rPr lang="en-US" smtClean="0"/>
              <a:pPr/>
              <a:t>5/30/2024</a:t>
            </a:fld>
            <a:endParaRPr lang="en-US"/>
          </a:p>
        </p:txBody>
      </p:sp>
      <p:sp>
        <p:nvSpPr>
          <p:cNvPr id="15" name="Footer Placeholder 4"/>
          <p:cNvSpPr>
            <a:spLocks noGrp="1"/>
          </p:cNvSpPr>
          <p:nvPr>
            <p:ph type="ftr" sz="quarter" idx="3"/>
          </p:nvPr>
        </p:nvSpPr>
        <p:spPr>
          <a:xfrm>
            <a:off x="3150828" y="6356352"/>
            <a:ext cx="4114800" cy="365125"/>
          </a:xfrm>
          <a:prstGeom prst="rect">
            <a:avLst/>
          </a:prstGeom>
        </p:spPr>
        <p:txBody>
          <a:bodyPr vert="horz" lIns="91440" tIns="45720" rIns="91440" bIns="45720" rtlCol="0" anchor="ctr"/>
          <a:lstStyle>
            <a:lvl1pPr algn="l">
              <a:defRPr sz="1100">
                <a:solidFill>
                  <a:schemeClr val="tx1">
                    <a:tint val="75000"/>
                  </a:schemeClr>
                </a:solidFill>
                <a:latin typeface="Segoe UI Semibold" panose="020B0702040204020203" pitchFamily="34" charset="0"/>
              </a:defRPr>
            </a:lvl1pPr>
          </a:lstStyle>
          <a:p>
            <a:endParaRPr lang="en-US"/>
          </a:p>
        </p:txBody>
      </p:sp>
    </p:spTree>
    <p:extLst>
      <p:ext uri="{BB962C8B-B14F-4D97-AF65-F5344CB8AC3E}">
        <p14:creationId xmlns:p14="http://schemas.microsoft.com/office/powerpoint/2010/main" val="3960783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hart ">
    <p:spTree>
      <p:nvGrpSpPr>
        <p:cNvPr id="1" name=""/>
        <p:cNvGrpSpPr/>
        <p:nvPr/>
      </p:nvGrpSpPr>
      <p:grpSpPr>
        <a:xfrm>
          <a:off x="0" y="0"/>
          <a:ext cx="0" cy="0"/>
          <a:chOff x="0" y="0"/>
          <a:chExt cx="0" cy="0"/>
        </a:xfrm>
      </p:grpSpPr>
      <p:sp>
        <p:nvSpPr>
          <p:cNvPr id="7" name="Content Placeholder 2"/>
          <p:cNvSpPr>
            <a:spLocks noGrp="1"/>
          </p:cNvSpPr>
          <p:nvPr>
            <p:ph sz="half" idx="1"/>
          </p:nvPr>
        </p:nvSpPr>
        <p:spPr>
          <a:xfrm>
            <a:off x="270029" y="1621438"/>
            <a:ext cx="4227991" cy="4351338"/>
          </a:xfrm>
          <a:prstGeom prst="rect">
            <a:avLst/>
          </a:prstGeo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4"/>
          <p:cNvSpPr>
            <a:spLocks noGrp="1"/>
          </p:cNvSpPr>
          <p:nvPr>
            <p:ph type="sldNum" sz="quarter" idx="12"/>
          </p:nvPr>
        </p:nvSpPr>
        <p:spPr>
          <a:xfrm>
            <a:off x="11304231" y="6374108"/>
            <a:ext cx="688760" cy="365125"/>
          </a:xfrm>
          <a:prstGeom prst="rect">
            <a:avLst/>
          </a:prstGeom>
        </p:spPr>
        <p:txBody>
          <a:bodyPr/>
          <a:lstStyle/>
          <a:p>
            <a:fld id="{5E94BA17-8AE8-4651-9FD9-8589E5D42325}" type="slidenum">
              <a:rPr lang="en-US" smtClean="0"/>
              <a:t>‹#›</a:t>
            </a:fld>
            <a:endParaRPr lang="en-US"/>
          </a:p>
        </p:txBody>
      </p:sp>
      <p:sp>
        <p:nvSpPr>
          <p:cNvPr id="6" name="Chart Placeholder 5"/>
          <p:cNvSpPr>
            <a:spLocks noGrp="1"/>
          </p:cNvSpPr>
          <p:nvPr>
            <p:ph type="chart" sz="quarter" idx="13"/>
          </p:nvPr>
        </p:nvSpPr>
        <p:spPr>
          <a:xfrm>
            <a:off x="4935986" y="1683711"/>
            <a:ext cx="6960093" cy="4042386"/>
          </a:xfrm>
          <a:prstGeom prst="rect">
            <a:avLst/>
          </a:prstGeom>
          <a:solidFill>
            <a:schemeClr val="bg1">
              <a:lumMod val="75000"/>
            </a:schemeClr>
          </a:solidFill>
        </p:spPr>
        <p:txBody>
          <a:bodyPr/>
          <a:lstStyle>
            <a:lvl1pPr marL="0" indent="0">
              <a:buNone/>
              <a:defRPr/>
            </a:lvl1pPr>
          </a:lstStyle>
          <a:p>
            <a:endParaRPr lang="en-US"/>
          </a:p>
        </p:txBody>
      </p:sp>
      <p:sp>
        <p:nvSpPr>
          <p:cNvPr id="15" name="Title 1"/>
          <p:cNvSpPr>
            <a:spLocks noGrp="1"/>
          </p:cNvSpPr>
          <p:nvPr>
            <p:ph type="title"/>
          </p:nvPr>
        </p:nvSpPr>
        <p:spPr>
          <a:xfrm>
            <a:off x="471256" y="186434"/>
            <a:ext cx="10515600" cy="909454"/>
          </a:xfrm>
          <a:prstGeom prst="rect">
            <a:avLst/>
          </a:prstGeom>
        </p:spPr>
        <p:txBody>
          <a:bodyPr/>
          <a:lstStyle/>
          <a:p>
            <a:r>
              <a:rPr lang="en-US"/>
              <a:t>Click to edit Master title style</a:t>
            </a:r>
          </a:p>
        </p:txBody>
      </p:sp>
      <p:sp>
        <p:nvSpPr>
          <p:cNvPr id="16" name="Date Placeholder 3"/>
          <p:cNvSpPr>
            <a:spLocks noGrp="1"/>
          </p:cNvSpPr>
          <p:nvPr>
            <p:ph type="dt" sz="half" idx="2"/>
          </p:nvPr>
        </p:nvSpPr>
        <p:spPr>
          <a:xfrm>
            <a:off x="210838" y="6356352"/>
            <a:ext cx="1706732" cy="365125"/>
          </a:xfrm>
          <a:prstGeom prst="rect">
            <a:avLst/>
          </a:prstGeom>
        </p:spPr>
        <p:txBody>
          <a:bodyPr vert="horz" lIns="91440" tIns="45720" rIns="91440" bIns="45720" rtlCol="0" anchor="ctr"/>
          <a:lstStyle>
            <a:lvl1pPr algn="l">
              <a:defRPr sz="1050">
                <a:solidFill>
                  <a:schemeClr val="tx1"/>
                </a:solidFill>
                <a:latin typeface="Segoe UI Semibold" panose="020B0702040204020203" pitchFamily="34" charset="0"/>
              </a:defRPr>
            </a:lvl1pPr>
          </a:lstStyle>
          <a:p>
            <a:fld id="{62FE63C3-A73F-4097-86A9-7B28950712B1}" type="datetime1">
              <a:rPr lang="en-US" smtClean="0"/>
              <a:pPr/>
              <a:t>5/30/2024</a:t>
            </a:fld>
            <a:endParaRPr lang="en-US"/>
          </a:p>
        </p:txBody>
      </p:sp>
      <p:sp>
        <p:nvSpPr>
          <p:cNvPr id="17" name="Footer Placeholder 4"/>
          <p:cNvSpPr>
            <a:spLocks noGrp="1"/>
          </p:cNvSpPr>
          <p:nvPr>
            <p:ph type="ftr" sz="quarter" idx="3"/>
          </p:nvPr>
        </p:nvSpPr>
        <p:spPr>
          <a:xfrm>
            <a:off x="3150828" y="6356352"/>
            <a:ext cx="4114800" cy="365125"/>
          </a:xfrm>
          <a:prstGeom prst="rect">
            <a:avLst/>
          </a:prstGeom>
        </p:spPr>
        <p:txBody>
          <a:bodyPr vert="horz" lIns="91440" tIns="45720" rIns="91440" bIns="45720" rtlCol="0" anchor="ctr"/>
          <a:lstStyle>
            <a:lvl1pPr algn="l">
              <a:defRPr sz="1100">
                <a:solidFill>
                  <a:schemeClr val="tx1">
                    <a:tint val="75000"/>
                  </a:schemeClr>
                </a:solidFill>
                <a:latin typeface="Segoe UI Semibold" panose="020B0702040204020203" pitchFamily="34" charset="0"/>
              </a:defRPr>
            </a:lvl1pPr>
          </a:lstStyle>
          <a:p>
            <a:endParaRPr lang="en-US"/>
          </a:p>
        </p:txBody>
      </p:sp>
    </p:spTree>
    <p:extLst>
      <p:ext uri="{BB962C8B-B14F-4D97-AF65-F5344CB8AC3E}">
        <p14:creationId xmlns:p14="http://schemas.microsoft.com/office/powerpoint/2010/main" val="2235182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Title Subtitle and Conten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A138DF27-A504-EE2E-DE67-DA0BC7B3FE57}"/>
              </a:ext>
            </a:extLst>
          </p:cNvPr>
          <p:cNvSpPr>
            <a:spLocks noGrp="1"/>
          </p:cNvSpPr>
          <p:nvPr>
            <p:ph type="title" hasCustomPrompt="1"/>
          </p:nvPr>
        </p:nvSpPr>
        <p:spPr>
          <a:xfrm>
            <a:off x="435008" y="314611"/>
            <a:ext cx="11296180" cy="504904"/>
          </a:xfrm>
          <a:prstGeom prst="rect">
            <a:avLst/>
          </a:prstGeom>
        </p:spPr>
        <p:txBody>
          <a:bodyPr anchor="t"/>
          <a:lstStyle>
            <a:lvl1pPr algn="l" defTabSz="914400" rtl="0" eaLnBrk="1" latinLnBrk="0" hangingPunct="1">
              <a:lnSpc>
                <a:spcPct val="90000"/>
              </a:lnSpc>
              <a:spcBef>
                <a:spcPct val="0"/>
              </a:spcBef>
              <a:buNone/>
              <a:defRPr lang="en-US" sz="2800" b="1" kern="1200" dirty="0">
                <a:solidFill>
                  <a:schemeClr val="tx1">
                    <a:lumMod val="75000"/>
                    <a:lumOff val="25000"/>
                  </a:schemeClr>
                </a:solidFill>
                <a:latin typeface="+mj-lt"/>
                <a:ea typeface="+mj-ea"/>
                <a:cs typeface="+mj-cs"/>
              </a:defRPr>
            </a:lvl1pPr>
          </a:lstStyle>
          <a:p>
            <a:r>
              <a:rPr lang="en-US"/>
              <a:t>CLICK TO EDIT MASTER TITLE STYLE</a:t>
            </a:r>
          </a:p>
        </p:txBody>
      </p:sp>
      <p:sp>
        <p:nvSpPr>
          <p:cNvPr id="8" name="TextBox 7">
            <a:extLst>
              <a:ext uri="{FF2B5EF4-FFF2-40B4-BE49-F238E27FC236}">
                <a16:creationId xmlns:a16="http://schemas.microsoft.com/office/drawing/2014/main" id="{B23C2907-D499-458A-D51A-08E85BED56AA}"/>
              </a:ext>
            </a:extLst>
          </p:cNvPr>
          <p:cNvSpPr txBox="1"/>
          <p:nvPr userDrawn="1"/>
        </p:nvSpPr>
        <p:spPr>
          <a:xfrm>
            <a:off x="11401425" y="6324441"/>
            <a:ext cx="588372" cy="261610"/>
          </a:xfrm>
          <a:prstGeom prst="rect">
            <a:avLst/>
          </a:prstGeom>
          <a:noFill/>
        </p:spPr>
        <p:txBody>
          <a:bodyPr wrap="square" rtlCol="0">
            <a:spAutoFit/>
          </a:bodyPr>
          <a:lstStyle/>
          <a:p>
            <a:fld id="{11D9674F-2C93-43A2-BE18-1C38B6129059}" type="slidenum">
              <a:rPr lang="en-US" sz="1100" b="1" smtClean="0">
                <a:solidFill>
                  <a:schemeClr val="tx1">
                    <a:lumMod val="75000"/>
                    <a:lumOff val="25000"/>
                  </a:schemeClr>
                </a:solidFill>
              </a:rPr>
              <a:t>‹#›</a:t>
            </a:fld>
            <a:endParaRPr lang="en-US" b="1">
              <a:solidFill>
                <a:schemeClr val="tx1">
                  <a:lumMod val="75000"/>
                  <a:lumOff val="25000"/>
                </a:schemeClr>
              </a:solidFill>
            </a:endParaRPr>
          </a:p>
        </p:txBody>
      </p:sp>
      <p:sp>
        <p:nvSpPr>
          <p:cNvPr id="9" name="Content Placeholder 8">
            <a:extLst>
              <a:ext uri="{FF2B5EF4-FFF2-40B4-BE49-F238E27FC236}">
                <a16:creationId xmlns:a16="http://schemas.microsoft.com/office/drawing/2014/main" id="{9607DD9A-246B-6E22-8222-6C88BA84D2AB}"/>
              </a:ext>
            </a:extLst>
          </p:cNvPr>
          <p:cNvSpPr>
            <a:spLocks noGrp="1"/>
          </p:cNvSpPr>
          <p:nvPr>
            <p:ph sz="quarter" idx="13"/>
          </p:nvPr>
        </p:nvSpPr>
        <p:spPr>
          <a:xfrm>
            <a:off x="435007" y="1648135"/>
            <a:ext cx="11296181" cy="4257695"/>
          </a:xfrm>
          <a:prstGeom prst="rect">
            <a:avLst/>
          </a:prstGeom>
        </p:spPr>
        <p:txBody>
          <a:bodyPr/>
          <a:lstStyle>
            <a:lvl1pPr marL="228600" indent="-228600">
              <a:buClr>
                <a:schemeClr val="accent1"/>
              </a:buClr>
              <a:buFont typeface="Wingdings" panose="05000000000000000000" pitchFamily="2" charset="2"/>
              <a:buChar char="§"/>
              <a:defRPr sz="1400">
                <a:solidFill>
                  <a:schemeClr val="tx1">
                    <a:lumMod val="75000"/>
                    <a:lumOff val="25000"/>
                  </a:schemeClr>
                </a:solidFill>
              </a:defRPr>
            </a:lvl1pPr>
            <a:lvl2pPr marL="685800" indent="-228600">
              <a:buClr>
                <a:schemeClr val="accent1"/>
              </a:buClr>
              <a:buFont typeface="Arial" panose="020B0604020202020204" pitchFamily="34" charset="0"/>
              <a:buChar char="−"/>
              <a:defRPr sz="1400">
                <a:solidFill>
                  <a:schemeClr val="tx1">
                    <a:lumMod val="75000"/>
                    <a:lumOff val="25000"/>
                  </a:schemeClr>
                </a:solidFill>
              </a:defRPr>
            </a:lvl2pPr>
            <a:lvl3pPr marL="1143000" indent="-228600">
              <a:buClr>
                <a:schemeClr val="accent1"/>
              </a:buClr>
              <a:buFont typeface="Arial" panose="020B0604020202020204" pitchFamily="34" charset="0"/>
              <a:buChar char="►"/>
              <a:defRPr sz="1400">
                <a:solidFill>
                  <a:schemeClr val="tx1">
                    <a:lumMod val="75000"/>
                    <a:lumOff val="25000"/>
                  </a:schemeClr>
                </a:solidFill>
              </a:defRPr>
            </a:lvl3pPr>
            <a:lvl4pPr marL="1600200" indent="-228600">
              <a:buClr>
                <a:schemeClr val="accent1"/>
              </a:buClr>
              <a:buFont typeface="Arial" panose="020B0604020202020204" pitchFamily="34" charset="0"/>
              <a:buChar char="•"/>
              <a:defRPr sz="1400">
                <a:solidFill>
                  <a:schemeClr val="tx1">
                    <a:lumMod val="75000"/>
                    <a:lumOff val="25000"/>
                  </a:schemeClr>
                </a:solidFill>
              </a:defRPr>
            </a:lvl4pPr>
            <a:lvl5pPr marL="2057400" indent="-228600">
              <a:buClr>
                <a:schemeClr val="accent1"/>
              </a:buClr>
              <a:buFont typeface="Courier New" panose="02070309020205020404" pitchFamily="49" charset="0"/>
              <a:buChar char="o"/>
              <a:defRPr sz="14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3440EA0-7EB5-F147-2860-E3C0414048A9}"/>
              </a:ext>
            </a:extLst>
          </p:cNvPr>
          <p:cNvSpPr>
            <a:spLocks noGrp="1"/>
          </p:cNvSpPr>
          <p:nvPr>
            <p:ph type="body" sz="quarter" idx="14" hasCustomPrompt="1"/>
          </p:nvPr>
        </p:nvSpPr>
        <p:spPr>
          <a:xfrm>
            <a:off x="434975" y="852873"/>
            <a:ext cx="11322050" cy="354109"/>
          </a:xfrm>
          <a:prstGeom prst="rect">
            <a:avLst/>
          </a:prstGeom>
        </p:spPr>
        <p:txBody>
          <a:bodyPr/>
          <a:lstStyle>
            <a:lvl1pPr marL="0" indent="0">
              <a:buNone/>
              <a:defRPr sz="1800">
                <a:solidFill>
                  <a:schemeClr val="tx1">
                    <a:lumMod val="75000"/>
                    <a:lumOff val="25000"/>
                  </a:schemeClr>
                </a:solidFill>
              </a:defRPr>
            </a:lvl1pPr>
          </a:lstStyle>
          <a:p>
            <a:pPr lvl="0"/>
            <a:r>
              <a:rPr lang="en-US"/>
              <a:t>Click to edit sub text styles</a:t>
            </a:r>
          </a:p>
        </p:txBody>
      </p:sp>
    </p:spTree>
    <p:extLst>
      <p:ext uri="{BB962C8B-B14F-4D97-AF65-F5344CB8AC3E}">
        <p14:creationId xmlns:p14="http://schemas.microsoft.com/office/powerpoint/2010/main" val="3196963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Title, Content, and Image Option 01">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2148A56C-C044-A959-DFAE-1F9A5999DD75}"/>
              </a:ext>
            </a:extLst>
          </p:cNvPr>
          <p:cNvSpPr>
            <a:spLocks noGrp="1"/>
          </p:cNvSpPr>
          <p:nvPr>
            <p:ph sz="quarter" idx="12"/>
          </p:nvPr>
        </p:nvSpPr>
        <p:spPr>
          <a:xfrm>
            <a:off x="435009" y="1266613"/>
            <a:ext cx="7526404" cy="4639218"/>
          </a:xfrm>
          <a:prstGeom prst="rect">
            <a:avLst/>
          </a:prstGeom>
        </p:spPr>
        <p:txBody>
          <a:bodyPr/>
          <a:lstStyle>
            <a:lvl1pPr marL="0" indent="0" rtl="0">
              <a:buClr>
                <a:schemeClr val="accent1"/>
              </a:buClr>
              <a:buFont typeface="Wingdings" panose="05000000000000000000" pitchFamily="2" charset="2"/>
              <a:buNone/>
              <a:defRPr lang="en-US" sz="1400" b="0" kern="1200" dirty="0" smtClean="0">
                <a:solidFill>
                  <a:schemeClr val="tx1">
                    <a:lumMod val="75000"/>
                    <a:lumOff val="25000"/>
                  </a:schemeClr>
                </a:solidFill>
                <a:latin typeface="+mn-lt"/>
                <a:ea typeface="+mn-ea"/>
                <a:cs typeface="+mn-cs"/>
              </a:defRPr>
            </a:lvl1pPr>
            <a:lvl2pPr marL="685800" indent="-228600" rtl="0">
              <a:buClr>
                <a:schemeClr val="accent1"/>
              </a:buClr>
              <a:buFont typeface="Wingdings" panose="05000000000000000000" pitchFamily="2" charset="2"/>
              <a:buChar char="§"/>
              <a:defRPr lang="en-US" sz="1400" b="0" kern="1200" dirty="0" smtClean="0">
                <a:solidFill>
                  <a:schemeClr val="tx1">
                    <a:lumMod val="75000"/>
                    <a:lumOff val="25000"/>
                  </a:schemeClr>
                </a:solidFill>
                <a:latin typeface="+mn-lt"/>
                <a:ea typeface="+mn-ea"/>
                <a:cs typeface="+mn-cs"/>
              </a:defRPr>
            </a:lvl2pPr>
            <a:lvl3pPr marL="1143000" indent="-228600" rtl="0">
              <a:buClr>
                <a:schemeClr val="accent1"/>
              </a:buClr>
              <a:buFont typeface="Wingdings" panose="05000000000000000000" pitchFamily="2" charset="2"/>
              <a:buChar char="§"/>
              <a:defRPr lang="en-US" sz="1400" b="0" kern="1200" dirty="0" smtClean="0">
                <a:solidFill>
                  <a:schemeClr val="tx1">
                    <a:lumMod val="75000"/>
                    <a:lumOff val="25000"/>
                  </a:schemeClr>
                </a:solidFill>
                <a:latin typeface="+mn-lt"/>
                <a:ea typeface="+mn-ea"/>
                <a:cs typeface="+mn-cs"/>
              </a:defRPr>
            </a:lvl3pPr>
            <a:lvl4pPr marL="1600200" indent="-228600" rtl="0">
              <a:buClr>
                <a:schemeClr val="accent1"/>
              </a:buClr>
              <a:buFont typeface="Wingdings" panose="05000000000000000000" pitchFamily="2" charset="2"/>
              <a:buChar char="§"/>
              <a:defRPr lang="en-US" sz="1400" b="0" kern="1200" dirty="0" smtClean="0">
                <a:solidFill>
                  <a:schemeClr val="tx1">
                    <a:lumMod val="75000"/>
                    <a:lumOff val="25000"/>
                  </a:schemeClr>
                </a:solidFill>
                <a:latin typeface="+mn-lt"/>
                <a:ea typeface="+mn-ea"/>
                <a:cs typeface="+mn-cs"/>
              </a:defRPr>
            </a:lvl4pPr>
            <a:lvl5pPr marL="2057400" indent="-228600" rtl="0">
              <a:buClr>
                <a:schemeClr val="accent1"/>
              </a:buClr>
              <a:buFont typeface="Wingdings" panose="05000000000000000000" pitchFamily="2" charset="2"/>
              <a:buChar char="§"/>
              <a:defRPr lang="en-US" sz="1400" b="0" kern="1200" dirty="0">
                <a:solidFill>
                  <a:schemeClr val="tx1">
                    <a:lumMod val="75000"/>
                    <a:lumOff val="25000"/>
                  </a:schemeClr>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2">
            <a:extLst>
              <a:ext uri="{FF2B5EF4-FFF2-40B4-BE49-F238E27FC236}">
                <a16:creationId xmlns:a16="http://schemas.microsoft.com/office/drawing/2014/main" id="{F5136F3D-F362-5385-2A20-EA9E429B0325}"/>
              </a:ext>
            </a:extLst>
          </p:cNvPr>
          <p:cNvSpPr>
            <a:spLocks noGrp="1"/>
          </p:cNvSpPr>
          <p:nvPr>
            <p:ph type="pic" sz="quarter" idx="13"/>
          </p:nvPr>
        </p:nvSpPr>
        <p:spPr>
          <a:xfrm>
            <a:off x="8551901" y="1266613"/>
            <a:ext cx="3186193" cy="4639215"/>
          </a:xfrm>
          <a:prstGeom prst="rect">
            <a:avLst/>
          </a:prstGeom>
        </p:spPr>
        <p:txBody>
          <a:bodyPr anchor="ctr"/>
          <a:lstStyle>
            <a:lvl1pPr marL="0" indent="0" algn="ctr" rtl="0">
              <a:buNone/>
              <a:defRPr>
                <a:solidFill>
                  <a:schemeClr val="tx1">
                    <a:lumMod val="75000"/>
                    <a:lumOff val="25000"/>
                  </a:schemeClr>
                </a:solidFill>
              </a:defRPr>
            </a:lvl1pPr>
          </a:lstStyle>
          <a:p>
            <a:endParaRPr lang="en-US"/>
          </a:p>
        </p:txBody>
      </p:sp>
      <p:cxnSp>
        <p:nvCxnSpPr>
          <p:cNvPr id="7" name="Straight Connector 6">
            <a:extLst>
              <a:ext uri="{FF2B5EF4-FFF2-40B4-BE49-F238E27FC236}">
                <a16:creationId xmlns:a16="http://schemas.microsoft.com/office/drawing/2014/main" id="{0C438C7F-726C-9A5A-C3CE-E8C7CBDB4442}"/>
              </a:ext>
            </a:extLst>
          </p:cNvPr>
          <p:cNvCxnSpPr/>
          <p:nvPr userDrawn="1"/>
        </p:nvCxnSpPr>
        <p:spPr>
          <a:xfrm>
            <a:off x="11389723" y="6356350"/>
            <a:ext cx="0" cy="504825"/>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23C2907-D499-458A-D51A-08E85BED56AA}"/>
              </a:ext>
            </a:extLst>
          </p:cNvPr>
          <p:cNvSpPr txBox="1"/>
          <p:nvPr userDrawn="1"/>
        </p:nvSpPr>
        <p:spPr>
          <a:xfrm>
            <a:off x="11401425" y="6324441"/>
            <a:ext cx="588372" cy="261610"/>
          </a:xfrm>
          <a:prstGeom prst="rect">
            <a:avLst/>
          </a:prstGeom>
          <a:noFill/>
        </p:spPr>
        <p:txBody>
          <a:bodyPr wrap="square" rtlCol="0">
            <a:spAutoFit/>
          </a:bodyPr>
          <a:lstStyle/>
          <a:p>
            <a:fld id="{11D9674F-2C93-43A2-BE18-1C38B6129059}" type="slidenum">
              <a:rPr lang="en-US" sz="1100" b="1" smtClean="0">
                <a:solidFill>
                  <a:schemeClr val="tx1">
                    <a:lumMod val="75000"/>
                    <a:lumOff val="25000"/>
                  </a:schemeClr>
                </a:solidFill>
              </a:rPr>
              <a:t>‹#›</a:t>
            </a:fld>
            <a:endParaRPr lang="en-US" b="1">
              <a:solidFill>
                <a:schemeClr val="tx1">
                  <a:lumMod val="75000"/>
                  <a:lumOff val="25000"/>
                </a:schemeClr>
              </a:solidFill>
            </a:endParaRPr>
          </a:p>
        </p:txBody>
      </p:sp>
      <p:sp>
        <p:nvSpPr>
          <p:cNvPr id="9" name="Title 1">
            <a:extLst>
              <a:ext uri="{FF2B5EF4-FFF2-40B4-BE49-F238E27FC236}">
                <a16:creationId xmlns:a16="http://schemas.microsoft.com/office/drawing/2014/main" id="{85529BDF-2A97-7C23-8F4B-74C439567733}"/>
              </a:ext>
            </a:extLst>
          </p:cNvPr>
          <p:cNvSpPr>
            <a:spLocks noGrp="1"/>
          </p:cNvSpPr>
          <p:nvPr>
            <p:ph type="title" hasCustomPrompt="1"/>
          </p:nvPr>
        </p:nvSpPr>
        <p:spPr>
          <a:xfrm>
            <a:off x="435008" y="314611"/>
            <a:ext cx="11296180" cy="504904"/>
          </a:xfrm>
          <a:prstGeom prst="rect">
            <a:avLst/>
          </a:prstGeom>
        </p:spPr>
        <p:txBody>
          <a:bodyPr anchor="t"/>
          <a:lstStyle>
            <a:lvl1pPr algn="l" defTabSz="914400" rtl="0" eaLnBrk="1" latinLnBrk="0" hangingPunct="1">
              <a:lnSpc>
                <a:spcPct val="90000"/>
              </a:lnSpc>
              <a:spcBef>
                <a:spcPct val="0"/>
              </a:spcBef>
              <a:buNone/>
              <a:defRPr lang="en-US" sz="2800" b="1" kern="1200" dirty="0">
                <a:solidFill>
                  <a:schemeClr val="tx1">
                    <a:lumMod val="75000"/>
                    <a:lumOff val="25000"/>
                  </a:schemeClr>
                </a:solidFill>
                <a:latin typeface="+mj-lt"/>
                <a:ea typeface="+mj-ea"/>
                <a:cs typeface="+mj-cs"/>
              </a:defRPr>
            </a:lvl1pPr>
          </a:lstStyle>
          <a:p>
            <a:r>
              <a:rPr lang="en-US"/>
              <a:t>CLICK TO EDIT MASTER TITLE STYLE</a:t>
            </a:r>
          </a:p>
        </p:txBody>
      </p:sp>
    </p:spTree>
    <p:extLst>
      <p:ext uri="{BB962C8B-B14F-4D97-AF65-F5344CB8AC3E}">
        <p14:creationId xmlns:p14="http://schemas.microsoft.com/office/powerpoint/2010/main" val="125408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Slide Title and Conten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A138DF27-A504-EE2E-DE67-DA0BC7B3FE57}"/>
              </a:ext>
            </a:extLst>
          </p:cNvPr>
          <p:cNvSpPr>
            <a:spLocks noGrp="1"/>
          </p:cNvSpPr>
          <p:nvPr>
            <p:ph type="title" hasCustomPrompt="1"/>
          </p:nvPr>
        </p:nvSpPr>
        <p:spPr>
          <a:xfrm>
            <a:off x="435008" y="314611"/>
            <a:ext cx="11296180" cy="504904"/>
          </a:xfrm>
          <a:prstGeom prst="rect">
            <a:avLst/>
          </a:prstGeom>
        </p:spPr>
        <p:txBody>
          <a:bodyPr anchor="t"/>
          <a:lstStyle>
            <a:lvl1pPr algn="l" defTabSz="914400" rtl="0" eaLnBrk="1" latinLnBrk="0" hangingPunct="1">
              <a:lnSpc>
                <a:spcPct val="90000"/>
              </a:lnSpc>
              <a:spcBef>
                <a:spcPct val="0"/>
              </a:spcBef>
              <a:buNone/>
              <a:defRPr lang="en-US" sz="2800" b="1" kern="1200" dirty="0">
                <a:solidFill>
                  <a:schemeClr val="tx1">
                    <a:lumMod val="75000"/>
                    <a:lumOff val="25000"/>
                  </a:schemeClr>
                </a:solidFill>
                <a:latin typeface="+mj-lt"/>
                <a:ea typeface="+mj-ea"/>
                <a:cs typeface="+mj-cs"/>
              </a:defRPr>
            </a:lvl1pPr>
          </a:lstStyle>
          <a:p>
            <a:r>
              <a:rPr lang="en-US"/>
              <a:t>CLICK TO EDIT MASTER TITLE STYLE</a:t>
            </a:r>
          </a:p>
        </p:txBody>
      </p:sp>
      <p:cxnSp>
        <p:nvCxnSpPr>
          <p:cNvPr id="7" name="Straight Connector 6">
            <a:extLst>
              <a:ext uri="{FF2B5EF4-FFF2-40B4-BE49-F238E27FC236}">
                <a16:creationId xmlns:a16="http://schemas.microsoft.com/office/drawing/2014/main" id="{0C438C7F-726C-9A5A-C3CE-E8C7CBDB4442}"/>
              </a:ext>
            </a:extLst>
          </p:cNvPr>
          <p:cNvCxnSpPr/>
          <p:nvPr userDrawn="1"/>
        </p:nvCxnSpPr>
        <p:spPr>
          <a:xfrm>
            <a:off x="11389723" y="6356350"/>
            <a:ext cx="0" cy="504825"/>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23C2907-D499-458A-D51A-08E85BED56AA}"/>
              </a:ext>
            </a:extLst>
          </p:cNvPr>
          <p:cNvSpPr txBox="1"/>
          <p:nvPr userDrawn="1"/>
        </p:nvSpPr>
        <p:spPr>
          <a:xfrm>
            <a:off x="11401425" y="6324441"/>
            <a:ext cx="588372" cy="261610"/>
          </a:xfrm>
          <a:prstGeom prst="rect">
            <a:avLst/>
          </a:prstGeom>
          <a:noFill/>
        </p:spPr>
        <p:txBody>
          <a:bodyPr wrap="square" rtlCol="0">
            <a:spAutoFit/>
          </a:bodyPr>
          <a:lstStyle/>
          <a:p>
            <a:fld id="{11D9674F-2C93-43A2-BE18-1C38B6129059}" type="slidenum">
              <a:rPr lang="en-US" sz="1100" b="1" smtClean="0">
                <a:solidFill>
                  <a:schemeClr val="tx1">
                    <a:lumMod val="75000"/>
                    <a:lumOff val="25000"/>
                  </a:schemeClr>
                </a:solidFill>
              </a:rPr>
              <a:t>‹#›</a:t>
            </a:fld>
            <a:endParaRPr lang="en-US" b="1">
              <a:solidFill>
                <a:schemeClr val="tx1">
                  <a:lumMod val="75000"/>
                  <a:lumOff val="25000"/>
                </a:schemeClr>
              </a:solidFill>
            </a:endParaRPr>
          </a:p>
        </p:txBody>
      </p:sp>
      <p:sp>
        <p:nvSpPr>
          <p:cNvPr id="9" name="Content Placeholder 8">
            <a:extLst>
              <a:ext uri="{FF2B5EF4-FFF2-40B4-BE49-F238E27FC236}">
                <a16:creationId xmlns:a16="http://schemas.microsoft.com/office/drawing/2014/main" id="{9607DD9A-246B-6E22-8222-6C88BA84D2AB}"/>
              </a:ext>
            </a:extLst>
          </p:cNvPr>
          <p:cNvSpPr>
            <a:spLocks noGrp="1"/>
          </p:cNvSpPr>
          <p:nvPr>
            <p:ph sz="quarter" idx="13"/>
          </p:nvPr>
        </p:nvSpPr>
        <p:spPr>
          <a:xfrm>
            <a:off x="435007" y="1245870"/>
            <a:ext cx="11296181" cy="4657747"/>
          </a:xfrm>
          <a:prstGeom prst="rect">
            <a:avLst/>
          </a:prstGeom>
        </p:spPr>
        <p:txBody>
          <a:bodyPr/>
          <a:lstStyle>
            <a:lvl1pPr marL="228600" indent="-228600">
              <a:buClr>
                <a:schemeClr val="accent1"/>
              </a:buClr>
              <a:buFont typeface="Wingdings" panose="05000000000000000000" pitchFamily="2" charset="2"/>
              <a:buChar char="§"/>
              <a:defRPr sz="1400">
                <a:solidFill>
                  <a:schemeClr val="tx1">
                    <a:lumMod val="75000"/>
                    <a:lumOff val="25000"/>
                  </a:schemeClr>
                </a:solidFill>
              </a:defRPr>
            </a:lvl1pPr>
            <a:lvl2pPr marL="685800" indent="-228600">
              <a:buClr>
                <a:schemeClr val="accent1"/>
              </a:buClr>
              <a:buFont typeface="Arial" panose="020B0604020202020204" pitchFamily="34" charset="0"/>
              <a:buChar char="−"/>
              <a:defRPr sz="1400">
                <a:solidFill>
                  <a:schemeClr val="tx1">
                    <a:lumMod val="75000"/>
                    <a:lumOff val="25000"/>
                  </a:schemeClr>
                </a:solidFill>
              </a:defRPr>
            </a:lvl2pPr>
            <a:lvl3pPr marL="1143000" indent="-228600">
              <a:buClr>
                <a:schemeClr val="accent1"/>
              </a:buClr>
              <a:buFont typeface="Arial" panose="020B0604020202020204" pitchFamily="34" charset="0"/>
              <a:buChar char="►"/>
              <a:defRPr sz="1400">
                <a:solidFill>
                  <a:schemeClr val="tx1">
                    <a:lumMod val="75000"/>
                    <a:lumOff val="25000"/>
                  </a:schemeClr>
                </a:solidFill>
              </a:defRPr>
            </a:lvl3pPr>
            <a:lvl4pPr marL="1600200" indent="-228600">
              <a:buClr>
                <a:schemeClr val="accent1"/>
              </a:buClr>
              <a:buFont typeface="Arial" panose="020B0604020202020204" pitchFamily="34" charset="0"/>
              <a:buChar char="•"/>
              <a:defRPr sz="1400">
                <a:solidFill>
                  <a:schemeClr val="tx1">
                    <a:lumMod val="75000"/>
                    <a:lumOff val="25000"/>
                  </a:schemeClr>
                </a:solidFill>
              </a:defRPr>
            </a:lvl4pPr>
            <a:lvl5pPr marL="2057400" indent="-228600">
              <a:buClr>
                <a:schemeClr val="accent1"/>
              </a:buClr>
              <a:buFont typeface="Courier New" panose="02070309020205020404" pitchFamily="49" charset="0"/>
              <a:buChar char="o"/>
              <a:defRPr sz="14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9685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Title, Content, and Image Option 0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5136F3D-F362-5385-2A20-EA9E429B0325}"/>
              </a:ext>
            </a:extLst>
          </p:cNvPr>
          <p:cNvSpPr>
            <a:spLocks noGrp="1"/>
          </p:cNvSpPr>
          <p:nvPr>
            <p:ph type="pic" sz="quarter" idx="13"/>
          </p:nvPr>
        </p:nvSpPr>
        <p:spPr>
          <a:xfrm>
            <a:off x="441915" y="3769971"/>
            <a:ext cx="11296180" cy="2135859"/>
          </a:xfrm>
          <a:prstGeom prst="rect">
            <a:avLst/>
          </a:prstGeom>
        </p:spPr>
        <p:txBody>
          <a:bodyPr anchor="ctr"/>
          <a:lstStyle>
            <a:lvl1pPr marL="0" indent="0" algn="ctr">
              <a:buNone/>
              <a:defRPr>
                <a:solidFill>
                  <a:schemeClr val="tx1">
                    <a:lumMod val="75000"/>
                    <a:lumOff val="25000"/>
                  </a:schemeClr>
                </a:solidFill>
              </a:defRPr>
            </a:lvl1pPr>
          </a:lstStyle>
          <a:p>
            <a:endParaRPr lang="en-US"/>
          </a:p>
        </p:txBody>
      </p:sp>
      <p:sp>
        <p:nvSpPr>
          <p:cNvPr id="17" name="Content Placeholder 16">
            <a:extLst>
              <a:ext uri="{FF2B5EF4-FFF2-40B4-BE49-F238E27FC236}">
                <a16:creationId xmlns:a16="http://schemas.microsoft.com/office/drawing/2014/main" id="{2148A56C-C044-A959-DFAE-1F9A5999DD75}"/>
              </a:ext>
            </a:extLst>
          </p:cNvPr>
          <p:cNvSpPr>
            <a:spLocks noGrp="1"/>
          </p:cNvSpPr>
          <p:nvPr>
            <p:ph sz="quarter" idx="12"/>
          </p:nvPr>
        </p:nvSpPr>
        <p:spPr>
          <a:xfrm>
            <a:off x="435008" y="1266613"/>
            <a:ext cx="11296179" cy="2056260"/>
          </a:xfrm>
          <a:prstGeom prst="rect">
            <a:avLst/>
          </a:prstGeom>
        </p:spPr>
        <p:txBody>
          <a:bodyPr/>
          <a:lstStyle>
            <a:lvl1pPr marL="0" indent="0">
              <a:buClr>
                <a:schemeClr val="accent1"/>
              </a:buClr>
              <a:buFont typeface="Wingdings" panose="05000000000000000000" pitchFamily="2" charset="2"/>
              <a:buNone/>
              <a:defRPr lang="en-US" sz="1400" b="0" kern="1200" dirty="0" smtClean="0">
                <a:solidFill>
                  <a:schemeClr val="tx1">
                    <a:lumMod val="75000"/>
                    <a:lumOff val="25000"/>
                  </a:schemeClr>
                </a:solidFill>
                <a:latin typeface="+mn-lt"/>
                <a:ea typeface="+mn-ea"/>
                <a:cs typeface="+mn-cs"/>
              </a:defRPr>
            </a:lvl1pPr>
            <a:lvl2pPr marL="685800" indent="-228600">
              <a:buClr>
                <a:schemeClr val="accent1"/>
              </a:buClr>
              <a:buFont typeface="Wingdings" panose="05000000000000000000" pitchFamily="2" charset="2"/>
              <a:buChar char="§"/>
              <a:defRPr lang="en-US" sz="1400" b="0" kern="1200" dirty="0" smtClean="0">
                <a:solidFill>
                  <a:schemeClr val="tx1">
                    <a:lumMod val="75000"/>
                    <a:lumOff val="25000"/>
                  </a:schemeClr>
                </a:solidFill>
                <a:latin typeface="+mn-lt"/>
                <a:ea typeface="+mn-ea"/>
                <a:cs typeface="+mn-cs"/>
              </a:defRPr>
            </a:lvl2pPr>
            <a:lvl3pPr marL="1143000" indent="-228600">
              <a:buClr>
                <a:schemeClr val="accent1"/>
              </a:buClr>
              <a:buFont typeface="Wingdings" panose="05000000000000000000" pitchFamily="2" charset="2"/>
              <a:buChar char="§"/>
              <a:defRPr lang="en-US" sz="1400" b="0" kern="1200" dirty="0" smtClean="0">
                <a:solidFill>
                  <a:schemeClr val="tx1">
                    <a:lumMod val="75000"/>
                    <a:lumOff val="25000"/>
                  </a:schemeClr>
                </a:solidFill>
                <a:latin typeface="+mn-lt"/>
                <a:ea typeface="+mn-ea"/>
                <a:cs typeface="+mn-cs"/>
              </a:defRPr>
            </a:lvl3pPr>
            <a:lvl4pPr marL="1600200" indent="-228600">
              <a:buClr>
                <a:schemeClr val="accent1"/>
              </a:buClr>
              <a:buFont typeface="Wingdings" panose="05000000000000000000" pitchFamily="2" charset="2"/>
              <a:buChar char="§"/>
              <a:defRPr lang="en-US" sz="1400" b="0" kern="1200" dirty="0" smtClean="0">
                <a:solidFill>
                  <a:schemeClr val="tx1">
                    <a:lumMod val="75000"/>
                    <a:lumOff val="25000"/>
                  </a:schemeClr>
                </a:solidFill>
                <a:latin typeface="+mn-lt"/>
                <a:ea typeface="+mn-ea"/>
                <a:cs typeface="+mn-cs"/>
              </a:defRPr>
            </a:lvl4pPr>
            <a:lvl5pPr marL="2057400" indent="-228600">
              <a:buClr>
                <a:schemeClr val="accent1"/>
              </a:buClr>
              <a:buFont typeface="Wingdings" panose="05000000000000000000" pitchFamily="2" charset="2"/>
              <a:buChar char="§"/>
              <a:defRPr lang="en-US" sz="1400" b="0" kern="1200" dirty="0">
                <a:solidFill>
                  <a:schemeClr val="tx1">
                    <a:lumMod val="75000"/>
                    <a:lumOff val="25000"/>
                  </a:schemeClr>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0C438C7F-726C-9A5A-C3CE-E8C7CBDB4442}"/>
              </a:ext>
            </a:extLst>
          </p:cNvPr>
          <p:cNvCxnSpPr/>
          <p:nvPr userDrawn="1"/>
        </p:nvCxnSpPr>
        <p:spPr>
          <a:xfrm>
            <a:off x="11389723" y="6356350"/>
            <a:ext cx="0" cy="504825"/>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23C2907-D499-458A-D51A-08E85BED56AA}"/>
              </a:ext>
            </a:extLst>
          </p:cNvPr>
          <p:cNvSpPr txBox="1"/>
          <p:nvPr userDrawn="1"/>
        </p:nvSpPr>
        <p:spPr>
          <a:xfrm>
            <a:off x="11401425" y="6324441"/>
            <a:ext cx="588372" cy="261610"/>
          </a:xfrm>
          <a:prstGeom prst="rect">
            <a:avLst/>
          </a:prstGeom>
          <a:noFill/>
        </p:spPr>
        <p:txBody>
          <a:bodyPr wrap="square" rtlCol="0">
            <a:spAutoFit/>
          </a:bodyPr>
          <a:lstStyle/>
          <a:p>
            <a:fld id="{11D9674F-2C93-43A2-BE18-1C38B6129059}" type="slidenum">
              <a:rPr lang="en-US" sz="1100" b="1" smtClean="0">
                <a:solidFill>
                  <a:schemeClr val="tx1">
                    <a:lumMod val="75000"/>
                    <a:lumOff val="25000"/>
                  </a:schemeClr>
                </a:solidFill>
              </a:rPr>
              <a:t>‹#›</a:t>
            </a:fld>
            <a:endParaRPr lang="en-US" b="1">
              <a:solidFill>
                <a:schemeClr val="tx1">
                  <a:lumMod val="75000"/>
                  <a:lumOff val="25000"/>
                </a:schemeClr>
              </a:solidFill>
            </a:endParaRPr>
          </a:p>
        </p:txBody>
      </p:sp>
      <p:sp>
        <p:nvSpPr>
          <p:cNvPr id="9" name="Title 1">
            <a:extLst>
              <a:ext uri="{FF2B5EF4-FFF2-40B4-BE49-F238E27FC236}">
                <a16:creationId xmlns:a16="http://schemas.microsoft.com/office/drawing/2014/main" id="{85529BDF-2A97-7C23-8F4B-74C439567733}"/>
              </a:ext>
            </a:extLst>
          </p:cNvPr>
          <p:cNvSpPr>
            <a:spLocks noGrp="1"/>
          </p:cNvSpPr>
          <p:nvPr>
            <p:ph type="title" hasCustomPrompt="1"/>
          </p:nvPr>
        </p:nvSpPr>
        <p:spPr>
          <a:xfrm>
            <a:off x="435008" y="314611"/>
            <a:ext cx="11296180" cy="504904"/>
          </a:xfrm>
          <a:prstGeom prst="rect">
            <a:avLst/>
          </a:prstGeom>
        </p:spPr>
        <p:txBody>
          <a:bodyPr anchor="t"/>
          <a:lstStyle>
            <a:lvl1pPr algn="l" defTabSz="914400" rtl="0" eaLnBrk="1" latinLnBrk="0" hangingPunct="1">
              <a:lnSpc>
                <a:spcPct val="90000"/>
              </a:lnSpc>
              <a:spcBef>
                <a:spcPct val="0"/>
              </a:spcBef>
              <a:buNone/>
              <a:defRPr lang="en-US" sz="2800" b="1" kern="1200" dirty="0">
                <a:solidFill>
                  <a:schemeClr val="tx1">
                    <a:lumMod val="75000"/>
                    <a:lumOff val="25000"/>
                  </a:schemeClr>
                </a:solidFill>
                <a:latin typeface="+mj-lt"/>
                <a:ea typeface="+mj-ea"/>
                <a:cs typeface="+mj-cs"/>
              </a:defRPr>
            </a:lvl1pPr>
          </a:lstStyle>
          <a:p>
            <a:r>
              <a:rPr lang="en-US"/>
              <a:t>CLICK TO EDIT MASTER TITLE STYLE</a:t>
            </a:r>
          </a:p>
        </p:txBody>
      </p:sp>
    </p:spTree>
    <p:extLst>
      <p:ext uri="{BB962C8B-B14F-4D97-AF65-F5344CB8AC3E}">
        <p14:creationId xmlns:p14="http://schemas.microsoft.com/office/powerpoint/2010/main" val="2146843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Blue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3920EB-D370-6C43-89B4-3C40807AC05C}"/>
              </a:ext>
            </a:extLst>
          </p:cNvPr>
          <p:cNvSpPr/>
          <p:nvPr userDrawn="1"/>
        </p:nvSpPr>
        <p:spPr>
          <a:xfrm>
            <a:off x="-1" y="0"/>
            <a:ext cx="12192001" cy="4857370"/>
          </a:xfrm>
          <a:prstGeom prst="rect">
            <a:avLst/>
          </a:prstGeom>
          <a:solidFill>
            <a:srgbClr val="00B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154477" y="1590805"/>
            <a:ext cx="9452975" cy="1919158"/>
          </a:xfrm>
        </p:spPr>
        <p:txBody>
          <a:bodyPr anchor="ctr"/>
          <a:lstStyle>
            <a:lvl1pPr marL="338138" indent="-338138" algn="l">
              <a:defRPr sz="600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2154475" y="3602039"/>
            <a:ext cx="9452976" cy="681863"/>
          </a:xfrm>
        </p:spPr>
        <p:txBody>
          <a:bodyPr/>
          <a:lstStyle>
            <a:lvl1pPr marL="0" indent="0" algn="l">
              <a:buNone/>
              <a:defRPr lang="en-US" sz="2600" kern="1200" dirty="0" smtClean="0">
                <a:solidFill>
                  <a:schemeClr val="tx2">
                    <a:lumMod val="50000"/>
                  </a:schemeClr>
                </a:solidFill>
                <a:latin typeface="Arial" panose="020B0604020202020204" pitchFamily="34" charset="0"/>
                <a:ea typeface="MS PGothic" panose="020B0600070205080204" pitchFamily="34" charset="-128"/>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a:extLst>
              <a:ext uri="{FF2B5EF4-FFF2-40B4-BE49-F238E27FC236}">
                <a16:creationId xmlns:a16="http://schemas.microsoft.com/office/drawing/2014/main" id="{AB9849EE-9517-B346-A685-5805A88E104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54475" y="5760720"/>
            <a:ext cx="663464" cy="690879"/>
          </a:xfrm>
          <a:prstGeom prst="rect">
            <a:avLst/>
          </a:prstGeom>
        </p:spPr>
      </p:pic>
    </p:spTree>
    <p:extLst>
      <p:ext uri="{BB962C8B-B14F-4D97-AF65-F5344CB8AC3E}">
        <p14:creationId xmlns:p14="http://schemas.microsoft.com/office/powerpoint/2010/main" val="41249867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White 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154477" y="1590805"/>
            <a:ext cx="9452975" cy="1919158"/>
          </a:xfrm>
        </p:spPr>
        <p:txBody>
          <a:bodyPr anchor="ctr"/>
          <a:lstStyle>
            <a:lvl1pPr marL="338138" indent="-338138" algn="l">
              <a:defRPr sz="6000">
                <a:solidFill>
                  <a:srgbClr val="EEA420"/>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2154475" y="3602039"/>
            <a:ext cx="9452976" cy="681863"/>
          </a:xfrm>
        </p:spPr>
        <p:txBody>
          <a:bodyPr/>
          <a:lstStyle>
            <a:lvl1pPr marL="0" indent="0" algn="l">
              <a:buNone/>
              <a:defRPr lang="en-US" sz="2600" kern="1200" dirty="0" smtClean="0">
                <a:solidFill>
                  <a:schemeClr val="tx2">
                    <a:lumMod val="50000"/>
                  </a:schemeClr>
                </a:solidFill>
                <a:latin typeface="Arial" panose="020B0604020202020204" pitchFamily="34" charset="0"/>
                <a:ea typeface="MS PGothic" panose="020B0600070205080204" pitchFamily="34" charset="-128"/>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Rectangle 4">
            <a:extLst>
              <a:ext uri="{FF2B5EF4-FFF2-40B4-BE49-F238E27FC236}">
                <a16:creationId xmlns:a16="http://schemas.microsoft.com/office/drawing/2014/main" id="{3A658E30-4A24-184F-9FEB-503C3168F4CB}"/>
              </a:ext>
            </a:extLst>
          </p:cNvPr>
          <p:cNvSpPr/>
          <p:nvPr userDrawn="1"/>
        </p:nvSpPr>
        <p:spPr>
          <a:xfrm>
            <a:off x="0" y="5175885"/>
            <a:ext cx="12192000" cy="1675479"/>
          </a:xfrm>
          <a:prstGeom prst="rect">
            <a:avLst/>
          </a:prstGeom>
          <a:solidFill>
            <a:srgbClr val="00B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A04BAD8-036B-C547-8146-4CB7B5EB29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54475" y="5716460"/>
            <a:ext cx="718681" cy="745299"/>
          </a:xfrm>
          <a:prstGeom prst="rect">
            <a:avLst/>
          </a:prstGeom>
        </p:spPr>
      </p:pic>
    </p:spTree>
    <p:extLst>
      <p:ext uri="{BB962C8B-B14F-4D97-AF65-F5344CB8AC3E}">
        <p14:creationId xmlns:p14="http://schemas.microsoft.com/office/powerpoint/2010/main" val="34952337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ubhead,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1453016" y="2267211"/>
            <a:ext cx="10538568" cy="3770333"/>
          </a:xfrm>
        </p:spPr>
        <p:txBody>
          <a:bodyPr/>
          <a:lstStyle>
            <a:lvl1pPr>
              <a:defRPr sz="2800">
                <a:latin typeface="Arial" panose="020B0604020202020204" pitchFamily="34" charset="0"/>
                <a:cs typeface="Arial" panose="020B0604020202020204" pitchFamily="34" charset="0"/>
              </a:defRPr>
            </a:lvl1pPr>
            <a:lvl2pPr marL="685800" indent="-228600">
              <a:buFont typeface="Calibri" panose="020F0502020204030204" pitchFamily="34" charset="0"/>
              <a:buChar cha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297F73F1-B8F7-4BB3-88D4-170B4A6BC643}" type="datetimeFigureOut">
              <a:rPr lang="en-US" smtClean="0"/>
              <a:pPr/>
              <a:t>5/30/2024</a:t>
            </a:fld>
            <a:endParaRPr lang="en-US"/>
          </a:p>
        </p:txBody>
      </p:sp>
      <p:sp>
        <p:nvSpPr>
          <p:cNvPr id="5" name="Footer Placeholder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A5B56432-4C90-4F05-B8D0-B4F6788E1284}" type="slidenum">
              <a:rPr lang="en-US" smtClean="0"/>
              <a:pPr/>
              <a:t>‹#›</a:t>
            </a:fld>
            <a:endParaRPr lang="en-US"/>
          </a:p>
        </p:txBody>
      </p:sp>
      <p:sp>
        <p:nvSpPr>
          <p:cNvPr id="7" name="Text Placeholder 2">
            <a:extLst>
              <a:ext uri="{FF2B5EF4-FFF2-40B4-BE49-F238E27FC236}">
                <a16:creationId xmlns:a16="http://schemas.microsoft.com/office/drawing/2014/main" id="{9B686062-30CF-4E3B-9C9A-884EA8FAA2CD}"/>
              </a:ext>
            </a:extLst>
          </p:cNvPr>
          <p:cNvSpPr>
            <a:spLocks noGrp="1"/>
          </p:cNvSpPr>
          <p:nvPr>
            <p:ph type="body" idx="13"/>
          </p:nvPr>
        </p:nvSpPr>
        <p:spPr>
          <a:xfrm>
            <a:off x="1453017" y="1022881"/>
            <a:ext cx="10538567" cy="1068967"/>
          </a:xfrm>
        </p:spPr>
        <p:txBody>
          <a:bodyPr anchor="ctr">
            <a:normAutofit/>
          </a:bodyPr>
          <a:lstStyle>
            <a:lvl1pPr marL="0" indent="0" algn="l" defTabSz="457200" rtl="0" eaLnBrk="1" fontAlgn="base" hangingPunct="1">
              <a:lnSpc>
                <a:spcPct val="100000"/>
              </a:lnSpc>
              <a:spcBef>
                <a:spcPct val="0"/>
              </a:spcBef>
              <a:spcAft>
                <a:spcPct val="0"/>
              </a:spcAft>
              <a:buNone/>
              <a:defRPr lang="en-US" sz="3000" b="1" kern="1200" dirty="0" smtClean="0">
                <a:solidFill>
                  <a:srgbClr val="EEA420"/>
                </a:solidFill>
                <a:latin typeface="Arial" panose="020B0604020202020204" pitchFamily="34" charset="0"/>
                <a:ea typeface="MS PGothic" panose="020B0600070205080204" pitchFamily="34" charset="-128"/>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Tree>
    <p:extLst>
      <p:ext uri="{BB962C8B-B14F-4D97-AF65-F5344CB8AC3E}">
        <p14:creationId xmlns:p14="http://schemas.microsoft.com/office/powerpoint/2010/main" val="25104534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6DB8819-B877-4AAF-AB71-63C59D44BF13}" type="datetime1">
              <a:rPr lang="en-US" smtClean="0"/>
              <a:t>5/30/2024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94BA17-8AE8-4651-9FD9-8589E5D42325}" type="slidenum">
              <a:rPr lang="en-US" smtClean="0"/>
              <a:t>‹#›</a:t>
            </a:fld>
            <a:endParaRPr lang="en-US"/>
          </a:p>
        </p:txBody>
      </p:sp>
    </p:spTree>
    <p:extLst>
      <p:ext uri="{BB962C8B-B14F-4D97-AF65-F5344CB8AC3E}">
        <p14:creationId xmlns:p14="http://schemas.microsoft.com/office/powerpoint/2010/main" val="211943666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wo line Title, Subhead, and Content">
    <p:spTree>
      <p:nvGrpSpPr>
        <p:cNvPr id="1" name=""/>
        <p:cNvGrpSpPr/>
        <p:nvPr/>
      </p:nvGrpSpPr>
      <p:grpSpPr>
        <a:xfrm>
          <a:off x="0" y="0"/>
          <a:ext cx="0" cy="0"/>
          <a:chOff x="0" y="0"/>
          <a:chExt cx="0" cy="0"/>
        </a:xfrm>
      </p:grpSpPr>
      <p:pic>
        <p:nvPicPr>
          <p:cNvPr id="9" name="Picture 8" descr="BlueBar_DoubleLine-02.jpg">
            <a:extLst>
              <a:ext uri="{FF2B5EF4-FFF2-40B4-BE49-F238E27FC236}">
                <a16:creationId xmlns:a16="http://schemas.microsoft.com/office/drawing/2014/main" id="{C50011C2-61F4-4C3A-B993-7AB7CA5BB31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1"/>
            <a:ext cx="12202528" cy="1586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453019" y="0"/>
            <a:ext cx="10538565" cy="1586752"/>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1453019" y="2666860"/>
            <a:ext cx="10538565" cy="3532047"/>
          </a:xfrm>
        </p:spPr>
        <p:txBody>
          <a:bodyPr/>
          <a:lstStyle>
            <a:lvl1pPr>
              <a:lnSpc>
                <a:spcPct val="100000"/>
              </a:lnSpc>
              <a:spcBef>
                <a:spcPts val="600"/>
              </a:spcBef>
              <a:defRPr sz="2800">
                <a:latin typeface="Arial" panose="020B0604020202020204" pitchFamily="34" charset="0"/>
                <a:cs typeface="Arial" panose="020B0604020202020204" pitchFamily="34" charset="0"/>
              </a:defRPr>
            </a:lvl1pPr>
            <a:lvl2pPr marL="685800" indent="-228600">
              <a:lnSpc>
                <a:spcPct val="100000"/>
              </a:lnSpc>
              <a:spcBef>
                <a:spcPts val="600"/>
              </a:spcBef>
              <a:buFont typeface="Calibri" panose="020F0502020204030204" pitchFamily="34" charset="0"/>
              <a:buChar char="̶"/>
              <a:defRPr>
                <a:latin typeface="Arial" panose="020B0604020202020204" pitchFamily="34" charset="0"/>
                <a:cs typeface="Arial" panose="020B0604020202020204" pitchFamily="34" charset="0"/>
              </a:defRPr>
            </a:lvl2pPr>
            <a:lvl3pPr>
              <a:lnSpc>
                <a:spcPct val="100000"/>
              </a:lnSpc>
              <a:spcBef>
                <a:spcPts val="600"/>
              </a:spcBef>
              <a:defRPr>
                <a:latin typeface="Arial" panose="020B0604020202020204" pitchFamily="34" charset="0"/>
                <a:cs typeface="Arial" panose="020B0604020202020204" pitchFamily="34" charset="0"/>
              </a:defRPr>
            </a:lvl3pPr>
            <a:lvl4pPr>
              <a:lnSpc>
                <a:spcPct val="100000"/>
              </a:lnSpc>
              <a:spcBef>
                <a:spcPts val="600"/>
              </a:spcBef>
              <a:defRPr>
                <a:latin typeface="Arial" panose="020B0604020202020204" pitchFamily="34" charset="0"/>
                <a:cs typeface="Arial" panose="020B0604020202020204" pitchFamily="34" charset="0"/>
              </a:defRPr>
            </a:lvl4pPr>
            <a:lvl5pPr>
              <a:lnSpc>
                <a:spcPct val="100000"/>
              </a:lnSpc>
              <a:spcBef>
                <a:spcPts val="600"/>
              </a:spcBef>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297F73F1-B8F7-4BB3-88D4-170B4A6BC643}" type="datetimeFigureOut">
              <a:rPr lang="en-US" smtClean="0"/>
              <a:pPr/>
              <a:t>5/30/2024</a:t>
            </a:fld>
            <a:endParaRPr lang="en-US"/>
          </a:p>
        </p:txBody>
      </p:sp>
      <p:sp>
        <p:nvSpPr>
          <p:cNvPr id="5" name="Footer Placeholder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A5B56432-4C90-4F05-B8D0-B4F6788E1284}" type="slidenum">
              <a:rPr lang="en-US" smtClean="0"/>
              <a:pPr/>
              <a:t>‹#›</a:t>
            </a:fld>
            <a:endParaRPr lang="en-US"/>
          </a:p>
        </p:txBody>
      </p:sp>
      <p:sp>
        <p:nvSpPr>
          <p:cNvPr id="7" name="Text Placeholder 2">
            <a:extLst>
              <a:ext uri="{FF2B5EF4-FFF2-40B4-BE49-F238E27FC236}">
                <a16:creationId xmlns:a16="http://schemas.microsoft.com/office/drawing/2014/main" id="{9B686062-30CF-4E3B-9C9A-884EA8FAA2CD}"/>
              </a:ext>
            </a:extLst>
          </p:cNvPr>
          <p:cNvSpPr>
            <a:spLocks noGrp="1"/>
          </p:cNvSpPr>
          <p:nvPr>
            <p:ph type="body" idx="13"/>
          </p:nvPr>
        </p:nvSpPr>
        <p:spPr>
          <a:xfrm>
            <a:off x="1453018" y="1778652"/>
            <a:ext cx="10538567" cy="730763"/>
          </a:xfrm>
        </p:spPr>
        <p:txBody>
          <a:bodyPr anchor="ctr">
            <a:normAutofit/>
          </a:bodyPr>
          <a:lstStyle>
            <a:lvl1pPr marL="0" indent="0" algn="l" defTabSz="457200" rtl="0" eaLnBrk="1" fontAlgn="base" hangingPunct="1">
              <a:spcBef>
                <a:spcPct val="0"/>
              </a:spcBef>
              <a:spcAft>
                <a:spcPct val="0"/>
              </a:spcAft>
              <a:buNone/>
              <a:defRPr lang="en-US" sz="3000" b="1" kern="1200" dirty="0" smtClean="0">
                <a:solidFill>
                  <a:srgbClr val="EEA420"/>
                </a:solidFill>
                <a:latin typeface="Arial" panose="020B0604020202020204" pitchFamily="34" charset="0"/>
                <a:ea typeface="MS PGothic" panose="020B0600070205080204" pitchFamily="34" charset="-128"/>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Tree>
    <p:extLst>
      <p:ext uri="{BB962C8B-B14F-4D97-AF65-F5344CB8AC3E}">
        <p14:creationId xmlns:p14="http://schemas.microsoft.com/office/powerpoint/2010/main" val="8171807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ubhead, and Content w/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1453019" y="1877998"/>
            <a:ext cx="5544855" cy="4159546"/>
          </a:xfrm>
        </p:spPr>
        <p:txBody>
          <a:bodyPr/>
          <a:lstStyle>
            <a:lvl1pPr marL="342900" indent="-342900">
              <a:buFont typeface="Arial" panose="020B0604020202020204" pitchFamily="34" charset="0"/>
              <a:buChar char="•"/>
              <a:defRPr lang="en-US" sz="2400" b="1" kern="1200" dirty="0" smtClean="0">
                <a:solidFill>
                  <a:schemeClr val="accent5"/>
                </a:solidFill>
                <a:latin typeface="Arial" panose="020B0604020202020204" pitchFamily="34" charset="0"/>
                <a:ea typeface="+mn-ea"/>
                <a:cs typeface="Arial" panose="020B0604020202020204" pitchFamily="34" charset="0"/>
              </a:defRPr>
            </a:lvl1pPr>
            <a:lvl2pPr marL="627063" indent="-228600">
              <a:buFont typeface="Arial" panose="020B0604020202020204" pitchFamily="34" charset="0"/>
              <a:buChar char="•"/>
              <a:defRPr sz="20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297F73F1-B8F7-4BB3-88D4-170B4A6BC643}" type="datetimeFigureOut">
              <a:rPr lang="en-US" smtClean="0"/>
              <a:pPr/>
              <a:t>5/30/2024</a:t>
            </a:fld>
            <a:endParaRPr lang="en-US"/>
          </a:p>
        </p:txBody>
      </p:sp>
      <p:sp>
        <p:nvSpPr>
          <p:cNvPr id="5" name="Footer Placeholder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A5B56432-4C90-4F05-B8D0-B4F6788E1284}" type="slidenum">
              <a:rPr lang="en-US" smtClean="0"/>
              <a:pPr/>
              <a:t>‹#›</a:t>
            </a:fld>
            <a:endParaRPr lang="en-US"/>
          </a:p>
        </p:txBody>
      </p:sp>
      <p:sp>
        <p:nvSpPr>
          <p:cNvPr id="7" name="Text Placeholder 2">
            <a:extLst>
              <a:ext uri="{FF2B5EF4-FFF2-40B4-BE49-F238E27FC236}">
                <a16:creationId xmlns:a16="http://schemas.microsoft.com/office/drawing/2014/main" id="{9B686062-30CF-4E3B-9C9A-884EA8FAA2CD}"/>
              </a:ext>
            </a:extLst>
          </p:cNvPr>
          <p:cNvSpPr>
            <a:spLocks noGrp="1"/>
          </p:cNvSpPr>
          <p:nvPr>
            <p:ph type="body" idx="13"/>
          </p:nvPr>
        </p:nvSpPr>
        <p:spPr>
          <a:xfrm>
            <a:off x="1453016" y="1315385"/>
            <a:ext cx="10538568" cy="438259"/>
          </a:xfrm>
        </p:spPr>
        <p:txBody>
          <a:bodyPr anchor="ctr">
            <a:normAutofit/>
          </a:bodyPr>
          <a:lstStyle>
            <a:lvl1pPr marL="0" indent="0" algn="l" defTabSz="457200" rtl="0" eaLnBrk="1" fontAlgn="base" hangingPunct="1">
              <a:spcBef>
                <a:spcPct val="0"/>
              </a:spcBef>
              <a:spcAft>
                <a:spcPct val="0"/>
              </a:spcAft>
              <a:buNone/>
              <a:defRPr lang="en-US" sz="3000" b="1" kern="1200" dirty="0" smtClean="0">
                <a:solidFill>
                  <a:srgbClr val="EEA420"/>
                </a:solidFill>
                <a:latin typeface="Arial" panose="020B0604020202020204" pitchFamily="34" charset="0"/>
                <a:ea typeface="MS PGothic" panose="020B0600070205080204" pitchFamily="34" charset="-128"/>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9" name="Picture Placeholder 8">
            <a:extLst>
              <a:ext uri="{FF2B5EF4-FFF2-40B4-BE49-F238E27FC236}">
                <a16:creationId xmlns:a16="http://schemas.microsoft.com/office/drawing/2014/main" id="{D9795D0D-0B00-4B18-9195-A2F99AC3EBE2}"/>
              </a:ext>
            </a:extLst>
          </p:cNvPr>
          <p:cNvSpPr>
            <a:spLocks noGrp="1"/>
          </p:cNvSpPr>
          <p:nvPr>
            <p:ph type="pic" sz="quarter" idx="14"/>
          </p:nvPr>
        </p:nvSpPr>
        <p:spPr>
          <a:xfrm>
            <a:off x="7181851" y="1878014"/>
            <a:ext cx="4809733" cy="3144837"/>
          </a:xfrm>
        </p:spPr>
        <p:txBody>
          <a:bodyPr/>
          <a:lstStyle>
            <a:lvl1pPr>
              <a:defRPr>
                <a:latin typeface="Arial" panose="020B0604020202020204" pitchFamily="34" charset="0"/>
                <a:cs typeface="Arial" panose="020B0604020202020204" pitchFamily="34" charset="0"/>
              </a:defRPr>
            </a:lvl1pPr>
          </a:lstStyle>
          <a:p>
            <a:endParaRPr lang="en-US"/>
          </a:p>
        </p:txBody>
      </p:sp>
      <p:sp>
        <p:nvSpPr>
          <p:cNvPr id="11" name="Text Placeholder 10">
            <a:extLst>
              <a:ext uri="{FF2B5EF4-FFF2-40B4-BE49-F238E27FC236}">
                <a16:creationId xmlns:a16="http://schemas.microsoft.com/office/drawing/2014/main" id="{49F6F1BD-1707-49FF-B486-8A06D1976CA3}"/>
              </a:ext>
            </a:extLst>
          </p:cNvPr>
          <p:cNvSpPr>
            <a:spLocks noGrp="1"/>
          </p:cNvSpPr>
          <p:nvPr>
            <p:ph type="body" sz="quarter" idx="15"/>
          </p:nvPr>
        </p:nvSpPr>
        <p:spPr>
          <a:xfrm>
            <a:off x="7181851" y="5148263"/>
            <a:ext cx="4809733" cy="889000"/>
          </a:xfrm>
        </p:spPr>
        <p:txBody>
          <a:bodyPr>
            <a:noAutofit/>
          </a:bodyPr>
          <a:lstStyle>
            <a:lvl1pPr marL="0" indent="0" algn="l" defTabSz="457200" rtl="0" eaLnBrk="1" fontAlgn="base" hangingPunct="1">
              <a:spcBef>
                <a:spcPct val="0"/>
              </a:spcBef>
              <a:spcAft>
                <a:spcPct val="0"/>
              </a:spcAft>
              <a:buNone/>
              <a:defRPr lang="en-US" sz="1600" b="1" kern="1200" dirty="0" smtClean="0">
                <a:solidFill>
                  <a:srgbClr val="60BDE0"/>
                </a:solidFill>
                <a:latin typeface="Arial" panose="020B0604020202020204" pitchFamily="34" charset="0"/>
                <a:ea typeface="MS PGothic" panose="020B0600070205080204" pitchFamily="34" charset="-128"/>
                <a:cs typeface="Arial" panose="020B0604020202020204" pitchFamily="34"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09680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wo Line Title, Subhead, and Content w/ photo">
    <p:spTree>
      <p:nvGrpSpPr>
        <p:cNvPr id="1" name=""/>
        <p:cNvGrpSpPr/>
        <p:nvPr/>
      </p:nvGrpSpPr>
      <p:grpSpPr>
        <a:xfrm>
          <a:off x="0" y="0"/>
          <a:ext cx="0" cy="0"/>
          <a:chOff x="0" y="0"/>
          <a:chExt cx="0" cy="0"/>
        </a:xfrm>
      </p:grpSpPr>
      <p:pic>
        <p:nvPicPr>
          <p:cNvPr id="12" name="Picture 11" descr="BlueBar_DoubleLine-02.jpg">
            <a:extLst>
              <a:ext uri="{FF2B5EF4-FFF2-40B4-BE49-F238E27FC236}">
                <a16:creationId xmlns:a16="http://schemas.microsoft.com/office/drawing/2014/main" id="{B1528430-B270-4799-84A4-2188D3F3B80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1"/>
            <a:ext cx="12202528" cy="1586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453019" y="1"/>
            <a:ext cx="10538565" cy="1586751"/>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1453019" y="2341735"/>
            <a:ext cx="5544855" cy="3902001"/>
          </a:xfrm>
        </p:spPr>
        <p:txBody>
          <a:bodyPr/>
          <a:lstStyle>
            <a:lvl1pPr marL="342900" indent="-342900">
              <a:buFont typeface="Arial" panose="020B0604020202020204" pitchFamily="34" charset="0"/>
              <a:buChar char="•"/>
              <a:defRPr lang="en-US" sz="2800" kern="1200" dirty="0" smtClean="0">
                <a:solidFill>
                  <a:schemeClr val="tx1"/>
                </a:solidFill>
                <a:latin typeface="Arial" panose="020B0604020202020204" pitchFamily="34" charset="0"/>
                <a:ea typeface="+mn-ea"/>
                <a:cs typeface="Arial" panose="020B0604020202020204" pitchFamily="34" charset="0"/>
              </a:defRPr>
            </a:lvl1pPr>
            <a:lvl2pPr marL="627063" indent="-228600">
              <a:buFont typeface="Arial" panose="020B0604020202020204" pitchFamily="34" charset="0"/>
              <a:buChar char="•"/>
              <a:defRPr sz="20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297F73F1-B8F7-4BB3-88D4-170B4A6BC643}" type="datetimeFigureOut">
              <a:rPr lang="en-US" smtClean="0"/>
              <a:pPr/>
              <a:t>5/30/2024</a:t>
            </a:fld>
            <a:endParaRPr lang="en-US"/>
          </a:p>
        </p:txBody>
      </p:sp>
      <p:sp>
        <p:nvSpPr>
          <p:cNvPr id="5" name="Footer Placeholder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A5B56432-4C90-4F05-B8D0-B4F6788E1284}" type="slidenum">
              <a:rPr lang="en-US" smtClean="0"/>
              <a:pPr/>
              <a:t>‹#›</a:t>
            </a:fld>
            <a:endParaRPr lang="en-US"/>
          </a:p>
        </p:txBody>
      </p:sp>
      <p:sp>
        <p:nvSpPr>
          <p:cNvPr id="7" name="Text Placeholder 2">
            <a:extLst>
              <a:ext uri="{FF2B5EF4-FFF2-40B4-BE49-F238E27FC236}">
                <a16:creationId xmlns:a16="http://schemas.microsoft.com/office/drawing/2014/main" id="{9B686062-30CF-4E3B-9C9A-884EA8FAA2CD}"/>
              </a:ext>
            </a:extLst>
          </p:cNvPr>
          <p:cNvSpPr>
            <a:spLocks noGrp="1"/>
          </p:cNvSpPr>
          <p:nvPr>
            <p:ph type="body" idx="13"/>
          </p:nvPr>
        </p:nvSpPr>
        <p:spPr>
          <a:xfrm>
            <a:off x="1453017" y="1699368"/>
            <a:ext cx="10538568" cy="529655"/>
          </a:xfrm>
        </p:spPr>
        <p:txBody>
          <a:bodyPr anchor="ctr">
            <a:normAutofit/>
          </a:bodyPr>
          <a:lstStyle>
            <a:lvl1pPr marL="0" indent="0" algn="l" defTabSz="457200" rtl="0" eaLnBrk="1" fontAlgn="base" hangingPunct="1">
              <a:spcBef>
                <a:spcPct val="0"/>
              </a:spcBef>
              <a:spcAft>
                <a:spcPct val="0"/>
              </a:spcAft>
              <a:buNone/>
              <a:defRPr lang="en-US" sz="3000" b="1" kern="1200" dirty="0" smtClean="0">
                <a:solidFill>
                  <a:srgbClr val="EEA420"/>
                </a:solidFill>
                <a:latin typeface="Arial" panose="020B0604020202020204" pitchFamily="34" charset="0"/>
                <a:ea typeface="MS PGothic" panose="020B0600070205080204" pitchFamily="34" charset="-128"/>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9" name="Picture Placeholder 8">
            <a:extLst>
              <a:ext uri="{FF2B5EF4-FFF2-40B4-BE49-F238E27FC236}">
                <a16:creationId xmlns:a16="http://schemas.microsoft.com/office/drawing/2014/main" id="{D9795D0D-0B00-4B18-9195-A2F99AC3EBE2}"/>
              </a:ext>
            </a:extLst>
          </p:cNvPr>
          <p:cNvSpPr>
            <a:spLocks noGrp="1"/>
          </p:cNvSpPr>
          <p:nvPr>
            <p:ph type="pic" sz="quarter" idx="14"/>
          </p:nvPr>
        </p:nvSpPr>
        <p:spPr>
          <a:xfrm>
            <a:off x="7181851" y="2341735"/>
            <a:ext cx="4809733" cy="2887308"/>
          </a:xfrm>
        </p:spPr>
        <p:txBody>
          <a:bodyPr/>
          <a:lstStyle>
            <a:lvl1pPr>
              <a:defRPr>
                <a:latin typeface="Arial" panose="020B0604020202020204" pitchFamily="34" charset="0"/>
                <a:cs typeface="Arial" panose="020B0604020202020204" pitchFamily="34" charset="0"/>
              </a:defRPr>
            </a:lvl1pPr>
          </a:lstStyle>
          <a:p>
            <a:endParaRPr lang="en-US"/>
          </a:p>
        </p:txBody>
      </p:sp>
      <p:sp>
        <p:nvSpPr>
          <p:cNvPr id="11" name="Text Placeholder 10">
            <a:extLst>
              <a:ext uri="{FF2B5EF4-FFF2-40B4-BE49-F238E27FC236}">
                <a16:creationId xmlns:a16="http://schemas.microsoft.com/office/drawing/2014/main" id="{49F6F1BD-1707-49FF-B486-8A06D1976CA3}"/>
              </a:ext>
            </a:extLst>
          </p:cNvPr>
          <p:cNvSpPr>
            <a:spLocks noGrp="1"/>
          </p:cNvSpPr>
          <p:nvPr>
            <p:ph type="body" sz="quarter" idx="15"/>
          </p:nvPr>
        </p:nvSpPr>
        <p:spPr>
          <a:xfrm>
            <a:off x="7181851" y="5354456"/>
            <a:ext cx="4809733" cy="889000"/>
          </a:xfrm>
        </p:spPr>
        <p:txBody>
          <a:bodyPr>
            <a:noAutofit/>
          </a:bodyPr>
          <a:lstStyle>
            <a:lvl1pPr marL="0" indent="0" algn="l" defTabSz="457200" rtl="0" eaLnBrk="1" fontAlgn="base" hangingPunct="1">
              <a:spcBef>
                <a:spcPct val="0"/>
              </a:spcBef>
              <a:spcAft>
                <a:spcPct val="0"/>
              </a:spcAft>
              <a:buNone/>
              <a:defRPr lang="en-US" sz="1600" b="1" kern="1200" dirty="0" smtClean="0">
                <a:solidFill>
                  <a:srgbClr val="60BDE0"/>
                </a:solidFill>
                <a:latin typeface="Arial" panose="020B0604020202020204" pitchFamily="34" charset="0"/>
                <a:ea typeface="MS PGothic" panose="020B0600070205080204" pitchFamily="34" charset="-128"/>
                <a:cs typeface="Arial" panose="020B0604020202020204" pitchFamily="34"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11340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wo Line Title, Picture, Subhead, and text">
    <p:spTree>
      <p:nvGrpSpPr>
        <p:cNvPr id="1" name=""/>
        <p:cNvGrpSpPr/>
        <p:nvPr/>
      </p:nvGrpSpPr>
      <p:grpSpPr>
        <a:xfrm>
          <a:off x="0" y="0"/>
          <a:ext cx="0" cy="0"/>
          <a:chOff x="0" y="0"/>
          <a:chExt cx="0" cy="0"/>
        </a:xfrm>
      </p:grpSpPr>
      <p:pic>
        <p:nvPicPr>
          <p:cNvPr id="17" name="Picture 16" descr="BlueBar_DoubleLine-02.jpg">
            <a:extLst>
              <a:ext uri="{FF2B5EF4-FFF2-40B4-BE49-F238E27FC236}">
                <a16:creationId xmlns:a16="http://schemas.microsoft.com/office/drawing/2014/main" id="{64784218-9674-4E9F-AEA0-B2D94146BB2B}"/>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1"/>
            <a:ext cx="12202528" cy="1586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453019" y="1"/>
            <a:ext cx="10538565" cy="1586751"/>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4" name="Date Placeholder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297F73F1-B8F7-4BB3-88D4-170B4A6BC643}" type="datetimeFigureOut">
              <a:rPr lang="en-US" smtClean="0"/>
              <a:pPr/>
              <a:t>5/30/2024</a:t>
            </a:fld>
            <a:endParaRPr lang="en-US"/>
          </a:p>
        </p:txBody>
      </p:sp>
      <p:sp>
        <p:nvSpPr>
          <p:cNvPr id="5" name="Footer Placeholder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A5B56432-4C90-4F05-B8D0-B4F6788E1284}" type="slidenum">
              <a:rPr lang="en-US" smtClean="0"/>
              <a:pPr/>
              <a:t>‹#›</a:t>
            </a:fld>
            <a:endParaRPr lang="en-US"/>
          </a:p>
        </p:txBody>
      </p:sp>
      <p:sp>
        <p:nvSpPr>
          <p:cNvPr id="7" name="Text Placeholder 2">
            <a:extLst>
              <a:ext uri="{FF2B5EF4-FFF2-40B4-BE49-F238E27FC236}">
                <a16:creationId xmlns:a16="http://schemas.microsoft.com/office/drawing/2014/main" id="{9B686062-30CF-4E3B-9C9A-884EA8FAA2CD}"/>
              </a:ext>
            </a:extLst>
          </p:cNvPr>
          <p:cNvSpPr>
            <a:spLocks noGrp="1"/>
          </p:cNvSpPr>
          <p:nvPr>
            <p:ph type="body" idx="13"/>
          </p:nvPr>
        </p:nvSpPr>
        <p:spPr>
          <a:xfrm>
            <a:off x="7281333" y="1682004"/>
            <a:ext cx="4710252" cy="730763"/>
          </a:xfrm>
        </p:spPr>
        <p:txBody>
          <a:bodyPr anchor="ctr">
            <a:noAutofit/>
          </a:bodyPr>
          <a:lstStyle>
            <a:lvl1pPr marL="0" indent="0" algn="l" defTabSz="457200" rtl="0" eaLnBrk="1" fontAlgn="base" hangingPunct="1">
              <a:spcBef>
                <a:spcPct val="0"/>
              </a:spcBef>
              <a:spcAft>
                <a:spcPct val="0"/>
              </a:spcAft>
              <a:buNone/>
              <a:defRPr lang="en-US" sz="2800" b="1" kern="1200" dirty="0" smtClean="0">
                <a:solidFill>
                  <a:srgbClr val="EEA420"/>
                </a:solidFill>
                <a:latin typeface="Arial" panose="020B0604020202020204" pitchFamily="34" charset="0"/>
                <a:ea typeface="MS PGothic" panose="020B0600070205080204" pitchFamily="34" charset="-128"/>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4" name="Text Placeholder 13">
            <a:extLst>
              <a:ext uri="{FF2B5EF4-FFF2-40B4-BE49-F238E27FC236}">
                <a16:creationId xmlns:a16="http://schemas.microsoft.com/office/drawing/2014/main" id="{9F262AAA-0498-4F5E-A9CC-BA200A577A43}"/>
              </a:ext>
            </a:extLst>
          </p:cNvPr>
          <p:cNvSpPr>
            <a:spLocks noGrp="1"/>
          </p:cNvSpPr>
          <p:nvPr>
            <p:ph type="body" sz="quarter" idx="15"/>
          </p:nvPr>
        </p:nvSpPr>
        <p:spPr>
          <a:xfrm>
            <a:off x="7281333" y="2508020"/>
            <a:ext cx="4709584" cy="3753080"/>
          </a:xfrm>
        </p:spPr>
        <p:txBody>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Picture Placeholder 15">
            <a:extLst>
              <a:ext uri="{FF2B5EF4-FFF2-40B4-BE49-F238E27FC236}">
                <a16:creationId xmlns:a16="http://schemas.microsoft.com/office/drawing/2014/main" id="{F8B8FCA5-3A3D-4B61-8DAF-66D5780EB24C}"/>
              </a:ext>
            </a:extLst>
          </p:cNvPr>
          <p:cNvSpPr>
            <a:spLocks noGrp="1"/>
          </p:cNvSpPr>
          <p:nvPr>
            <p:ph type="pic" sz="quarter" idx="16"/>
          </p:nvPr>
        </p:nvSpPr>
        <p:spPr>
          <a:xfrm>
            <a:off x="0" y="1682004"/>
            <a:ext cx="7145867" cy="4579096"/>
          </a:xfrm>
        </p:spPr>
        <p:txBody>
          <a:bodyPr/>
          <a:lstStyle>
            <a:lvl1pPr>
              <a:defRPr>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13630025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wo Line Title, Chart, Subhead, and text">
    <p:spTree>
      <p:nvGrpSpPr>
        <p:cNvPr id="1" name=""/>
        <p:cNvGrpSpPr/>
        <p:nvPr/>
      </p:nvGrpSpPr>
      <p:grpSpPr>
        <a:xfrm>
          <a:off x="0" y="0"/>
          <a:ext cx="0" cy="0"/>
          <a:chOff x="0" y="0"/>
          <a:chExt cx="0" cy="0"/>
        </a:xfrm>
      </p:grpSpPr>
      <p:pic>
        <p:nvPicPr>
          <p:cNvPr id="12" name="Picture 11" descr="BlueBar_DoubleLine-02.jpg">
            <a:extLst>
              <a:ext uri="{FF2B5EF4-FFF2-40B4-BE49-F238E27FC236}">
                <a16:creationId xmlns:a16="http://schemas.microsoft.com/office/drawing/2014/main" id="{1DF46E67-5D22-4984-B1BA-D5F8ED7A4121}"/>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1"/>
            <a:ext cx="12202528" cy="1586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453019" y="1"/>
            <a:ext cx="10538565" cy="1586750"/>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4" name="Date Placeholder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297F73F1-B8F7-4BB3-88D4-170B4A6BC643}" type="datetimeFigureOut">
              <a:rPr lang="en-US" smtClean="0"/>
              <a:pPr/>
              <a:t>5/30/2024</a:t>
            </a:fld>
            <a:endParaRPr lang="en-US"/>
          </a:p>
        </p:txBody>
      </p:sp>
      <p:sp>
        <p:nvSpPr>
          <p:cNvPr id="5" name="Footer Placeholder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A5B56432-4C90-4F05-B8D0-B4F6788E1284}" type="slidenum">
              <a:rPr lang="en-US" smtClean="0"/>
              <a:pPr/>
              <a:t>‹#›</a:t>
            </a:fld>
            <a:endParaRPr lang="en-US"/>
          </a:p>
        </p:txBody>
      </p:sp>
      <p:sp>
        <p:nvSpPr>
          <p:cNvPr id="7" name="Text Placeholder 2">
            <a:extLst>
              <a:ext uri="{FF2B5EF4-FFF2-40B4-BE49-F238E27FC236}">
                <a16:creationId xmlns:a16="http://schemas.microsoft.com/office/drawing/2014/main" id="{9B686062-30CF-4E3B-9C9A-884EA8FAA2CD}"/>
              </a:ext>
            </a:extLst>
          </p:cNvPr>
          <p:cNvSpPr>
            <a:spLocks noGrp="1"/>
          </p:cNvSpPr>
          <p:nvPr>
            <p:ph type="body" idx="13"/>
          </p:nvPr>
        </p:nvSpPr>
        <p:spPr>
          <a:xfrm>
            <a:off x="7281333" y="1805829"/>
            <a:ext cx="4710252" cy="730763"/>
          </a:xfrm>
        </p:spPr>
        <p:txBody>
          <a:bodyPr anchor="ctr">
            <a:noAutofit/>
          </a:bodyPr>
          <a:lstStyle>
            <a:lvl1pPr marL="0" indent="0" algn="l" defTabSz="457200" rtl="0" eaLnBrk="1" fontAlgn="base" hangingPunct="1">
              <a:spcBef>
                <a:spcPct val="0"/>
              </a:spcBef>
              <a:spcAft>
                <a:spcPct val="0"/>
              </a:spcAft>
              <a:buNone/>
              <a:defRPr lang="en-US" sz="2800" b="1" kern="1200" dirty="0" smtClean="0">
                <a:solidFill>
                  <a:srgbClr val="EEA420"/>
                </a:solidFill>
                <a:latin typeface="Arial" panose="020B0604020202020204" pitchFamily="34" charset="0"/>
                <a:ea typeface="MS PGothic" panose="020B0600070205080204" pitchFamily="34" charset="-128"/>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4" name="Text Placeholder 13">
            <a:extLst>
              <a:ext uri="{FF2B5EF4-FFF2-40B4-BE49-F238E27FC236}">
                <a16:creationId xmlns:a16="http://schemas.microsoft.com/office/drawing/2014/main" id="{9F262AAA-0498-4F5E-A9CC-BA200A577A43}"/>
              </a:ext>
            </a:extLst>
          </p:cNvPr>
          <p:cNvSpPr>
            <a:spLocks noGrp="1"/>
          </p:cNvSpPr>
          <p:nvPr>
            <p:ph type="body" sz="quarter" idx="15"/>
          </p:nvPr>
        </p:nvSpPr>
        <p:spPr>
          <a:xfrm>
            <a:off x="7281333" y="2755670"/>
            <a:ext cx="4709584" cy="3381606"/>
          </a:xfrm>
        </p:spPr>
        <p:txBody>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hart Placeholder 7">
            <a:extLst>
              <a:ext uri="{FF2B5EF4-FFF2-40B4-BE49-F238E27FC236}">
                <a16:creationId xmlns:a16="http://schemas.microsoft.com/office/drawing/2014/main" id="{CB338A3B-18CF-48D0-B3DC-2AAD9E17D24F}"/>
              </a:ext>
            </a:extLst>
          </p:cNvPr>
          <p:cNvSpPr>
            <a:spLocks noGrp="1"/>
          </p:cNvSpPr>
          <p:nvPr>
            <p:ph type="chart" sz="quarter" idx="16"/>
          </p:nvPr>
        </p:nvSpPr>
        <p:spPr>
          <a:xfrm>
            <a:off x="1452034" y="1805829"/>
            <a:ext cx="5630333" cy="4331446"/>
          </a:xfrm>
        </p:spPr>
        <p:txBody>
          <a:bodyPr/>
          <a:lstStyle>
            <a:lvl1pPr>
              <a:defRPr>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23537475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OLD Statement w/ Centered Object - Oran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8DE2B4A-A478-4305-BF81-7D8CEC05DECD}"/>
              </a:ext>
            </a:extLst>
          </p:cNvPr>
          <p:cNvSpPr/>
          <p:nvPr userDrawn="1"/>
        </p:nvSpPr>
        <p:spPr>
          <a:xfrm>
            <a:off x="0" y="1295400"/>
            <a:ext cx="12192000" cy="5562600"/>
          </a:xfrm>
          <a:prstGeom prst="rect">
            <a:avLst/>
          </a:prstGeom>
          <a:solidFill>
            <a:srgbClr val="EEA420">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CECBBBA7-12F6-4B21-B6E4-01C075114C57}"/>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Date Placeholder 2">
            <a:extLst>
              <a:ext uri="{FF2B5EF4-FFF2-40B4-BE49-F238E27FC236}">
                <a16:creationId xmlns:a16="http://schemas.microsoft.com/office/drawing/2014/main" id="{CAB5DB02-96EE-43C3-898F-79E4EBC8C56B}"/>
              </a:ext>
            </a:extLst>
          </p:cNvPr>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297F73F1-B8F7-4BB3-88D4-170B4A6BC643}" type="datetimeFigureOut">
              <a:rPr lang="en-US" smtClean="0"/>
              <a:pPr/>
              <a:t>5/30/2024</a:t>
            </a:fld>
            <a:endParaRPr lang="en-US"/>
          </a:p>
        </p:txBody>
      </p:sp>
      <p:sp>
        <p:nvSpPr>
          <p:cNvPr id="4" name="Footer Placeholder 3">
            <a:extLst>
              <a:ext uri="{FF2B5EF4-FFF2-40B4-BE49-F238E27FC236}">
                <a16:creationId xmlns:a16="http://schemas.microsoft.com/office/drawing/2014/main" id="{C0F8088D-166B-41B4-AFCE-B345022ACFE5}"/>
              </a:ext>
            </a:extLst>
          </p:cNvPr>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5" name="Slide Number Placeholder 4">
            <a:extLst>
              <a:ext uri="{FF2B5EF4-FFF2-40B4-BE49-F238E27FC236}">
                <a16:creationId xmlns:a16="http://schemas.microsoft.com/office/drawing/2014/main" id="{C8068D11-8652-4B1A-AABE-77E8B1040144}"/>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A5B56432-4C90-4F05-B8D0-B4F6788E1284}" type="slidenum">
              <a:rPr lang="en-US" smtClean="0"/>
              <a:pPr/>
              <a:t>‹#›</a:t>
            </a:fld>
            <a:r>
              <a:rPr lang="en-US"/>
              <a:t> - INTERNAL</a:t>
            </a:r>
          </a:p>
        </p:txBody>
      </p:sp>
      <p:sp>
        <p:nvSpPr>
          <p:cNvPr id="10" name="Text Placeholder 9">
            <a:extLst>
              <a:ext uri="{FF2B5EF4-FFF2-40B4-BE49-F238E27FC236}">
                <a16:creationId xmlns:a16="http://schemas.microsoft.com/office/drawing/2014/main" id="{18BFAC42-5820-4FCF-AB23-6D9803492C74}"/>
              </a:ext>
            </a:extLst>
          </p:cNvPr>
          <p:cNvSpPr>
            <a:spLocks noGrp="1"/>
          </p:cNvSpPr>
          <p:nvPr>
            <p:ph type="body" sz="quarter" idx="13"/>
          </p:nvPr>
        </p:nvSpPr>
        <p:spPr>
          <a:xfrm>
            <a:off x="0" y="1465729"/>
            <a:ext cx="12192000" cy="647700"/>
          </a:xfrm>
        </p:spPr>
        <p:txBody>
          <a:bodyPr anchor="ctr"/>
          <a:lstStyle>
            <a:lvl1pPr marL="0" indent="0" algn="ctr">
              <a:buNone/>
              <a:defRPr b="1">
                <a:latin typeface="Arial" panose="020B0604020202020204" pitchFamily="34" charset="0"/>
                <a:cs typeface="Arial" panose="020B0604020202020204" pitchFamily="34" charset="0"/>
              </a:defRPr>
            </a:lvl1pPr>
            <a:lvl2pPr marL="457200" indent="0" algn="ctr">
              <a:buNone/>
              <a:defRPr b="1"/>
            </a:lvl2pPr>
            <a:lvl3pPr marL="914400" indent="0" algn="ctr">
              <a:buNone/>
              <a:defRPr b="1"/>
            </a:lvl3pPr>
            <a:lvl4pPr marL="1371600" indent="0" algn="ctr">
              <a:buNone/>
              <a:defRPr b="1"/>
            </a:lvl4pPr>
            <a:lvl5pPr marL="1828800" indent="0" algn="ctr">
              <a:buNone/>
              <a:defRPr b="1"/>
            </a:lvl5pPr>
          </a:lstStyle>
          <a:p>
            <a:pPr lvl="0"/>
            <a:r>
              <a:rPr lang="en-US"/>
              <a:t>Edit Master text styles</a:t>
            </a:r>
          </a:p>
        </p:txBody>
      </p:sp>
      <p:sp>
        <p:nvSpPr>
          <p:cNvPr id="12" name="Text Placeholder 11">
            <a:extLst>
              <a:ext uri="{FF2B5EF4-FFF2-40B4-BE49-F238E27FC236}">
                <a16:creationId xmlns:a16="http://schemas.microsoft.com/office/drawing/2014/main" id="{89115085-39A3-47D9-9C79-AF9FC110BB6A}"/>
              </a:ext>
            </a:extLst>
          </p:cNvPr>
          <p:cNvSpPr>
            <a:spLocks noGrp="1"/>
          </p:cNvSpPr>
          <p:nvPr>
            <p:ph type="body" sz="quarter" idx="14"/>
          </p:nvPr>
        </p:nvSpPr>
        <p:spPr>
          <a:xfrm>
            <a:off x="0" y="2180105"/>
            <a:ext cx="12192000" cy="517525"/>
          </a:xfrm>
        </p:spPr>
        <p:txBody>
          <a:bodyPr anchor="ctr"/>
          <a:lstStyle>
            <a:lvl1pPr marL="0" indent="0" algn="ctr">
              <a:buNone/>
              <a:defRPr lang="en-US" sz="2100" b="1" kern="1200" dirty="0" smtClean="0">
                <a:solidFill>
                  <a:schemeClr val="bg1"/>
                </a:solidFill>
                <a:latin typeface="Arial" panose="020B0604020202020204" pitchFamily="34" charset="0"/>
                <a:ea typeface="MS PGothic" panose="020B0600070205080204" pitchFamily="34" charset="-128"/>
                <a:cs typeface="Arial" panose="020B0604020202020204" pitchFamily="34" charset="0"/>
              </a:defRPr>
            </a:lvl1pPr>
            <a:lvl2pPr marL="457200" indent="0">
              <a:buNone/>
              <a:defRPr lang="en-US" sz="2100" b="1" kern="1200" dirty="0" smtClean="0">
                <a:solidFill>
                  <a:schemeClr val="bg1"/>
                </a:solidFill>
                <a:latin typeface="Arial" panose="020B0604020202020204" pitchFamily="34" charset="0"/>
                <a:ea typeface="MS PGothic" panose="020B0600070205080204" pitchFamily="34" charset="-128"/>
                <a:cs typeface="Arial" panose="020B0604020202020204" pitchFamily="34" charset="0"/>
              </a:defRPr>
            </a:lvl2pPr>
            <a:lvl3pPr marL="914400" indent="0">
              <a:buNone/>
              <a:defRPr lang="en-US" sz="2100" b="1" kern="1200" dirty="0" smtClean="0">
                <a:solidFill>
                  <a:schemeClr val="bg1"/>
                </a:solidFill>
                <a:latin typeface="Arial" panose="020B0604020202020204" pitchFamily="34" charset="0"/>
                <a:ea typeface="MS PGothic" panose="020B0600070205080204" pitchFamily="34" charset="-128"/>
                <a:cs typeface="Arial" panose="020B0604020202020204" pitchFamily="34" charset="0"/>
              </a:defRPr>
            </a:lvl3pPr>
            <a:lvl4pPr marL="1371600" indent="0">
              <a:buNone/>
              <a:defRPr lang="en-US" sz="2100" b="1" kern="1200" dirty="0" smtClean="0">
                <a:solidFill>
                  <a:schemeClr val="bg1"/>
                </a:solidFill>
                <a:latin typeface="Arial" panose="020B0604020202020204" pitchFamily="34" charset="0"/>
                <a:ea typeface="MS PGothic" panose="020B0600070205080204" pitchFamily="34" charset="-128"/>
                <a:cs typeface="Arial" panose="020B0604020202020204" pitchFamily="34" charset="0"/>
              </a:defRPr>
            </a:lvl4pPr>
            <a:lvl5pPr marL="1828800" indent="0">
              <a:buNone/>
              <a:defRPr lang="en-US" sz="2100" b="1" kern="1200" dirty="0">
                <a:solidFill>
                  <a:schemeClr val="bg1"/>
                </a:solidFill>
                <a:latin typeface="Arial" panose="020B0604020202020204" pitchFamily="34" charset="0"/>
                <a:ea typeface="MS PGothic" panose="020B0600070205080204" pitchFamily="34" charset="-128"/>
                <a:cs typeface="Arial" panose="020B0604020202020204" pitchFamily="34" charset="0"/>
              </a:defRPr>
            </a:lvl5pPr>
          </a:lstStyle>
          <a:p>
            <a:pPr lvl="0"/>
            <a:r>
              <a:rPr lang="en-US"/>
              <a:t>Edit Master text styles</a:t>
            </a:r>
          </a:p>
        </p:txBody>
      </p:sp>
      <p:sp>
        <p:nvSpPr>
          <p:cNvPr id="14" name="Content Placeholder 13">
            <a:extLst>
              <a:ext uri="{FF2B5EF4-FFF2-40B4-BE49-F238E27FC236}">
                <a16:creationId xmlns:a16="http://schemas.microsoft.com/office/drawing/2014/main" id="{97499ADF-E377-4779-A6A2-FE3BCFCAD1EE}"/>
              </a:ext>
            </a:extLst>
          </p:cNvPr>
          <p:cNvSpPr>
            <a:spLocks noGrp="1"/>
          </p:cNvSpPr>
          <p:nvPr>
            <p:ph sz="quarter" idx="15"/>
          </p:nvPr>
        </p:nvSpPr>
        <p:spPr>
          <a:xfrm>
            <a:off x="626533" y="2870200"/>
            <a:ext cx="10972800" cy="3349627"/>
          </a:xfrm>
        </p:spPr>
        <p:txBody>
          <a:bodyPr/>
          <a:lstStyle>
            <a:lvl1pPr marL="0" indent="0">
              <a:buNone/>
              <a:defRPr>
                <a:latin typeface="Arial" panose="020B0604020202020204" pitchFamily="34" charset="0"/>
                <a:cs typeface="Arial" panose="020B0604020202020204" pitchFamily="34" charset="0"/>
              </a:defRPr>
            </a:lvl1pPr>
          </a:lstStyle>
          <a:p>
            <a:pPr lvl="0"/>
            <a:endParaRPr lang="en-US"/>
          </a:p>
        </p:txBody>
      </p:sp>
    </p:spTree>
    <p:extLst>
      <p:ext uri="{BB962C8B-B14F-4D97-AF65-F5344CB8AC3E}">
        <p14:creationId xmlns:p14="http://schemas.microsoft.com/office/powerpoint/2010/main" val="35381196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OLD Statement w/ Side Objec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58C7B01-3FCF-4660-B2C9-EACF2AD0F450}"/>
              </a:ext>
            </a:extLst>
          </p:cNvPr>
          <p:cNvSpPr/>
          <p:nvPr userDrawn="1"/>
        </p:nvSpPr>
        <p:spPr>
          <a:xfrm>
            <a:off x="0" y="1295400"/>
            <a:ext cx="12192000" cy="5562600"/>
          </a:xfrm>
          <a:prstGeom prst="rect">
            <a:avLst/>
          </a:prstGeom>
          <a:solidFill>
            <a:srgbClr val="EEA420">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CECBBBA7-12F6-4B21-B6E4-01C075114C57}"/>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Date Placeholder 2">
            <a:extLst>
              <a:ext uri="{FF2B5EF4-FFF2-40B4-BE49-F238E27FC236}">
                <a16:creationId xmlns:a16="http://schemas.microsoft.com/office/drawing/2014/main" id="{CAB5DB02-96EE-43C3-898F-79E4EBC8C56B}"/>
              </a:ext>
            </a:extLst>
          </p:cNvPr>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297F73F1-B8F7-4BB3-88D4-170B4A6BC643}" type="datetimeFigureOut">
              <a:rPr lang="en-US" smtClean="0"/>
              <a:pPr/>
              <a:t>5/30/2024</a:t>
            </a:fld>
            <a:endParaRPr lang="en-US"/>
          </a:p>
        </p:txBody>
      </p:sp>
      <p:sp>
        <p:nvSpPr>
          <p:cNvPr id="4" name="Footer Placeholder 3">
            <a:extLst>
              <a:ext uri="{FF2B5EF4-FFF2-40B4-BE49-F238E27FC236}">
                <a16:creationId xmlns:a16="http://schemas.microsoft.com/office/drawing/2014/main" id="{C0F8088D-166B-41B4-AFCE-B345022ACFE5}"/>
              </a:ext>
            </a:extLst>
          </p:cNvPr>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5" name="Slide Number Placeholder 4">
            <a:extLst>
              <a:ext uri="{FF2B5EF4-FFF2-40B4-BE49-F238E27FC236}">
                <a16:creationId xmlns:a16="http://schemas.microsoft.com/office/drawing/2014/main" id="{C8068D11-8652-4B1A-AABE-77E8B1040144}"/>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A5B56432-4C90-4F05-B8D0-B4F6788E1284}" type="slidenum">
              <a:rPr lang="en-US" smtClean="0"/>
              <a:pPr/>
              <a:t>‹#›</a:t>
            </a:fld>
            <a:r>
              <a:rPr lang="en-US"/>
              <a:t> - INTERNAL</a:t>
            </a:r>
          </a:p>
        </p:txBody>
      </p:sp>
      <p:sp>
        <p:nvSpPr>
          <p:cNvPr id="10" name="Text Placeholder 9">
            <a:extLst>
              <a:ext uri="{FF2B5EF4-FFF2-40B4-BE49-F238E27FC236}">
                <a16:creationId xmlns:a16="http://schemas.microsoft.com/office/drawing/2014/main" id="{18BFAC42-5820-4FCF-AB23-6D9803492C74}"/>
              </a:ext>
            </a:extLst>
          </p:cNvPr>
          <p:cNvSpPr>
            <a:spLocks noGrp="1"/>
          </p:cNvSpPr>
          <p:nvPr>
            <p:ph type="body" sz="quarter" idx="13"/>
          </p:nvPr>
        </p:nvSpPr>
        <p:spPr>
          <a:xfrm>
            <a:off x="643003" y="2163261"/>
            <a:ext cx="4843397" cy="1569450"/>
          </a:xfrm>
        </p:spPr>
        <p:txBody>
          <a:bodyPr anchor="ctr"/>
          <a:lstStyle>
            <a:lvl1pPr marL="0" indent="0" algn="l">
              <a:buNone/>
              <a:defRPr b="1">
                <a:latin typeface="Arial" panose="020B0604020202020204" pitchFamily="34" charset="0"/>
                <a:cs typeface="Arial" panose="020B0604020202020204" pitchFamily="34" charset="0"/>
              </a:defRPr>
            </a:lvl1pPr>
            <a:lvl2pPr marL="457200" indent="0" algn="ctr">
              <a:buNone/>
              <a:defRPr b="1"/>
            </a:lvl2pPr>
            <a:lvl3pPr marL="914400" indent="0" algn="ctr">
              <a:buNone/>
              <a:defRPr b="1"/>
            </a:lvl3pPr>
            <a:lvl4pPr marL="1371600" indent="0" algn="ctr">
              <a:buNone/>
              <a:defRPr b="1"/>
            </a:lvl4pPr>
            <a:lvl5pPr marL="1828800" indent="0" algn="ctr">
              <a:buNone/>
              <a:defRPr b="1"/>
            </a:lvl5pPr>
          </a:lstStyle>
          <a:p>
            <a:pPr lvl="0"/>
            <a:r>
              <a:rPr lang="en-US"/>
              <a:t>Edit Master text styles</a:t>
            </a:r>
          </a:p>
        </p:txBody>
      </p:sp>
      <p:sp>
        <p:nvSpPr>
          <p:cNvPr id="12" name="Text Placeholder 11">
            <a:extLst>
              <a:ext uri="{FF2B5EF4-FFF2-40B4-BE49-F238E27FC236}">
                <a16:creationId xmlns:a16="http://schemas.microsoft.com/office/drawing/2014/main" id="{89115085-39A3-47D9-9C79-AF9FC110BB6A}"/>
              </a:ext>
            </a:extLst>
          </p:cNvPr>
          <p:cNvSpPr>
            <a:spLocks noGrp="1"/>
          </p:cNvSpPr>
          <p:nvPr>
            <p:ph type="body" sz="quarter" idx="14"/>
          </p:nvPr>
        </p:nvSpPr>
        <p:spPr>
          <a:xfrm>
            <a:off x="668055" y="3911600"/>
            <a:ext cx="4843397" cy="1474593"/>
          </a:xfrm>
        </p:spPr>
        <p:txBody>
          <a:bodyPr anchor="ctr"/>
          <a:lstStyle>
            <a:lvl1pPr marL="0" indent="0" algn="l">
              <a:buNone/>
              <a:defRPr lang="en-US" sz="2100" b="1" kern="1200" dirty="0" smtClean="0">
                <a:solidFill>
                  <a:schemeClr val="bg1"/>
                </a:solidFill>
                <a:latin typeface="Arial" panose="020B0604020202020204" pitchFamily="34" charset="0"/>
                <a:ea typeface="MS PGothic" panose="020B0600070205080204" pitchFamily="34" charset="-128"/>
                <a:cs typeface="Arial" panose="020B0604020202020204" pitchFamily="34" charset="0"/>
              </a:defRPr>
            </a:lvl1pPr>
            <a:lvl2pPr marL="457200" indent="0">
              <a:buNone/>
              <a:defRPr lang="en-US" sz="2100" b="1" kern="1200" dirty="0" smtClean="0">
                <a:solidFill>
                  <a:schemeClr val="bg1"/>
                </a:solidFill>
                <a:latin typeface="Arial" panose="020B0604020202020204" pitchFamily="34" charset="0"/>
                <a:ea typeface="MS PGothic" panose="020B0600070205080204" pitchFamily="34" charset="-128"/>
                <a:cs typeface="Arial" panose="020B0604020202020204" pitchFamily="34" charset="0"/>
              </a:defRPr>
            </a:lvl2pPr>
            <a:lvl3pPr marL="914400" indent="0">
              <a:buNone/>
              <a:defRPr lang="en-US" sz="2100" b="1" kern="1200" dirty="0" smtClean="0">
                <a:solidFill>
                  <a:schemeClr val="bg1"/>
                </a:solidFill>
                <a:latin typeface="Arial" panose="020B0604020202020204" pitchFamily="34" charset="0"/>
                <a:ea typeface="MS PGothic" panose="020B0600070205080204" pitchFamily="34" charset="-128"/>
                <a:cs typeface="Arial" panose="020B0604020202020204" pitchFamily="34" charset="0"/>
              </a:defRPr>
            </a:lvl3pPr>
            <a:lvl4pPr marL="1371600" indent="0">
              <a:buNone/>
              <a:defRPr lang="en-US" sz="2100" b="1" kern="1200" dirty="0" smtClean="0">
                <a:solidFill>
                  <a:schemeClr val="bg1"/>
                </a:solidFill>
                <a:latin typeface="Arial" panose="020B0604020202020204" pitchFamily="34" charset="0"/>
                <a:ea typeface="MS PGothic" panose="020B0600070205080204" pitchFamily="34" charset="-128"/>
                <a:cs typeface="Arial" panose="020B0604020202020204" pitchFamily="34" charset="0"/>
              </a:defRPr>
            </a:lvl4pPr>
            <a:lvl5pPr marL="1828800" indent="0">
              <a:buNone/>
              <a:defRPr lang="en-US" sz="2100" b="1" kern="1200" dirty="0">
                <a:solidFill>
                  <a:schemeClr val="bg1"/>
                </a:solidFill>
                <a:latin typeface="Arial" panose="020B0604020202020204" pitchFamily="34" charset="0"/>
                <a:ea typeface="MS PGothic" panose="020B0600070205080204" pitchFamily="34" charset="-128"/>
                <a:cs typeface="Arial" panose="020B0604020202020204" pitchFamily="34" charset="0"/>
              </a:defRPr>
            </a:lvl5pPr>
          </a:lstStyle>
          <a:p>
            <a:pPr lvl="0"/>
            <a:r>
              <a:rPr lang="en-US"/>
              <a:t>Edit Master text styles</a:t>
            </a:r>
          </a:p>
        </p:txBody>
      </p:sp>
      <p:sp>
        <p:nvSpPr>
          <p:cNvPr id="14" name="Content Placeholder 13">
            <a:extLst>
              <a:ext uri="{FF2B5EF4-FFF2-40B4-BE49-F238E27FC236}">
                <a16:creationId xmlns:a16="http://schemas.microsoft.com/office/drawing/2014/main" id="{97499ADF-E377-4779-A6A2-FE3BCFCAD1EE}"/>
              </a:ext>
            </a:extLst>
          </p:cNvPr>
          <p:cNvSpPr>
            <a:spLocks noGrp="1"/>
          </p:cNvSpPr>
          <p:nvPr>
            <p:ph sz="quarter" idx="15"/>
          </p:nvPr>
        </p:nvSpPr>
        <p:spPr>
          <a:xfrm>
            <a:off x="6129402" y="1295400"/>
            <a:ext cx="6062599" cy="5562600"/>
          </a:xfrm>
        </p:spPr>
        <p:txBody>
          <a:bodyPr/>
          <a:lstStyle>
            <a:lvl1pPr marL="0" indent="0">
              <a:buNone/>
              <a:defRPr>
                <a:latin typeface="Arial" panose="020B0604020202020204" pitchFamily="34" charset="0"/>
                <a:cs typeface="Arial" panose="020B0604020202020204" pitchFamily="34" charset="0"/>
              </a:defRPr>
            </a:lvl1pPr>
          </a:lstStyle>
          <a:p>
            <a:pPr lvl="0"/>
            <a:endParaRPr lang="en-US"/>
          </a:p>
        </p:txBody>
      </p:sp>
    </p:spTree>
    <p:extLst>
      <p:ext uri="{BB962C8B-B14F-4D97-AF65-F5344CB8AC3E}">
        <p14:creationId xmlns:p14="http://schemas.microsoft.com/office/powerpoint/2010/main" val="41197615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OLD Statement w/ Centered Object - Gree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A55D812-0334-479B-996D-F1F403C42B8A}"/>
              </a:ext>
            </a:extLst>
          </p:cNvPr>
          <p:cNvSpPr/>
          <p:nvPr userDrawn="1"/>
        </p:nvSpPr>
        <p:spPr>
          <a:xfrm>
            <a:off x="0" y="1308846"/>
            <a:ext cx="12192000" cy="5549153"/>
          </a:xfrm>
          <a:prstGeom prst="rect">
            <a:avLst/>
          </a:prstGeom>
          <a:solidFill>
            <a:srgbClr val="93B29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CECBBBA7-12F6-4B21-B6E4-01C075114C57}"/>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Date Placeholder 2">
            <a:extLst>
              <a:ext uri="{FF2B5EF4-FFF2-40B4-BE49-F238E27FC236}">
                <a16:creationId xmlns:a16="http://schemas.microsoft.com/office/drawing/2014/main" id="{CAB5DB02-96EE-43C3-898F-79E4EBC8C56B}"/>
              </a:ext>
            </a:extLst>
          </p:cNvPr>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297F73F1-B8F7-4BB3-88D4-170B4A6BC643}" type="datetimeFigureOut">
              <a:rPr lang="en-US" smtClean="0"/>
              <a:pPr/>
              <a:t>5/30/2024</a:t>
            </a:fld>
            <a:endParaRPr lang="en-US"/>
          </a:p>
        </p:txBody>
      </p:sp>
      <p:sp>
        <p:nvSpPr>
          <p:cNvPr id="4" name="Footer Placeholder 3">
            <a:extLst>
              <a:ext uri="{FF2B5EF4-FFF2-40B4-BE49-F238E27FC236}">
                <a16:creationId xmlns:a16="http://schemas.microsoft.com/office/drawing/2014/main" id="{C0F8088D-166B-41B4-AFCE-B345022ACFE5}"/>
              </a:ext>
            </a:extLst>
          </p:cNvPr>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5" name="Slide Number Placeholder 4">
            <a:extLst>
              <a:ext uri="{FF2B5EF4-FFF2-40B4-BE49-F238E27FC236}">
                <a16:creationId xmlns:a16="http://schemas.microsoft.com/office/drawing/2014/main" id="{C8068D11-8652-4B1A-AABE-77E8B1040144}"/>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A5B56432-4C90-4F05-B8D0-B4F6788E1284}" type="slidenum">
              <a:rPr lang="en-US" smtClean="0"/>
              <a:pPr/>
              <a:t>‹#›</a:t>
            </a:fld>
            <a:r>
              <a:rPr lang="en-US"/>
              <a:t> - INTERNAL</a:t>
            </a:r>
          </a:p>
        </p:txBody>
      </p:sp>
      <p:sp>
        <p:nvSpPr>
          <p:cNvPr id="12" name="Text Placeholder 11">
            <a:extLst>
              <a:ext uri="{FF2B5EF4-FFF2-40B4-BE49-F238E27FC236}">
                <a16:creationId xmlns:a16="http://schemas.microsoft.com/office/drawing/2014/main" id="{89115085-39A3-47D9-9C79-AF9FC110BB6A}"/>
              </a:ext>
            </a:extLst>
          </p:cNvPr>
          <p:cNvSpPr>
            <a:spLocks noGrp="1"/>
          </p:cNvSpPr>
          <p:nvPr>
            <p:ph type="body" sz="quarter" idx="14"/>
          </p:nvPr>
        </p:nvSpPr>
        <p:spPr>
          <a:xfrm>
            <a:off x="0" y="5326856"/>
            <a:ext cx="12192000" cy="517525"/>
          </a:xfrm>
        </p:spPr>
        <p:txBody>
          <a:bodyPr anchor="ctr">
            <a:noAutofit/>
          </a:bodyPr>
          <a:lstStyle>
            <a:lvl1pPr marL="0" indent="0" algn="ctr">
              <a:buNone/>
              <a:defRPr lang="en-US" sz="3200" b="1" kern="1200" dirty="0" smtClean="0">
                <a:solidFill>
                  <a:schemeClr val="bg1"/>
                </a:solidFill>
                <a:latin typeface="Arial" panose="020B0604020202020204" pitchFamily="34" charset="0"/>
                <a:ea typeface="MS PGothic" panose="020B0600070205080204" pitchFamily="34" charset="-128"/>
                <a:cs typeface="Arial" panose="020B0604020202020204" pitchFamily="34" charset="0"/>
              </a:defRPr>
            </a:lvl1pPr>
            <a:lvl2pPr marL="457200" indent="0">
              <a:buNone/>
              <a:defRPr lang="en-US" sz="2100" b="1" kern="1200" dirty="0" smtClean="0">
                <a:solidFill>
                  <a:schemeClr val="bg1"/>
                </a:solidFill>
                <a:latin typeface="Arial" panose="020B0604020202020204" pitchFamily="34" charset="0"/>
                <a:ea typeface="MS PGothic" panose="020B0600070205080204" pitchFamily="34" charset="-128"/>
                <a:cs typeface="Arial" panose="020B0604020202020204" pitchFamily="34" charset="0"/>
              </a:defRPr>
            </a:lvl2pPr>
            <a:lvl3pPr marL="914400" indent="0">
              <a:buNone/>
              <a:defRPr lang="en-US" sz="2100" b="1" kern="1200" dirty="0" smtClean="0">
                <a:solidFill>
                  <a:schemeClr val="bg1"/>
                </a:solidFill>
                <a:latin typeface="Arial" panose="020B0604020202020204" pitchFamily="34" charset="0"/>
                <a:ea typeface="MS PGothic" panose="020B0600070205080204" pitchFamily="34" charset="-128"/>
                <a:cs typeface="Arial" panose="020B0604020202020204" pitchFamily="34" charset="0"/>
              </a:defRPr>
            </a:lvl3pPr>
            <a:lvl4pPr marL="1371600" indent="0">
              <a:buNone/>
              <a:defRPr lang="en-US" sz="2100" b="1" kern="1200" dirty="0" smtClean="0">
                <a:solidFill>
                  <a:schemeClr val="bg1"/>
                </a:solidFill>
                <a:latin typeface="Arial" panose="020B0604020202020204" pitchFamily="34" charset="0"/>
                <a:ea typeface="MS PGothic" panose="020B0600070205080204" pitchFamily="34" charset="-128"/>
                <a:cs typeface="Arial" panose="020B0604020202020204" pitchFamily="34" charset="0"/>
              </a:defRPr>
            </a:lvl4pPr>
            <a:lvl5pPr marL="1828800" indent="0">
              <a:buNone/>
              <a:defRPr lang="en-US" sz="2100" b="1" kern="1200" dirty="0">
                <a:solidFill>
                  <a:schemeClr val="bg1"/>
                </a:solidFill>
                <a:latin typeface="Arial" panose="020B0604020202020204" pitchFamily="34" charset="0"/>
                <a:ea typeface="MS PGothic" panose="020B0600070205080204" pitchFamily="34" charset="-128"/>
                <a:cs typeface="Arial" panose="020B0604020202020204" pitchFamily="34" charset="0"/>
              </a:defRPr>
            </a:lvl5pPr>
          </a:lstStyle>
          <a:p>
            <a:pPr lvl="0"/>
            <a:r>
              <a:rPr lang="en-US"/>
              <a:t>Edit Master text styles</a:t>
            </a:r>
          </a:p>
        </p:txBody>
      </p:sp>
      <p:sp>
        <p:nvSpPr>
          <p:cNvPr id="14" name="Content Placeholder 13">
            <a:extLst>
              <a:ext uri="{FF2B5EF4-FFF2-40B4-BE49-F238E27FC236}">
                <a16:creationId xmlns:a16="http://schemas.microsoft.com/office/drawing/2014/main" id="{97499ADF-E377-4779-A6A2-FE3BCFCAD1EE}"/>
              </a:ext>
            </a:extLst>
          </p:cNvPr>
          <p:cNvSpPr>
            <a:spLocks noGrp="1"/>
          </p:cNvSpPr>
          <p:nvPr>
            <p:ph sz="quarter" idx="15"/>
          </p:nvPr>
        </p:nvSpPr>
        <p:spPr>
          <a:xfrm>
            <a:off x="609600" y="1641825"/>
            <a:ext cx="10972800" cy="3349627"/>
          </a:xfrm>
        </p:spPr>
        <p:txBody>
          <a:bodyPr/>
          <a:lstStyle>
            <a:lvl1pPr marL="0" indent="0">
              <a:buNone/>
              <a:defRPr>
                <a:latin typeface="Arial" panose="020B0604020202020204" pitchFamily="34" charset="0"/>
                <a:cs typeface="Arial" panose="020B0604020202020204" pitchFamily="34" charset="0"/>
              </a:defRPr>
            </a:lvl1pPr>
          </a:lstStyle>
          <a:p>
            <a:pPr lvl="0"/>
            <a:endParaRPr lang="en-US"/>
          </a:p>
        </p:txBody>
      </p:sp>
    </p:spTree>
    <p:extLst>
      <p:ext uri="{BB962C8B-B14F-4D97-AF65-F5344CB8AC3E}">
        <p14:creationId xmlns:p14="http://schemas.microsoft.com/office/powerpoint/2010/main" val="35827106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OLD Statement w/ Pictures - Gree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A55D812-0334-479B-996D-F1F403C42B8A}"/>
              </a:ext>
            </a:extLst>
          </p:cNvPr>
          <p:cNvSpPr/>
          <p:nvPr userDrawn="1"/>
        </p:nvSpPr>
        <p:spPr>
          <a:xfrm>
            <a:off x="0" y="1295400"/>
            <a:ext cx="12192000" cy="5562599"/>
          </a:xfrm>
          <a:prstGeom prst="rect">
            <a:avLst/>
          </a:prstGeom>
          <a:solidFill>
            <a:srgbClr val="93B29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CECBBBA7-12F6-4B21-B6E4-01C075114C57}"/>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Date Placeholder 2">
            <a:extLst>
              <a:ext uri="{FF2B5EF4-FFF2-40B4-BE49-F238E27FC236}">
                <a16:creationId xmlns:a16="http://schemas.microsoft.com/office/drawing/2014/main" id="{CAB5DB02-96EE-43C3-898F-79E4EBC8C56B}"/>
              </a:ext>
            </a:extLst>
          </p:cNvPr>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297F73F1-B8F7-4BB3-88D4-170B4A6BC643}" type="datetimeFigureOut">
              <a:rPr lang="en-US" smtClean="0"/>
              <a:pPr/>
              <a:t>5/30/2024</a:t>
            </a:fld>
            <a:endParaRPr lang="en-US"/>
          </a:p>
        </p:txBody>
      </p:sp>
      <p:sp>
        <p:nvSpPr>
          <p:cNvPr id="4" name="Footer Placeholder 3">
            <a:extLst>
              <a:ext uri="{FF2B5EF4-FFF2-40B4-BE49-F238E27FC236}">
                <a16:creationId xmlns:a16="http://schemas.microsoft.com/office/drawing/2014/main" id="{C0F8088D-166B-41B4-AFCE-B345022ACFE5}"/>
              </a:ext>
            </a:extLst>
          </p:cNvPr>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5" name="Slide Number Placeholder 4">
            <a:extLst>
              <a:ext uri="{FF2B5EF4-FFF2-40B4-BE49-F238E27FC236}">
                <a16:creationId xmlns:a16="http://schemas.microsoft.com/office/drawing/2014/main" id="{C8068D11-8652-4B1A-AABE-77E8B1040144}"/>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A5B56432-4C90-4F05-B8D0-B4F6788E1284}" type="slidenum">
              <a:rPr lang="en-US" smtClean="0"/>
              <a:pPr/>
              <a:t>‹#›</a:t>
            </a:fld>
            <a:r>
              <a:rPr lang="en-US"/>
              <a:t> - INTERNAL</a:t>
            </a:r>
          </a:p>
        </p:txBody>
      </p:sp>
      <p:sp>
        <p:nvSpPr>
          <p:cNvPr id="12" name="Text Placeholder 11">
            <a:extLst>
              <a:ext uri="{FF2B5EF4-FFF2-40B4-BE49-F238E27FC236}">
                <a16:creationId xmlns:a16="http://schemas.microsoft.com/office/drawing/2014/main" id="{89115085-39A3-47D9-9C79-AF9FC110BB6A}"/>
              </a:ext>
            </a:extLst>
          </p:cNvPr>
          <p:cNvSpPr>
            <a:spLocks noGrp="1"/>
          </p:cNvSpPr>
          <p:nvPr>
            <p:ph type="body" sz="quarter" idx="14"/>
          </p:nvPr>
        </p:nvSpPr>
        <p:spPr>
          <a:xfrm>
            <a:off x="0" y="5645856"/>
            <a:ext cx="12192000" cy="517525"/>
          </a:xfrm>
        </p:spPr>
        <p:txBody>
          <a:bodyPr anchor="ctr">
            <a:noAutofit/>
          </a:bodyPr>
          <a:lstStyle>
            <a:lvl1pPr marL="0" indent="0" algn="ctr">
              <a:buNone/>
              <a:defRPr lang="en-US" sz="3200" b="1" kern="1200" dirty="0" smtClean="0">
                <a:solidFill>
                  <a:schemeClr val="bg1"/>
                </a:solidFill>
                <a:latin typeface="Arial" panose="020B0604020202020204" pitchFamily="34" charset="0"/>
                <a:ea typeface="MS PGothic" panose="020B0600070205080204" pitchFamily="34" charset="-128"/>
                <a:cs typeface="Arial" panose="020B0604020202020204" pitchFamily="34" charset="0"/>
              </a:defRPr>
            </a:lvl1pPr>
            <a:lvl2pPr marL="457200" indent="0">
              <a:buNone/>
              <a:defRPr lang="en-US" sz="2100" b="1" kern="1200" dirty="0" smtClean="0">
                <a:solidFill>
                  <a:schemeClr val="bg1"/>
                </a:solidFill>
                <a:latin typeface="Arial" panose="020B0604020202020204" pitchFamily="34" charset="0"/>
                <a:ea typeface="MS PGothic" panose="020B0600070205080204" pitchFamily="34" charset="-128"/>
                <a:cs typeface="Arial" panose="020B0604020202020204" pitchFamily="34" charset="0"/>
              </a:defRPr>
            </a:lvl2pPr>
            <a:lvl3pPr marL="914400" indent="0">
              <a:buNone/>
              <a:defRPr lang="en-US" sz="2100" b="1" kern="1200" dirty="0" smtClean="0">
                <a:solidFill>
                  <a:schemeClr val="bg1"/>
                </a:solidFill>
                <a:latin typeface="Arial" panose="020B0604020202020204" pitchFamily="34" charset="0"/>
                <a:ea typeface="MS PGothic" panose="020B0600070205080204" pitchFamily="34" charset="-128"/>
                <a:cs typeface="Arial" panose="020B0604020202020204" pitchFamily="34" charset="0"/>
              </a:defRPr>
            </a:lvl3pPr>
            <a:lvl4pPr marL="1371600" indent="0">
              <a:buNone/>
              <a:defRPr lang="en-US" sz="2100" b="1" kern="1200" dirty="0" smtClean="0">
                <a:solidFill>
                  <a:schemeClr val="bg1"/>
                </a:solidFill>
                <a:latin typeface="Arial" panose="020B0604020202020204" pitchFamily="34" charset="0"/>
                <a:ea typeface="MS PGothic" panose="020B0600070205080204" pitchFamily="34" charset="-128"/>
                <a:cs typeface="Arial" panose="020B0604020202020204" pitchFamily="34" charset="0"/>
              </a:defRPr>
            </a:lvl4pPr>
            <a:lvl5pPr marL="1828800" indent="0">
              <a:buNone/>
              <a:defRPr lang="en-US" sz="2100" b="1" kern="1200" dirty="0">
                <a:solidFill>
                  <a:schemeClr val="bg1"/>
                </a:solidFill>
                <a:latin typeface="Arial" panose="020B0604020202020204" pitchFamily="34" charset="0"/>
                <a:ea typeface="MS PGothic" panose="020B0600070205080204" pitchFamily="34" charset="-128"/>
                <a:cs typeface="Arial" panose="020B0604020202020204" pitchFamily="34" charset="0"/>
              </a:defRPr>
            </a:lvl5pPr>
          </a:lstStyle>
          <a:p>
            <a:pPr lvl="0"/>
            <a:r>
              <a:rPr lang="en-US"/>
              <a:t>Edit Master text styles</a:t>
            </a:r>
          </a:p>
        </p:txBody>
      </p:sp>
      <p:sp>
        <p:nvSpPr>
          <p:cNvPr id="7" name="Picture Placeholder 6">
            <a:extLst>
              <a:ext uri="{FF2B5EF4-FFF2-40B4-BE49-F238E27FC236}">
                <a16:creationId xmlns:a16="http://schemas.microsoft.com/office/drawing/2014/main" id="{8AA07807-1937-42D6-B95B-67D65A2A46F8}"/>
              </a:ext>
            </a:extLst>
          </p:cNvPr>
          <p:cNvSpPr>
            <a:spLocks noGrp="1"/>
          </p:cNvSpPr>
          <p:nvPr>
            <p:ph type="pic" sz="quarter" idx="15"/>
          </p:nvPr>
        </p:nvSpPr>
        <p:spPr>
          <a:xfrm>
            <a:off x="858233" y="1529177"/>
            <a:ext cx="2438400" cy="1828800"/>
          </a:xfrm>
        </p:spPr>
        <p:txBody>
          <a:bodyPr>
            <a:normAutofit/>
          </a:bodyPr>
          <a:lstStyle>
            <a:lvl1pPr>
              <a:defRPr sz="1800">
                <a:latin typeface="Arial" panose="020B0604020202020204" pitchFamily="34" charset="0"/>
                <a:cs typeface="Arial" panose="020B0604020202020204" pitchFamily="34" charset="0"/>
              </a:defRPr>
            </a:lvl1pPr>
          </a:lstStyle>
          <a:p>
            <a:endParaRPr lang="en-US"/>
          </a:p>
        </p:txBody>
      </p:sp>
      <p:sp>
        <p:nvSpPr>
          <p:cNvPr id="13" name="Picture Placeholder 6">
            <a:extLst>
              <a:ext uri="{FF2B5EF4-FFF2-40B4-BE49-F238E27FC236}">
                <a16:creationId xmlns:a16="http://schemas.microsoft.com/office/drawing/2014/main" id="{0457E514-8BF3-4C16-A19F-02217CD24D10}"/>
              </a:ext>
            </a:extLst>
          </p:cNvPr>
          <p:cNvSpPr>
            <a:spLocks noGrp="1"/>
          </p:cNvSpPr>
          <p:nvPr>
            <p:ph type="pic" sz="quarter" idx="16"/>
          </p:nvPr>
        </p:nvSpPr>
        <p:spPr>
          <a:xfrm>
            <a:off x="3533293" y="1529177"/>
            <a:ext cx="2438400" cy="1828800"/>
          </a:xfrm>
        </p:spPr>
        <p:txBody>
          <a:bodyPr>
            <a:normAutofit/>
          </a:bodyPr>
          <a:lstStyle>
            <a:lvl1pPr>
              <a:defRPr sz="1800">
                <a:latin typeface="Arial" panose="020B0604020202020204" pitchFamily="34" charset="0"/>
                <a:cs typeface="Arial" panose="020B0604020202020204" pitchFamily="34" charset="0"/>
              </a:defRPr>
            </a:lvl1pPr>
          </a:lstStyle>
          <a:p>
            <a:endParaRPr lang="en-US"/>
          </a:p>
        </p:txBody>
      </p:sp>
      <p:sp>
        <p:nvSpPr>
          <p:cNvPr id="15" name="Picture Placeholder 6">
            <a:extLst>
              <a:ext uri="{FF2B5EF4-FFF2-40B4-BE49-F238E27FC236}">
                <a16:creationId xmlns:a16="http://schemas.microsoft.com/office/drawing/2014/main" id="{DF9748F2-F228-4F96-B8D3-E707174B3FCB}"/>
              </a:ext>
            </a:extLst>
          </p:cNvPr>
          <p:cNvSpPr>
            <a:spLocks noGrp="1"/>
          </p:cNvSpPr>
          <p:nvPr>
            <p:ph type="pic" sz="quarter" idx="17"/>
          </p:nvPr>
        </p:nvSpPr>
        <p:spPr>
          <a:xfrm>
            <a:off x="6220307" y="1529177"/>
            <a:ext cx="2438400" cy="1828800"/>
          </a:xfrm>
        </p:spPr>
        <p:txBody>
          <a:bodyPr>
            <a:normAutofit/>
          </a:bodyPr>
          <a:lstStyle>
            <a:lvl1pPr>
              <a:defRPr sz="1800">
                <a:latin typeface="Arial" panose="020B0604020202020204" pitchFamily="34" charset="0"/>
                <a:cs typeface="Arial" panose="020B0604020202020204" pitchFamily="34" charset="0"/>
              </a:defRPr>
            </a:lvl1pPr>
          </a:lstStyle>
          <a:p>
            <a:endParaRPr lang="en-US"/>
          </a:p>
        </p:txBody>
      </p:sp>
      <p:sp>
        <p:nvSpPr>
          <p:cNvPr id="16" name="Picture Placeholder 6">
            <a:extLst>
              <a:ext uri="{FF2B5EF4-FFF2-40B4-BE49-F238E27FC236}">
                <a16:creationId xmlns:a16="http://schemas.microsoft.com/office/drawing/2014/main" id="{D698F640-0DF3-4334-803C-BE0B1EA5F625}"/>
              </a:ext>
            </a:extLst>
          </p:cNvPr>
          <p:cNvSpPr>
            <a:spLocks noGrp="1"/>
          </p:cNvSpPr>
          <p:nvPr>
            <p:ph type="pic" sz="quarter" idx="18"/>
          </p:nvPr>
        </p:nvSpPr>
        <p:spPr>
          <a:xfrm>
            <a:off x="8907320" y="1529177"/>
            <a:ext cx="2438400" cy="1828800"/>
          </a:xfrm>
        </p:spPr>
        <p:txBody>
          <a:bodyPr>
            <a:normAutofit/>
          </a:bodyPr>
          <a:lstStyle>
            <a:lvl1pPr>
              <a:defRPr sz="1800">
                <a:latin typeface="Arial" panose="020B0604020202020204" pitchFamily="34" charset="0"/>
                <a:cs typeface="Arial" panose="020B0604020202020204" pitchFamily="34" charset="0"/>
              </a:defRPr>
            </a:lvl1pPr>
          </a:lstStyle>
          <a:p>
            <a:endParaRPr lang="en-US"/>
          </a:p>
        </p:txBody>
      </p:sp>
      <p:sp>
        <p:nvSpPr>
          <p:cNvPr id="17" name="Picture Placeholder 6">
            <a:extLst>
              <a:ext uri="{FF2B5EF4-FFF2-40B4-BE49-F238E27FC236}">
                <a16:creationId xmlns:a16="http://schemas.microsoft.com/office/drawing/2014/main" id="{2E481E13-3504-4E8E-8CBB-9BC0204E1FA8}"/>
              </a:ext>
            </a:extLst>
          </p:cNvPr>
          <p:cNvSpPr>
            <a:spLocks noGrp="1"/>
          </p:cNvSpPr>
          <p:nvPr>
            <p:ph type="pic" sz="quarter" idx="19"/>
          </p:nvPr>
        </p:nvSpPr>
        <p:spPr>
          <a:xfrm>
            <a:off x="858233" y="3639965"/>
            <a:ext cx="2438400" cy="1828800"/>
          </a:xfrm>
        </p:spPr>
        <p:txBody>
          <a:bodyPr>
            <a:normAutofit/>
          </a:bodyPr>
          <a:lstStyle>
            <a:lvl1pPr>
              <a:defRPr sz="1800">
                <a:latin typeface="Arial" panose="020B0604020202020204" pitchFamily="34" charset="0"/>
                <a:cs typeface="Arial" panose="020B0604020202020204" pitchFamily="34" charset="0"/>
              </a:defRPr>
            </a:lvl1pPr>
          </a:lstStyle>
          <a:p>
            <a:endParaRPr lang="en-US"/>
          </a:p>
        </p:txBody>
      </p:sp>
      <p:sp>
        <p:nvSpPr>
          <p:cNvPr id="18" name="Picture Placeholder 6">
            <a:extLst>
              <a:ext uri="{FF2B5EF4-FFF2-40B4-BE49-F238E27FC236}">
                <a16:creationId xmlns:a16="http://schemas.microsoft.com/office/drawing/2014/main" id="{F3EF6C84-35AD-4CBE-9804-BB949C4990E9}"/>
              </a:ext>
            </a:extLst>
          </p:cNvPr>
          <p:cNvSpPr>
            <a:spLocks noGrp="1"/>
          </p:cNvSpPr>
          <p:nvPr>
            <p:ph type="pic" sz="quarter" idx="20"/>
          </p:nvPr>
        </p:nvSpPr>
        <p:spPr>
          <a:xfrm>
            <a:off x="3533293" y="3639965"/>
            <a:ext cx="2438400" cy="1828800"/>
          </a:xfrm>
        </p:spPr>
        <p:txBody>
          <a:bodyPr>
            <a:normAutofit/>
          </a:bodyPr>
          <a:lstStyle>
            <a:lvl1pPr>
              <a:defRPr sz="1800">
                <a:latin typeface="Arial" panose="020B0604020202020204" pitchFamily="34" charset="0"/>
                <a:cs typeface="Arial" panose="020B0604020202020204" pitchFamily="34" charset="0"/>
              </a:defRPr>
            </a:lvl1pPr>
          </a:lstStyle>
          <a:p>
            <a:endParaRPr lang="en-US"/>
          </a:p>
        </p:txBody>
      </p:sp>
      <p:sp>
        <p:nvSpPr>
          <p:cNvPr id="19" name="Picture Placeholder 6">
            <a:extLst>
              <a:ext uri="{FF2B5EF4-FFF2-40B4-BE49-F238E27FC236}">
                <a16:creationId xmlns:a16="http://schemas.microsoft.com/office/drawing/2014/main" id="{AC05D50A-FDB2-46C5-A84C-9D20B8A6324D}"/>
              </a:ext>
            </a:extLst>
          </p:cNvPr>
          <p:cNvSpPr>
            <a:spLocks noGrp="1"/>
          </p:cNvSpPr>
          <p:nvPr>
            <p:ph type="pic" sz="quarter" idx="21"/>
          </p:nvPr>
        </p:nvSpPr>
        <p:spPr>
          <a:xfrm>
            <a:off x="6220307" y="3639965"/>
            <a:ext cx="2438400" cy="1828800"/>
          </a:xfrm>
        </p:spPr>
        <p:txBody>
          <a:bodyPr>
            <a:normAutofit/>
          </a:bodyPr>
          <a:lstStyle>
            <a:lvl1pPr>
              <a:defRPr sz="1800">
                <a:latin typeface="Arial" panose="020B0604020202020204" pitchFamily="34" charset="0"/>
                <a:cs typeface="Arial" panose="020B0604020202020204" pitchFamily="34" charset="0"/>
              </a:defRPr>
            </a:lvl1pPr>
          </a:lstStyle>
          <a:p>
            <a:endParaRPr lang="en-US"/>
          </a:p>
        </p:txBody>
      </p:sp>
      <p:sp>
        <p:nvSpPr>
          <p:cNvPr id="20" name="Picture Placeholder 6">
            <a:extLst>
              <a:ext uri="{FF2B5EF4-FFF2-40B4-BE49-F238E27FC236}">
                <a16:creationId xmlns:a16="http://schemas.microsoft.com/office/drawing/2014/main" id="{5B5C804E-8C40-41CD-A85A-C88D44895072}"/>
              </a:ext>
            </a:extLst>
          </p:cNvPr>
          <p:cNvSpPr>
            <a:spLocks noGrp="1"/>
          </p:cNvSpPr>
          <p:nvPr>
            <p:ph type="pic" sz="quarter" idx="22"/>
          </p:nvPr>
        </p:nvSpPr>
        <p:spPr>
          <a:xfrm>
            <a:off x="8907320" y="3639965"/>
            <a:ext cx="2438400" cy="1828800"/>
          </a:xfrm>
        </p:spPr>
        <p:txBody>
          <a:bodyPr>
            <a:normAutofit/>
          </a:bodyPr>
          <a:lstStyle>
            <a:lvl1pPr>
              <a:defRPr sz="18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14259988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OLD Statement w/ Pictures -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BBBA7-12F6-4B21-B6E4-01C075114C57}"/>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Date Placeholder 2">
            <a:extLst>
              <a:ext uri="{FF2B5EF4-FFF2-40B4-BE49-F238E27FC236}">
                <a16:creationId xmlns:a16="http://schemas.microsoft.com/office/drawing/2014/main" id="{CAB5DB02-96EE-43C3-898F-79E4EBC8C56B}"/>
              </a:ext>
            </a:extLst>
          </p:cNvPr>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297F73F1-B8F7-4BB3-88D4-170B4A6BC643}" type="datetimeFigureOut">
              <a:rPr lang="en-US" smtClean="0"/>
              <a:pPr/>
              <a:t>5/30/2024</a:t>
            </a:fld>
            <a:endParaRPr lang="en-US"/>
          </a:p>
        </p:txBody>
      </p:sp>
      <p:sp>
        <p:nvSpPr>
          <p:cNvPr id="4" name="Footer Placeholder 3">
            <a:extLst>
              <a:ext uri="{FF2B5EF4-FFF2-40B4-BE49-F238E27FC236}">
                <a16:creationId xmlns:a16="http://schemas.microsoft.com/office/drawing/2014/main" id="{C0F8088D-166B-41B4-AFCE-B345022ACFE5}"/>
              </a:ext>
            </a:extLst>
          </p:cNvPr>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5" name="Slide Number Placeholder 4">
            <a:extLst>
              <a:ext uri="{FF2B5EF4-FFF2-40B4-BE49-F238E27FC236}">
                <a16:creationId xmlns:a16="http://schemas.microsoft.com/office/drawing/2014/main" id="{C8068D11-8652-4B1A-AABE-77E8B1040144}"/>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A5B56432-4C90-4F05-B8D0-B4F6788E1284}" type="slidenum">
              <a:rPr lang="en-US" smtClean="0"/>
              <a:pPr/>
              <a:t>‹#›</a:t>
            </a:fld>
            <a:r>
              <a:rPr lang="en-US"/>
              <a:t> - INTERNAL</a:t>
            </a:r>
          </a:p>
        </p:txBody>
      </p:sp>
      <p:sp>
        <p:nvSpPr>
          <p:cNvPr id="39" name="Text Placeholder 11">
            <a:extLst>
              <a:ext uri="{FF2B5EF4-FFF2-40B4-BE49-F238E27FC236}">
                <a16:creationId xmlns:a16="http://schemas.microsoft.com/office/drawing/2014/main" id="{2B27D4CB-00B2-48C6-B88A-9777714395CB}"/>
              </a:ext>
            </a:extLst>
          </p:cNvPr>
          <p:cNvSpPr>
            <a:spLocks noGrp="1"/>
          </p:cNvSpPr>
          <p:nvPr>
            <p:ph type="body" sz="quarter" idx="14"/>
          </p:nvPr>
        </p:nvSpPr>
        <p:spPr>
          <a:xfrm>
            <a:off x="0" y="5645856"/>
            <a:ext cx="12192000" cy="517525"/>
          </a:xfrm>
        </p:spPr>
        <p:txBody>
          <a:bodyPr anchor="ctr">
            <a:noAutofit/>
          </a:bodyPr>
          <a:lstStyle>
            <a:lvl1pPr marL="0" indent="0" algn="ctr">
              <a:buNone/>
              <a:defRPr lang="en-US" sz="3200" b="1" kern="1200" dirty="0" smtClean="0">
                <a:solidFill>
                  <a:schemeClr val="accent2"/>
                </a:solidFill>
                <a:latin typeface="Arial" panose="020B0604020202020204" pitchFamily="34" charset="0"/>
                <a:ea typeface="MS PGothic" panose="020B0600070205080204" pitchFamily="34" charset="-128"/>
                <a:cs typeface="Arial" panose="020B0604020202020204" pitchFamily="34" charset="0"/>
              </a:defRPr>
            </a:lvl1pPr>
            <a:lvl2pPr marL="457200" indent="0">
              <a:buNone/>
              <a:defRPr lang="en-US" sz="2100" b="1" kern="1200" dirty="0" smtClean="0">
                <a:solidFill>
                  <a:schemeClr val="bg1"/>
                </a:solidFill>
                <a:latin typeface="Arial" panose="020B0604020202020204" pitchFamily="34" charset="0"/>
                <a:ea typeface="MS PGothic" panose="020B0600070205080204" pitchFamily="34" charset="-128"/>
                <a:cs typeface="Arial" panose="020B0604020202020204" pitchFamily="34" charset="0"/>
              </a:defRPr>
            </a:lvl2pPr>
            <a:lvl3pPr marL="914400" indent="0">
              <a:buNone/>
              <a:defRPr lang="en-US" sz="2100" b="1" kern="1200" dirty="0" smtClean="0">
                <a:solidFill>
                  <a:schemeClr val="bg1"/>
                </a:solidFill>
                <a:latin typeface="Arial" panose="020B0604020202020204" pitchFamily="34" charset="0"/>
                <a:ea typeface="MS PGothic" panose="020B0600070205080204" pitchFamily="34" charset="-128"/>
                <a:cs typeface="Arial" panose="020B0604020202020204" pitchFamily="34" charset="0"/>
              </a:defRPr>
            </a:lvl3pPr>
            <a:lvl4pPr marL="1371600" indent="0">
              <a:buNone/>
              <a:defRPr lang="en-US" sz="2100" b="1" kern="1200" dirty="0" smtClean="0">
                <a:solidFill>
                  <a:schemeClr val="bg1"/>
                </a:solidFill>
                <a:latin typeface="Arial" panose="020B0604020202020204" pitchFamily="34" charset="0"/>
                <a:ea typeface="MS PGothic" panose="020B0600070205080204" pitchFamily="34" charset="-128"/>
                <a:cs typeface="Arial" panose="020B0604020202020204" pitchFamily="34" charset="0"/>
              </a:defRPr>
            </a:lvl4pPr>
            <a:lvl5pPr marL="1828800" indent="0">
              <a:buNone/>
              <a:defRPr lang="en-US" sz="2100" b="1" kern="1200" dirty="0">
                <a:solidFill>
                  <a:schemeClr val="bg1"/>
                </a:solidFill>
                <a:latin typeface="Arial" panose="020B0604020202020204" pitchFamily="34" charset="0"/>
                <a:ea typeface="MS PGothic" panose="020B0600070205080204" pitchFamily="34" charset="-128"/>
                <a:cs typeface="Arial" panose="020B0604020202020204" pitchFamily="34" charset="0"/>
              </a:defRPr>
            </a:lvl5pPr>
          </a:lstStyle>
          <a:p>
            <a:pPr lvl="0"/>
            <a:r>
              <a:rPr lang="en-US"/>
              <a:t>Edit Master text styles</a:t>
            </a:r>
          </a:p>
        </p:txBody>
      </p:sp>
      <p:sp>
        <p:nvSpPr>
          <p:cNvPr id="40" name="Picture Placeholder 6">
            <a:extLst>
              <a:ext uri="{FF2B5EF4-FFF2-40B4-BE49-F238E27FC236}">
                <a16:creationId xmlns:a16="http://schemas.microsoft.com/office/drawing/2014/main" id="{3910B348-7BAB-4CF6-A183-3DDB1334FA9F}"/>
              </a:ext>
            </a:extLst>
          </p:cNvPr>
          <p:cNvSpPr>
            <a:spLocks noGrp="1"/>
          </p:cNvSpPr>
          <p:nvPr>
            <p:ph type="pic" sz="quarter" idx="15"/>
          </p:nvPr>
        </p:nvSpPr>
        <p:spPr>
          <a:xfrm>
            <a:off x="858233" y="1529177"/>
            <a:ext cx="2438400" cy="1828800"/>
          </a:xfrm>
        </p:spPr>
        <p:txBody>
          <a:bodyPr>
            <a:normAutofit/>
          </a:bodyPr>
          <a:lstStyle>
            <a:lvl1pPr>
              <a:defRPr sz="1800">
                <a:latin typeface="Arial" panose="020B0604020202020204" pitchFamily="34" charset="0"/>
                <a:cs typeface="Arial" panose="020B0604020202020204" pitchFamily="34" charset="0"/>
              </a:defRPr>
            </a:lvl1pPr>
          </a:lstStyle>
          <a:p>
            <a:endParaRPr lang="en-US"/>
          </a:p>
        </p:txBody>
      </p:sp>
      <p:sp>
        <p:nvSpPr>
          <p:cNvPr id="41" name="Picture Placeholder 6">
            <a:extLst>
              <a:ext uri="{FF2B5EF4-FFF2-40B4-BE49-F238E27FC236}">
                <a16:creationId xmlns:a16="http://schemas.microsoft.com/office/drawing/2014/main" id="{F0F4DC99-EF4F-43C4-961A-CA258C2AF15B}"/>
              </a:ext>
            </a:extLst>
          </p:cNvPr>
          <p:cNvSpPr>
            <a:spLocks noGrp="1"/>
          </p:cNvSpPr>
          <p:nvPr>
            <p:ph type="pic" sz="quarter" idx="16"/>
          </p:nvPr>
        </p:nvSpPr>
        <p:spPr>
          <a:xfrm>
            <a:off x="3533293" y="1529177"/>
            <a:ext cx="2438400" cy="1828800"/>
          </a:xfrm>
        </p:spPr>
        <p:txBody>
          <a:bodyPr>
            <a:normAutofit/>
          </a:bodyPr>
          <a:lstStyle>
            <a:lvl1pPr>
              <a:defRPr sz="1800">
                <a:latin typeface="Arial" panose="020B0604020202020204" pitchFamily="34" charset="0"/>
                <a:cs typeface="Arial" panose="020B0604020202020204" pitchFamily="34" charset="0"/>
              </a:defRPr>
            </a:lvl1pPr>
          </a:lstStyle>
          <a:p>
            <a:endParaRPr lang="en-US"/>
          </a:p>
        </p:txBody>
      </p:sp>
      <p:sp>
        <p:nvSpPr>
          <p:cNvPr id="42" name="Picture Placeholder 6">
            <a:extLst>
              <a:ext uri="{FF2B5EF4-FFF2-40B4-BE49-F238E27FC236}">
                <a16:creationId xmlns:a16="http://schemas.microsoft.com/office/drawing/2014/main" id="{C25C2F78-3B88-4BD9-A7B3-C6941D2D7770}"/>
              </a:ext>
            </a:extLst>
          </p:cNvPr>
          <p:cNvSpPr>
            <a:spLocks noGrp="1"/>
          </p:cNvSpPr>
          <p:nvPr>
            <p:ph type="pic" sz="quarter" idx="17"/>
          </p:nvPr>
        </p:nvSpPr>
        <p:spPr>
          <a:xfrm>
            <a:off x="6220307" y="1529177"/>
            <a:ext cx="2438400" cy="1828800"/>
          </a:xfrm>
        </p:spPr>
        <p:txBody>
          <a:bodyPr>
            <a:normAutofit/>
          </a:bodyPr>
          <a:lstStyle>
            <a:lvl1pPr>
              <a:defRPr sz="1800">
                <a:latin typeface="Arial" panose="020B0604020202020204" pitchFamily="34" charset="0"/>
                <a:cs typeface="Arial" panose="020B0604020202020204" pitchFamily="34" charset="0"/>
              </a:defRPr>
            </a:lvl1pPr>
          </a:lstStyle>
          <a:p>
            <a:endParaRPr lang="en-US"/>
          </a:p>
        </p:txBody>
      </p:sp>
      <p:sp>
        <p:nvSpPr>
          <p:cNvPr id="43" name="Picture Placeholder 6">
            <a:extLst>
              <a:ext uri="{FF2B5EF4-FFF2-40B4-BE49-F238E27FC236}">
                <a16:creationId xmlns:a16="http://schemas.microsoft.com/office/drawing/2014/main" id="{6A50CF1F-2D88-4997-B4D4-8C4A8466A9EE}"/>
              </a:ext>
            </a:extLst>
          </p:cNvPr>
          <p:cNvSpPr>
            <a:spLocks noGrp="1"/>
          </p:cNvSpPr>
          <p:nvPr>
            <p:ph type="pic" sz="quarter" idx="18"/>
          </p:nvPr>
        </p:nvSpPr>
        <p:spPr>
          <a:xfrm>
            <a:off x="8907320" y="1529177"/>
            <a:ext cx="2438400" cy="1828800"/>
          </a:xfrm>
        </p:spPr>
        <p:txBody>
          <a:bodyPr>
            <a:normAutofit/>
          </a:bodyPr>
          <a:lstStyle>
            <a:lvl1pPr>
              <a:defRPr sz="1800">
                <a:latin typeface="Arial" panose="020B0604020202020204" pitchFamily="34" charset="0"/>
                <a:cs typeface="Arial" panose="020B0604020202020204" pitchFamily="34" charset="0"/>
              </a:defRPr>
            </a:lvl1pPr>
          </a:lstStyle>
          <a:p>
            <a:endParaRPr lang="en-US"/>
          </a:p>
        </p:txBody>
      </p:sp>
      <p:sp>
        <p:nvSpPr>
          <p:cNvPr id="44" name="Picture Placeholder 6">
            <a:extLst>
              <a:ext uri="{FF2B5EF4-FFF2-40B4-BE49-F238E27FC236}">
                <a16:creationId xmlns:a16="http://schemas.microsoft.com/office/drawing/2014/main" id="{0D5061F5-564C-4EB5-9B72-00DE8640BB43}"/>
              </a:ext>
            </a:extLst>
          </p:cNvPr>
          <p:cNvSpPr>
            <a:spLocks noGrp="1"/>
          </p:cNvSpPr>
          <p:nvPr>
            <p:ph type="pic" sz="quarter" idx="19"/>
          </p:nvPr>
        </p:nvSpPr>
        <p:spPr>
          <a:xfrm>
            <a:off x="858233" y="3639965"/>
            <a:ext cx="2438400" cy="1828800"/>
          </a:xfrm>
        </p:spPr>
        <p:txBody>
          <a:bodyPr>
            <a:normAutofit/>
          </a:bodyPr>
          <a:lstStyle>
            <a:lvl1pPr>
              <a:defRPr sz="1800">
                <a:latin typeface="Arial" panose="020B0604020202020204" pitchFamily="34" charset="0"/>
                <a:cs typeface="Arial" panose="020B0604020202020204" pitchFamily="34" charset="0"/>
              </a:defRPr>
            </a:lvl1pPr>
          </a:lstStyle>
          <a:p>
            <a:endParaRPr lang="en-US"/>
          </a:p>
        </p:txBody>
      </p:sp>
      <p:sp>
        <p:nvSpPr>
          <p:cNvPr id="45" name="Picture Placeholder 6">
            <a:extLst>
              <a:ext uri="{FF2B5EF4-FFF2-40B4-BE49-F238E27FC236}">
                <a16:creationId xmlns:a16="http://schemas.microsoft.com/office/drawing/2014/main" id="{7879C736-1E45-4B60-BD15-C9822CBA034A}"/>
              </a:ext>
            </a:extLst>
          </p:cNvPr>
          <p:cNvSpPr>
            <a:spLocks noGrp="1"/>
          </p:cNvSpPr>
          <p:nvPr>
            <p:ph type="pic" sz="quarter" idx="20"/>
          </p:nvPr>
        </p:nvSpPr>
        <p:spPr>
          <a:xfrm>
            <a:off x="3533293" y="3639965"/>
            <a:ext cx="2438400" cy="1828800"/>
          </a:xfrm>
        </p:spPr>
        <p:txBody>
          <a:bodyPr>
            <a:normAutofit/>
          </a:bodyPr>
          <a:lstStyle>
            <a:lvl1pPr>
              <a:defRPr sz="1800">
                <a:latin typeface="Arial" panose="020B0604020202020204" pitchFamily="34" charset="0"/>
                <a:cs typeface="Arial" panose="020B0604020202020204" pitchFamily="34" charset="0"/>
              </a:defRPr>
            </a:lvl1pPr>
          </a:lstStyle>
          <a:p>
            <a:endParaRPr lang="en-US"/>
          </a:p>
        </p:txBody>
      </p:sp>
      <p:sp>
        <p:nvSpPr>
          <p:cNvPr id="46" name="Picture Placeholder 6">
            <a:extLst>
              <a:ext uri="{FF2B5EF4-FFF2-40B4-BE49-F238E27FC236}">
                <a16:creationId xmlns:a16="http://schemas.microsoft.com/office/drawing/2014/main" id="{524EDC20-BB1E-4676-8652-E3D900B751F5}"/>
              </a:ext>
            </a:extLst>
          </p:cNvPr>
          <p:cNvSpPr>
            <a:spLocks noGrp="1"/>
          </p:cNvSpPr>
          <p:nvPr>
            <p:ph type="pic" sz="quarter" idx="21"/>
          </p:nvPr>
        </p:nvSpPr>
        <p:spPr>
          <a:xfrm>
            <a:off x="6220307" y="3639965"/>
            <a:ext cx="2438400" cy="1828800"/>
          </a:xfrm>
        </p:spPr>
        <p:txBody>
          <a:bodyPr>
            <a:normAutofit/>
          </a:bodyPr>
          <a:lstStyle>
            <a:lvl1pPr>
              <a:defRPr sz="1800">
                <a:latin typeface="Arial" panose="020B0604020202020204" pitchFamily="34" charset="0"/>
                <a:cs typeface="Arial" panose="020B0604020202020204" pitchFamily="34" charset="0"/>
              </a:defRPr>
            </a:lvl1pPr>
          </a:lstStyle>
          <a:p>
            <a:endParaRPr lang="en-US"/>
          </a:p>
        </p:txBody>
      </p:sp>
      <p:sp>
        <p:nvSpPr>
          <p:cNvPr id="47" name="Picture Placeholder 6">
            <a:extLst>
              <a:ext uri="{FF2B5EF4-FFF2-40B4-BE49-F238E27FC236}">
                <a16:creationId xmlns:a16="http://schemas.microsoft.com/office/drawing/2014/main" id="{436CCF61-93D7-403A-8D6D-2935609813B3}"/>
              </a:ext>
            </a:extLst>
          </p:cNvPr>
          <p:cNvSpPr>
            <a:spLocks noGrp="1"/>
          </p:cNvSpPr>
          <p:nvPr>
            <p:ph type="pic" sz="quarter" idx="22"/>
          </p:nvPr>
        </p:nvSpPr>
        <p:spPr>
          <a:xfrm>
            <a:off x="8907320" y="3639965"/>
            <a:ext cx="2438400" cy="1828800"/>
          </a:xfrm>
        </p:spPr>
        <p:txBody>
          <a:bodyPr>
            <a:normAutofit/>
          </a:bodyPr>
          <a:lstStyle>
            <a:lvl1pPr>
              <a:defRPr sz="18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25117697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B54F1CE-82E5-4AA3-BFEA-EDE1D1DA8C85}" type="datetime1">
              <a:rPr lang="en-US" smtClean="0"/>
              <a:t>5/30/2024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94BA17-8AE8-4651-9FD9-8589E5D42325}" type="slidenum">
              <a:rPr lang="en-US" smtClean="0"/>
              <a:t>‹#›</a:t>
            </a:fld>
            <a:endParaRPr lang="en-US"/>
          </a:p>
        </p:txBody>
      </p:sp>
    </p:spTree>
    <p:extLst>
      <p:ext uri="{BB962C8B-B14F-4D97-AF65-F5344CB8AC3E}">
        <p14:creationId xmlns:p14="http://schemas.microsoft.com/office/powerpoint/2010/main" val="18605670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ubhead, Text, and Centere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4" name="Date Placeholder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297F73F1-B8F7-4BB3-88D4-170B4A6BC643}" type="datetimeFigureOut">
              <a:rPr lang="en-US" smtClean="0"/>
              <a:pPr/>
              <a:t>5/30/2024</a:t>
            </a:fld>
            <a:endParaRPr lang="en-US"/>
          </a:p>
        </p:txBody>
      </p:sp>
      <p:sp>
        <p:nvSpPr>
          <p:cNvPr id="5" name="Footer Placeholder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A5B56432-4C90-4F05-B8D0-B4F6788E1284}" type="slidenum">
              <a:rPr lang="en-US" smtClean="0"/>
              <a:pPr/>
              <a:t>‹#›</a:t>
            </a:fld>
            <a:endParaRPr lang="en-US"/>
          </a:p>
        </p:txBody>
      </p:sp>
      <p:sp>
        <p:nvSpPr>
          <p:cNvPr id="7" name="Text Placeholder 2">
            <a:extLst>
              <a:ext uri="{FF2B5EF4-FFF2-40B4-BE49-F238E27FC236}">
                <a16:creationId xmlns:a16="http://schemas.microsoft.com/office/drawing/2014/main" id="{9B686062-30CF-4E3B-9C9A-884EA8FAA2CD}"/>
              </a:ext>
            </a:extLst>
          </p:cNvPr>
          <p:cNvSpPr>
            <a:spLocks noGrp="1"/>
          </p:cNvSpPr>
          <p:nvPr>
            <p:ph type="body" idx="13"/>
          </p:nvPr>
        </p:nvSpPr>
        <p:spPr>
          <a:xfrm>
            <a:off x="1453016" y="1310624"/>
            <a:ext cx="10538568" cy="443020"/>
          </a:xfrm>
        </p:spPr>
        <p:txBody>
          <a:bodyPr anchor="ctr">
            <a:normAutofit/>
          </a:bodyPr>
          <a:lstStyle>
            <a:lvl1pPr marL="0" indent="0" algn="l" defTabSz="457200" rtl="0" eaLnBrk="1" fontAlgn="base" hangingPunct="1">
              <a:spcBef>
                <a:spcPct val="0"/>
              </a:spcBef>
              <a:spcAft>
                <a:spcPct val="0"/>
              </a:spcAft>
              <a:buNone/>
              <a:defRPr lang="en-US" sz="3000" b="1" kern="1200" dirty="0" smtClean="0">
                <a:solidFill>
                  <a:srgbClr val="EEA420"/>
                </a:solidFill>
                <a:latin typeface="Arial" panose="020B0604020202020204" pitchFamily="34" charset="0"/>
                <a:ea typeface="MS PGothic" panose="020B0600070205080204" pitchFamily="34" charset="-128"/>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9">
            <a:extLst>
              <a:ext uri="{FF2B5EF4-FFF2-40B4-BE49-F238E27FC236}">
                <a16:creationId xmlns:a16="http://schemas.microsoft.com/office/drawing/2014/main" id="{3ADD1A90-239D-49F7-A980-0F38BE5298CC}"/>
              </a:ext>
            </a:extLst>
          </p:cNvPr>
          <p:cNvSpPr>
            <a:spLocks noGrp="1"/>
          </p:cNvSpPr>
          <p:nvPr>
            <p:ph type="body" sz="quarter" idx="14"/>
          </p:nvPr>
        </p:nvSpPr>
        <p:spPr>
          <a:xfrm>
            <a:off x="1452034" y="1892300"/>
            <a:ext cx="10538884" cy="1193800"/>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marL="914400" indent="0">
              <a:buNone/>
              <a:defRPr sz="1600"/>
            </a:lvl3pPr>
            <a:lvl4pPr>
              <a:defRPr sz="1400"/>
            </a:lvl4pPr>
            <a:lvl5pPr>
              <a:defRPr sz="1200"/>
            </a:lvl5pPr>
          </a:lstStyle>
          <a:p>
            <a:pPr lvl="0"/>
            <a:r>
              <a:rPr lang="en-US"/>
              <a:t>Edit Master text styles</a:t>
            </a:r>
          </a:p>
          <a:p>
            <a:pPr lvl="1"/>
            <a:r>
              <a:rPr lang="en-US"/>
              <a:t>Second level</a:t>
            </a:r>
          </a:p>
        </p:txBody>
      </p:sp>
      <p:sp>
        <p:nvSpPr>
          <p:cNvPr id="15" name="Content Placeholder 14">
            <a:extLst>
              <a:ext uri="{FF2B5EF4-FFF2-40B4-BE49-F238E27FC236}">
                <a16:creationId xmlns:a16="http://schemas.microsoft.com/office/drawing/2014/main" id="{E4119E39-3D14-47D5-A52B-3E7DECE31268}"/>
              </a:ext>
            </a:extLst>
          </p:cNvPr>
          <p:cNvSpPr>
            <a:spLocks noGrp="1"/>
          </p:cNvSpPr>
          <p:nvPr>
            <p:ph sz="quarter" idx="15"/>
          </p:nvPr>
        </p:nvSpPr>
        <p:spPr>
          <a:xfrm>
            <a:off x="184050" y="3206751"/>
            <a:ext cx="11823903" cy="3019425"/>
          </a:xfrm>
        </p:spPr>
        <p:txBody>
          <a:bodyPr/>
          <a:lstStyle>
            <a:lvl1pPr>
              <a:defRPr>
                <a:latin typeface="Arial" panose="020B0604020202020204" pitchFamily="34" charset="0"/>
                <a:cs typeface="Arial" panose="020B0604020202020204" pitchFamily="34" charset="0"/>
              </a:defRPr>
            </a:lvl1pPr>
          </a:lstStyle>
          <a:p>
            <a:pPr lvl="0"/>
            <a:endParaRPr lang="en-US"/>
          </a:p>
        </p:txBody>
      </p:sp>
    </p:spTree>
    <p:extLst>
      <p:ext uri="{BB962C8B-B14F-4D97-AF65-F5344CB8AC3E}">
        <p14:creationId xmlns:p14="http://schemas.microsoft.com/office/powerpoint/2010/main" val="24816442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ubhead, and Centere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4" name="Date Placeholder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297F73F1-B8F7-4BB3-88D4-170B4A6BC643}" type="datetimeFigureOut">
              <a:rPr lang="en-US" smtClean="0"/>
              <a:pPr/>
              <a:t>5/30/2024</a:t>
            </a:fld>
            <a:endParaRPr lang="en-US"/>
          </a:p>
        </p:txBody>
      </p:sp>
      <p:sp>
        <p:nvSpPr>
          <p:cNvPr id="5" name="Footer Placeholder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A5B56432-4C90-4F05-B8D0-B4F6788E1284}" type="slidenum">
              <a:rPr lang="en-US" smtClean="0"/>
              <a:pPr/>
              <a:t>‹#›</a:t>
            </a:fld>
            <a:endParaRPr lang="en-US"/>
          </a:p>
        </p:txBody>
      </p:sp>
      <p:sp>
        <p:nvSpPr>
          <p:cNvPr id="7" name="Text Placeholder 2">
            <a:extLst>
              <a:ext uri="{FF2B5EF4-FFF2-40B4-BE49-F238E27FC236}">
                <a16:creationId xmlns:a16="http://schemas.microsoft.com/office/drawing/2014/main" id="{9B686062-30CF-4E3B-9C9A-884EA8FAA2CD}"/>
              </a:ext>
            </a:extLst>
          </p:cNvPr>
          <p:cNvSpPr>
            <a:spLocks noGrp="1"/>
          </p:cNvSpPr>
          <p:nvPr>
            <p:ph type="body" idx="13"/>
          </p:nvPr>
        </p:nvSpPr>
        <p:spPr>
          <a:xfrm>
            <a:off x="1452034" y="1334435"/>
            <a:ext cx="10538568" cy="574534"/>
          </a:xfrm>
        </p:spPr>
        <p:txBody>
          <a:bodyPr anchor="ctr">
            <a:normAutofit/>
          </a:bodyPr>
          <a:lstStyle>
            <a:lvl1pPr marL="0" indent="0" algn="l" defTabSz="457200" rtl="0" eaLnBrk="1" fontAlgn="base" hangingPunct="1">
              <a:spcBef>
                <a:spcPct val="0"/>
              </a:spcBef>
              <a:spcAft>
                <a:spcPct val="0"/>
              </a:spcAft>
              <a:buNone/>
              <a:defRPr lang="en-US" sz="3000" b="1" kern="1200" dirty="0" smtClean="0">
                <a:solidFill>
                  <a:srgbClr val="EEA420"/>
                </a:solidFill>
                <a:latin typeface="Arial" panose="020B0604020202020204" pitchFamily="34" charset="0"/>
                <a:ea typeface="MS PGothic" panose="020B0600070205080204" pitchFamily="34" charset="-128"/>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 name="Text Placeholder 10">
            <a:extLst>
              <a:ext uri="{FF2B5EF4-FFF2-40B4-BE49-F238E27FC236}">
                <a16:creationId xmlns:a16="http://schemas.microsoft.com/office/drawing/2014/main" id="{66512F17-0097-4F71-950E-B075D533BD1C}"/>
              </a:ext>
            </a:extLst>
          </p:cNvPr>
          <p:cNvSpPr>
            <a:spLocks noGrp="1"/>
          </p:cNvSpPr>
          <p:nvPr>
            <p:ph type="body" sz="quarter" idx="15"/>
          </p:nvPr>
        </p:nvSpPr>
        <p:spPr>
          <a:xfrm>
            <a:off x="184048" y="5969000"/>
            <a:ext cx="11806870" cy="387352"/>
          </a:xfrm>
        </p:spPr>
        <p:txBody>
          <a:bodyPr>
            <a:noAutofit/>
          </a:bodyPr>
          <a:lstStyle>
            <a:lvl1pPr marL="0" indent="0" algn="ctr">
              <a:buNone/>
              <a:defRPr sz="1400">
                <a:latin typeface="Arial" panose="020B0604020202020204" pitchFamily="34" charset="0"/>
                <a:cs typeface="Arial" panose="020B0604020202020204" pitchFamily="34"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Edit Master text styles</a:t>
            </a:r>
          </a:p>
        </p:txBody>
      </p:sp>
      <p:sp>
        <p:nvSpPr>
          <p:cNvPr id="12" name="Content Placeholder 11">
            <a:extLst>
              <a:ext uri="{FF2B5EF4-FFF2-40B4-BE49-F238E27FC236}">
                <a16:creationId xmlns:a16="http://schemas.microsoft.com/office/drawing/2014/main" id="{9D342297-364B-4C76-ABC7-ABEDA6043F92}"/>
              </a:ext>
            </a:extLst>
          </p:cNvPr>
          <p:cNvSpPr>
            <a:spLocks noGrp="1"/>
          </p:cNvSpPr>
          <p:nvPr>
            <p:ph sz="quarter" idx="16"/>
          </p:nvPr>
        </p:nvSpPr>
        <p:spPr>
          <a:xfrm>
            <a:off x="184048" y="2029620"/>
            <a:ext cx="11823905" cy="3794917"/>
          </a:xfrm>
        </p:spPr>
        <p:txBody>
          <a:bodyPr/>
          <a:lstStyle>
            <a:lvl1pPr>
              <a:defRPr>
                <a:latin typeface="Arial" panose="020B0604020202020204" pitchFamily="34" charset="0"/>
                <a:cs typeface="Arial" panose="020B0604020202020204" pitchFamily="34" charset="0"/>
              </a:defRPr>
            </a:lvl1pPr>
          </a:lstStyle>
          <a:p>
            <a:pPr lvl="0"/>
            <a:endParaRPr lang="en-US"/>
          </a:p>
        </p:txBody>
      </p:sp>
    </p:spTree>
    <p:extLst>
      <p:ext uri="{BB962C8B-B14F-4D97-AF65-F5344CB8AC3E}">
        <p14:creationId xmlns:p14="http://schemas.microsoft.com/office/powerpoint/2010/main" val="35998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ubhead, Text Left/Content Right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4" name="Date Placeholder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297F73F1-B8F7-4BB3-88D4-170B4A6BC643}" type="datetimeFigureOut">
              <a:rPr lang="en-US" smtClean="0"/>
              <a:pPr/>
              <a:t>5/30/2024</a:t>
            </a:fld>
            <a:endParaRPr lang="en-US"/>
          </a:p>
        </p:txBody>
      </p:sp>
      <p:sp>
        <p:nvSpPr>
          <p:cNvPr id="5" name="Footer Placeholder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A5B56432-4C90-4F05-B8D0-B4F6788E1284}" type="slidenum">
              <a:rPr lang="en-US" smtClean="0"/>
              <a:pPr/>
              <a:t>‹#›</a:t>
            </a:fld>
            <a:endParaRPr lang="en-US"/>
          </a:p>
        </p:txBody>
      </p:sp>
      <p:sp>
        <p:nvSpPr>
          <p:cNvPr id="7" name="Text Placeholder 2">
            <a:extLst>
              <a:ext uri="{FF2B5EF4-FFF2-40B4-BE49-F238E27FC236}">
                <a16:creationId xmlns:a16="http://schemas.microsoft.com/office/drawing/2014/main" id="{9B686062-30CF-4E3B-9C9A-884EA8FAA2CD}"/>
              </a:ext>
            </a:extLst>
          </p:cNvPr>
          <p:cNvSpPr>
            <a:spLocks noGrp="1"/>
          </p:cNvSpPr>
          <p:nvPr>
            <p:ph type="body" idx="13"/>
          </p:nvPr>
        </p:nvSpPr>
        <p:spPr>
          <a:xfrm>
            <a:off x="1452349" y="1310625"/>
            <a:ext cx="10538568" cy="526801"/>
          </a:xfrm>
        </p:spPr>
        <p:txBody>
          <a:bodyPr anchor="ctr">
            <a:normAutofit/>
          </a:bodyPr>
          <a:lstStyle>
            <a:lvl1pPr marL="0" indent="0" algn="l" defTabSz="457200" rtl="0" eaLnBrk="1" fontAlgn="base" hangingPunct="1">
              <a:spcBef>
                <a:spcPct val="0"/>
              </a:spcBef>
              <a:spcAft>
                <a:spcPct val="0"/>
              </a:spcAft>
              <a:buNone/>
              <a:defRPr lang="en-US" sz="3000" b="1" kern="1200" dirty="0" smtClean="0">
                <a:solidFill>
                  <a:srgbClr val="EEA420"/>
                </a:solidFill>
                <a:latin typeface="Arial" panose="020B0604020202020204" pitchFamily="34" charset="0"/>
                <a:ea typeface="MS PGothic" panose="020B0600070205080204" pitchFamily="34" charset="-128"/>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 name="Text Placeholder 10">
            <a:extLst>
              <a:ext uri="{FF2B5EF4-FFF2-40B4-BE49-F238E27FC236}">
                <a16:creationId xmlns:a16="http://schemas.microsoft.com/office/drawing/2014/main" id="{66512F17-0097-4F71-950E-B075D533BD1C}"/>
              </a:ext>
            </a:extLst>
          </p:cNvPr>
          <p:cNvSpPr>
            <a:spLocks noGrp="1"/>
          </p:cNvSpPr>
          <p:nvPr>
            <p:ph type="body" sz="quarter" idx="15"/>
          </p:nvPr>
        </p:nvSpPr>
        <p:spPr>
          <a:xfrm>
            <a:off x="1452034" y="5969000"/>
            <a:ext cx="10538884" cy="266700"/>
          </a:xfrm>
        </p:spPr>
        <p:txBody>
          <a:bodyPr>
            <a:noAutofit/>
          </a:bodyPr>
          <a:lstStyle>
            <a:lvl1pPr marL="0" indent="0">
              <a:buNone/>
              <a:defRPr sz="1400">
                <a:latin typeface="Arial" panose="020B0604020202020204" pitchFamily="34" charset="0"/>
                <a:cs typeface="Arial" panose="020B0604020202020204" pitchFamily="34"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Edit Master text styles</a:t>
            </a:r>
          </a:p>
        </p:txBody>
      </p:sp>
      <p:sp>
        <p:nvSpPr>
          <p:cNvPr id="8" name="Text Placeholder 7">
            <a:extLst>
              <a:ext uri="{FF2B5EF4-FFF2-40B4-BE49-F238E27FC236}">
                <a16:creationId xmlns:a16="http://schemas.microsoft.com/office/drawing/2014/main" id="{F1439268-8818-411A-8FBC-12583703D994}"/>
              </a:ext>
            </a:extLst>
          </p:cNvPr>
          <p:cNvSpPr>
            <a:spLocks noGrp="1"/>
          </p:cNvSpPr>
          <p:nvPr>
            <p:ph type="body" sz="quarter" idx="17"/>
          </p:nvPr>
        </p:nvSpPr>
        <p:spPr>
          <a:xfrm>
            <a:off x="1452034" y="1963270"/>
            <a:ext cx="3824817" cy="3848567"/>
          </a:xfrm>
        </p:spPr>
        <p:txBody>
          <a:bodyPr anchor="ctr">
            <a:normAutofit/>
          </a:bodyPr>
          <a:lstStyle>
            <a:lvl1pPr marL="0" indent="0">
              <a:buNone/>
              <a:defRPr sz="2800">
                <a:latin typeface="Arial" panose="020B0604020202020204" pitchFamily="34" charset="0"/>
                <a:cs typeface="Arial" panose="020B0604020202020204" pitchFamily="34" charset="0"/>
              </a:defRPr>
            </a:lvl1pPr>
            <a:lvl2pPr>
              <a:defRPr sz="2400"/>
            </a:lvl2pPr>
            <a:lvl3pPr>
              <a:defRPr sz="1800"/>
            </a:lvl3pPr>
            <a:lvl4pPr>
              <a:defRPr sz="1600"/>
            </a:lvl4pPr>
            <a:lvl5pPr>
              <a:defRPr sz="1400"/>
            </a:lvl5pPr>
          </a:lstStyle>
          <a:p>
            <a:pPr lvl="0"/>
            <a:r>
              <a:rPr lang="en-US"/>
              <a:t>Edit Master text styles</a:t>
            </a:r>
          </a:p>
        </p:txBody>
      </p:sp>
      <p:sp>
        <p:nvSpPr>
          <p:cNvPr id="12" name="Content Placeholder 11">
            <a:extLst>
              <a:ext uri="{FF2B5EF4-FFF2-40B4-BE49-F238E27FC236}">
                <a16:creationId xmlns:a16="http://schemas.microsoft.com/office/drawing/2014/main" id="{4F8C5B39-2CEC-4D5E-B115-5B25FC0AB866}"/>
              </a:ext>
            </a:extLst>
          </p:cNvPr>
          <p:cNvSpPr>
            <a:spLocks noGrp="1"/>
          </p:cNvSpPr>
          <p:nvPr>
            <p:ph sz="quarter" idx="18"/>
          </p:nvPr>
        </p:nvSpPr>
        <p:spPr>
          <a:xfrm>
            <a:off x="5477933" y="1958078"/>
            <a:ext cx="6512984" cy="3853760"/>
          </a:xfrm>
        </p:spPr>
        <p:txBody>
          <a:bodyPr/>
          <a:lstStyle>
            <a:lvl1pPr>
              <a:defRPr>
                <a:latin typeface="Arial" panose="020B0604020202020204" pitchFamily="34" charset="0"/>
                <a:cs typeface="Arial" panose="020B0604020202020204" pitchFamily="34" charset="0"/>
              </a:defRPr>
            </a:lvl1pPr>
          </a:lstStyle>
          <a:p>
            <a:pPr lvl="0"/>
            <a:endParaRPr lang="en-US"/>
          </a:p>
        </p:txBody>
      </p:sp>
    </p:spTree>
    <p:extLst>
      <p:ext uri="{BB962C8B-B14F-4D97-AF65-F5344CB8AC3E}">
        <p14:creationId xmlns:p14="http://schemas.microsoft.com/office/powerpoint/2010/main" val="15083941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Two Line Title, Subhead, Text Right/Object Left">
    <p:spTree>
      <p:nvGrpSpPr>
        <p:cNvPr id="1" name=""/>
        <p:cNvGrpSpPr/>
        <p:nvPr/>
      </p:nvGrpSpPr>
      <p:grpSpPr>
        <a:xfrm>
          <a:off x="0" y="0"/>
          <a:ext cx="0" cy="0"/>
          <a:chOff x="0" y="0"/>
          <a:chExt cx="0" cy="0"/>
        </a:xfrm>
      </p:grpSpPr>
      <p:pic>
        <p:nvPicPr>
          <p:cNvPr id="13" name="Picture 12" descr="BlueBar_DoubleLine-02.jpg">
            <a:extLst>
              <a:ext uri="{FF2B5EF4-FFF2-40B4-BE49-F238E27FC236}">
                <a16:creationId xmlns:a16="http://schemas.microsoft.com/office/drawing/2014/main" id="{2AC1FF59-EF7B-467C-844B-45B034B900C6}"/>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1"/>
            <a:ext cx="12202528" cy="1586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453019" y="1"/>
            <a:ext cx="10538565" cy="1586751"/>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4" name="Date Placeholder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297F73F1-B8F7-4BB3-88D4-170B4A6BC643}" type="datetimeFigureOut">
              <a:rPr lang="en-US" smtClean="0"/>
              <a:pPr/>
              <a:t>5/30/2024</a:t>
            </a:fld>
            <a:endParaRPr lang="en-US"/>
          </a:p>
        </p:txBody>
      </p:sp>
      <p:sp>
        <p:nvSpPr>
          <p:cNvPr id="5" name="Footer Placeholder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A5B56432-4C90-4F05-B8D0-B4F6788E1284}" type="slidenum">
              <a:rPr lang="en-US" smtClean="0"/>
              <a:pPr/>
              <a:t>‹#›</a:t>
            </a:fld>
            <a:endParaRPr lang="en-US"/>
          </a:p>
        </p:txBody>
      </p:sp>
      <p:sp>
        <p:nvSpPr>
          <p:cNvPr id="7" name="Text Placeholder 2">
            <a:extLst>
              <a:ext uri="{FF2B5EF4-FFF2-40B4-BE49-F238E27FC236}">
                <a16:creationId xmlns:a16="http://schemas.microsoft.com/office/drawing/2014/main" id="{9B686062-30CF-4E3B-9C9A-884EA8FAA2CD}"/>
              </a:ext>
            </a:extLst>
          </p:cNvPr>
          <p:cNvSpPr>
            <a:spLocks noGrp="1"/>
          </p:cNvSpPr>
          <p:nvPr>
            <p:ph type="body" idx="13"/>
          </p:nvPr>
        </p:nvSpPr>
        <p:spPr>
          <a:xfrm>
            <a:off x="1453017" y="1682004"/>
            <a:ext cx="10538568" cy="730763"/>
          </a:xfrm>
        </p:spPr>
        <p:txBody>
          <a:bodyPr anchor="ctr">
            <a:normAutofit/>
          </a:bodyPr>
          <a:lstStyle>
            <a:lvl1pPr marL="0" indent="0" algn="l" defTabSz="457200" rtl="0" eaLnBrk="1" fontAlgn="base" hangingPunct="1">
              <a:spcBef>
                <a:spcPct val="0"/>
              </a:spcBef>
              <a:spcAft>
                <a:spcPct val="0"/>
              </a:spcAft>
              <a:buNone/>
              <a:defRPr lang="en-US" sz="3000" b="1" kern="1200" dirty="0" smtClean="0">
                <a:solidFill>
                  <a:srgbClr val="EEA420"/>
                </a:solidFill>
                <a:latin typeface="Arial" panose="020B0604020202020204" pitchFamily="34" charset="0"/>
                <a:ea typeface="MS PGothic" panose="020B0600070205080204" pitchFamily="34" charset="-128"/>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4" name="Text Placeholder 13">
            <a:extLst>
              <a:ext uri="{FF2B5EF4-FFF2-40B4-BE49-F238E27FC236}">
                <a16:creationId xmlns:a16="http://schemas.microsoft.com/office/drawing/2014/main" id="{9F262AAA-0498-4F5E-A9CC-BA200A577A43}"/>
              </a:ext>
            </a:extLst>
          </p:cNvPr>
          <p:cNvSpPr>
            <a:spLocks noGrp="1"/>
          </p:cNvSpPr>
          <p:nvPr>
            <p:ph type="body" sz="quarter" idx="15"/>
          </p:nvPr>
        </p:nvSpPr>
        <p:spPr>
          <a:xfrm>
            <a:off x="7281333" y="2510118"/>
            <a:ext cx="4709584" cy="3750982"/>
          </a:xfrm>
        </p:spPr>
        <p:txBody>
          <a:bodyPr/>
          <a:lstStyle>
            <a:lvl1pPr>
              <a:defRPr sz="2400">
                <a:latin typeface="Arial" panose="020B0604020202020204" pitchFamily="34" charset="0"/>
                <a:cs typeface="Arial" panose="020B0604020202020204" pitchFamily="34" charset="0"/>
              </a:defRPr>
            </a:lvl1pPr>
            <a:lvl2pPr>
              <a:defRPr sz="2400" i="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a:extLst>
              <a:ext uri="{FF2B5EF4-FFF2-40B4-BE49-F238E27FC236}">
                <a16:creationId xmlns:a16="http://schemas.microsoft.com/office/drawing/2014/main" id="{BBD7D799-947F-47C9-93CF-0135C2AFC30C}"/>
              </a:ext>
            </a:extLst>
          </p:cNvPr>
          <p:cNvSpPr>
            <a:spLocks noGrp="1"/>
          </p:cNvSpPr>
          <p:nvPr>
            <p:ph sz="quarter" idx="16"/>
          </p:nvPr>
        </p:nvSpPr>
        <p:spPr>
          <a:xfrm>
            <a:off x="1452034" y="2510118"/>
            <a:ext cx="5630333" cy="3750982"/>
          </a:xfrm>
        </p:spPr>
        <p:txBody>
          <a:bodyPr/>
          <a:lstStyle>
            <a:lvl1pPr>
              <a:defRPr>
                <a:latin typeface="Arial" panose="020B0604020202020204" pitchFamily="34" charset="0"/>
                <a:cs typeface="Arial" panose="020B0604020202020204" pitchFamily="34" charset="0"/>
              </a:defRPr>
            </a:lvl1pPr>
          </a:lstStyle>
          <a:p>
            <a:pPr lvl="0"/>
            <a:endParaRPr lang="en-US"/>
          </a:p>
        </p:txBody>
      </p:sp>
    </p:spTree>
    <p:extLst>
      <p:ext uri="{BB962C8B-B14F-4D97-AF65-F5344CB8AC3E}">
        <p14:creationId xmlns:p14="http://schemas.microsoft.com/office/powerpoint/2010/main" val="29901985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Section Header Photo Black Tex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107855F-E478-4CB7-B3AE-BFFDAFDF34C6}"/>
              </a:ext>
            </a:extLst>
          </p:cNvPr>
          <p:cNvSpPr>
            <a:spLocks noGrp="1"/>
          </p:cNvSpPr>
          <p:nvPr>
            <p:ph type="pic" sz="quarter" idx="13"/>
          </p:nvPr>
        </p:nvSpPr>
        <p:spPr>
          <a:xfrm>
            <a:off x="0" y="0"/>
            <a:ext cx="12192000" cy="6858000"/>
          </a:xfrm>
        </p:spPr>
        <p:txBody>
          <a:bodyPr/>
          <a:lstStyle>
            <a:lvl1pPr>
              <a:defRPr>
                <a:latin typeface="Arial" panose="020B0604020202020204" pitchFamily="34" charset="0"/>
                <a:cs typeface="Arial" panose="020B0604020202020204" pitchFamily="34" charset="0"/>
              </a:defRPr>
            </a:lvl1pPr>
          </a:lstStyle>
          <a:p>
            <a:endParaRPr lang="en-US"/>
          </a:p>
        </p:txBody>
      </p:sp>
      <p:sp>
        <p:nvSpPr>
          <p:cNvPr id="3" name="Text Placeholder 2"/>
          <p:cNvSpPr>
            <a:spLocks noGrp="1"/>
          </p:cNvSpPr>
          <p:nvPr>
            <p:ph type="body" idx="1"/>
          </p:nvPr>
        </p:nvSpPr>
        <p:spPr>
          <a:xfrm>
            <a:off x="831851" y="4589465"/>
            <a:ext cx="10515600" cy="1500187"/>
          </a:xfrm>
        </p:spPr>
        <p:txBody>
          <a:bodyPr>
            <a:normAutofit/>
          </a:bodyPr>
          <a:lstStyle>
            <a:lvl1pPr marL="0" indent="0">
              <a:buNone/>
              <a:defRPr sz="2800" b="1">
                <a:solidFill>
                  <a:schemeClr val="tx2">
                    <a:lumMod val="50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297F73F1-B8F7-4BB3-88D4-170B4A6BC643}" type="datetimeFigureOut">
              <a:rPr lang="en-US" smtClean="0"/>
              <a:pPr/>
              <a:t>5/30/2024</a:t>
            </a:fld>
            <a:endParaRPr lang="en-US"/>
          </a:p>
        </p:txBody>
      </p:sp>
      <p:sp>
        <p:nvSpPr>
          <p:cNvPr id="5" name="Footer Placeholder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A5B56432-4C90-4F05-B8D0-B4F6788E1284}" type="slidenum">
              <a:rPr lang="en-US" smtClean="0"/>
              <a:pPr/>
              <a:t>‹#›</a:t>
            </a:fld>
            <a:endParaRPr lang="en-US"/>
          </a:p>
        </p:txBody>
      </p:sp>
    </p:spTree>
    <p:extLst>
      <p:ext uri="{BB962C8B-B14F-4D97-AF65-F5344CB8AC3E}">
        <p14:creationId xmlns:p14="http://schemas.microsoft.com/office/powerpoint/2010/main" val="26620397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Section Header Photo White Tex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107855F-E478-4CB7-B3AE-BFFDAFDF34C6}"/>
              </a:ext>
            </a:extLst>
          </p:cNvPr>
          <p:cNvSpPr>
            <a:spLocks noGrp="1"/>
          </p:cNvSpPr>
          <p:nvPr>
            <p:ph type="pic" sz="quarter" idx="13"/>
          </p:nvPr>
        </p:nvSpPr>
        <p:spPr>
          <a:xfrm>
            <a:off x="0" y="0"/>
            <a:ext cx="12192000" cy="6858000"/>
          </a:xfrm>
        </p:spPr>
        <p:txBody>
          <a:bodyPr/>
          <a:lstStyle>
            <a:lvl1pPr>
              <a:defRPr>
                <a:latin typeface="Arial" panose="020B0604020202020204" pitchFamily="34" charset="0"/>
                <a:cs typeface="Arial" panose="020B0604020202020204" pitchFamily="34" charset="0"/>
              </a:defRPr>
            </a:lvl1pPr>
          </a:lstStyle>
          <a:p>
            <a:endParaRPr lang="en-US"/>
          </a:p>
        </p:txBody>
      </p:sp>
      <p:sp>
        <p:nvSpPr>
          <p:cNvPr id="3" name="Text Placeholder 2"/>
          <p:cNvSpPr>
            <a:spLocks noGrp="1"/>
          </p:cNvSpPr>
          <p:nvPr>
            <p:ph type="body" idx="1"/>
          </p:nvPr>
        </p:nvSpPr>
        <p:spPr>
          <a:xfrm>
            <a:off x="831851" y="4589465"/>
            <a:ext cx="10515600" cy="1500187"/>
          </a:xfrm>
        </p:spPr>
        <p:txBody>
          <a:bodyPr>
            <a:normAutofit/>
          </a:bodyPr>
          <a:lstStyle>
            <a:lvl1pPr marL="0" indent="0">
              <a:buNone/>
              <a:defRPr sz="2800" b="1">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297F73F1-B8F7-4BB3-88D4-170B4A6BC643}" type="datetimeFigureOut">
              <a:rPr lang="en-US" smtClean="0"/>
              <a:pPr/>
              <a:t>5/30/2024</a:t>
            </a:fld>
            <a:endParaRPr lang="en-US"/>
          </a:p>
        </p:txBody>
      </p:sp>
      <p:sp>
        <p:nvSpPr>
          <p:cNvPr id="5" name="Footer Placeholder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A5B56432-4C90-4F05-B8D0-B4F6788E1284}" type="slidenum">
              <a:rPr lang="en-US" smtClean="0"/>
              <a:pPr/>
              <a:t>‹#›</a:t>
            </a:fld>
            <a:endParaRPr lang="en-US"/>
          </a:p>
        </p:txBody>
      </p:sp>
    </p:spTree>
    <p:extLst>
      <p:ext uri="{BB962C8B-B14F-4D97-AF65-F5344CB8AC3E}">
        <p14:creationId xmlns:p14="http://schemas.microsoft.com/office/powerpoint/2010/main" val="215728515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1453017" y="1443318"/>
            <a:ext cx="5181600" cy="4658489"/>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787017" y="1443318"/>
            <a:ext cx="5181600" cy="4658489"/>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297F73F1-B8F7-4BB3-88D4-170B4A6BC643}" type="datetimeFigureOut">
              <a:rPr lang="en-US" smtClean="0"/>
              <a:pPr/>
              <a:t>5/30/2024</a:t>
            </a:fld>
            <a:endParaRPr lang="en-US"/>
          </a:p>
        </p:txBody>
      </p:sp>
      <p:sp>
        <p:nvSpPr>
          <p:cNvPr id="6" name="Footer Placeholder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A5B56432-4C90-4F05-B8D0-B4F6788E1284}" type="slidenum">
              <a:rPr lang="en-US" smtClean="0"/>
              <a:pPr/>
              <a:t>‹#›</a:t>
            </a:fld>
            <a:endParaRPr lang="en-US"/>
          </a:p>
        </p:txBody>
      </p:sp>
    </p:spTree>
    <p:extLst>
      <p:ext uri="{BB962C8B-B14F-4D97-AF65-F5344CB8AC3E}">
        <p14:creationId xmlns:p14="http://schemas.microsoft.com/office/powerpoint/2010/main" val="37677070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53017" y="1"/>
            <a:ext cx="10538567" cy="851771"/>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1453016" y="1255059"/>
            <a:ext cx="5157787" cy="598662"/>
          </a:xfrm>
        </p:spPr>
        <p:txBody>
          <a:bodyPr anchor="b">
            <a:noAutofit/>
          </a:bodyPr>
          <a:lstStyle>
            <a:lvl1pPr marL="0" indent="0">
              <a:buNone/>
              <a:defRPr sz="2800" b="1">
                <a:solidFill>
                  <a:srgbClr val="EEA420"/>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453016" y="1853721"/>
            <a:ext cx="5157787" cy="4334137"/>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785427" y="1255059"/>
            <a:ext cx="5183188" cy="598662"/>
          </a:xfrm>
        </p:spPr>
        <p:txBody>
          <a:bodyPr anchor="b">
            <a:noAutofit/>
          </a:bodyPr>
          <a:lstStyle>
            <a:lvl1pPr marL="0" indent="0">
              <a:buNone/>
              <a:defRPr sz="2800" b="1">
                <a:solidFill>
                  <a:srgbClr val="EEA420"/>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785427" y="1853721"/>
            <a:ext cx="5183188" cy="4334137"/>
          </a:xfrm>
        </p:spPr>
        <p:txBody>
          <a:bodyPr/>
          <a:lstStyle>
            <a:lvl1pPr marL="228600" indent="-228600">
              <a:defRPr lang="en-US" sz="2400" kern="1200" dirty="0" smtClean="0">
                <a:solidFill>
                  <a:schemeClr val="tx2">
                    <a:lumMod val="50000"/>
                  </a:schemeClr>
                </a:solidFill>
                <a:latin typeface="Arial" panose="020B0604020202020204" pitchFamily="34" charset="0"/>
                <a:ea typeface="+mn-ea"/>
                <a:cs typeface="Arial" panose="020B0604020202020204" pitchFamily="34" charset="0"/>
              </a:defRPr>
            </a:lvl1pPr>
            <a:lvl2pPr>
              <a:defRPr lang="en-US" sz="2000" kern="1200" dirty="0" smtClean="0">
                <a:solidFill>
                  <a:schemeClr val="tx2">
                    <a:lumMod val="50000"/>
                  </a:schemeClr>
                </a:solidFill>
                <a:latin typeface="+mn-lt"/>
                <a:ea typeface="+mn-ea"/>
                <a:cs typeface="+mn-cs"/>
              </a:defRPr>
            </a:lvl2pPr>
            <a:lvl3pPr>
              <a:defRPr/>
            </a:lvl3pPr>
            <a:lvl4pPr>
              <a:defRPr/>
            </a:lvl4pPr>
            <a:lvl5pPr>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297F73F1-B8F7-4BB3-88D4-170B4A6BC643}" type="datetimeFigureOut">
              <a:rPr lang="en-US" smtClean="0"/>
              <a:pPr/>
              <a:t>5/30/2024</a:t>
            </a:fld>
            <a:endParaRPr lang="en-US"/>
          </a:p>
        </p:txBody>
      </p:sp>
      <p:sp>
        <p:nvSpPr>
          <p:cNvPr id="8" name="Footer Placeholder 7"/>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9" name="Slide Number Placeholder 8"/>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A5B56432-4C90-4F05-B8D0-B4F6788E1284}" type="slidenum">
              <a:rPr lang="en-US" smtClean="0"/>
              <a:pPr/>
              <a:t>‹#›</a:t>
            </a:fld>
            <a:endParaRPr lang="en-US"/>
          </a:p>
        </p:txBody>
      </p:sp>
    </p:spTree>
    <p:extLst>
      <p:ext uri="{BB962C8B-B14F-4D97-AF65-F5344CB8AC3E}">
        <p14:creationId xmlns:p14="http://schemas.microsoft.com/office/powerpoint/2010/main" val="234756240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297F73F1-B8F7-4BB3-88D4-170B4A6BC643}" type="datetimeFigureOut">
              <a:rPr lang="en-US" smtClean="0"/>
              <a:pPr/>
              <a:t>5/30/2024</a:t>
            </a:fld>
            <a:endParaRPr lang="en-US"/>
          </a:p>
        </p:txBody>
      </p:sp>
      <p:sp>
        <p:nvSpPr>
          <p:cNvPr id="4" name="Footer Placeholder 3"/>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5" name="Slide Number Placeholder 4"/>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A5B56432-4C90-4F05-B8D0-B4F6788E1284}" type="slidenum">
              <a:rPr lang="en-US" smtClean="0"/>
              <a:pPr/>
              <a:t>‹#›</a:t>
            </a:fld>
            <a:endParaRPr lang="en-US"/>
          </a:p>
        </p:txBody>
      </p:sp>
    </p:spTree>
    <p:extLst>
      <p:ext uri="{BB962C8B-B14F-4D97-AF65-F5344CB8AC3E}">
        <p14:creationId xmlns:p14="http://schemas.microsoft.com/office/powerpoint/2010/main" val="1997505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Only" preserve="1">
  <p:cSld name="Two Line Title Only">
    <p:spTree>
      <p:nvGrpSpPr>
        <p:cNvPr id="1" name=""/>
        <p:cNvGrpSpPr/>
        <p:nvPr/>
      </p:nvGrpSpPr>
      <p:grpSpPr>
        <a:xfrm>
          <a:off x="0" y="0"/>
          <a:ext cx="0" cy="0"/>
          <a:chOff x="0" y="0"/>
          <a:chExt cx="0" cy="0"/>
        </a:xfrm>
      </p:grpSpPr>
      <p:pic>
        <p:nvPicPr>
          <p:cNvPr id="7" name="Picture 6" descr="BlueBar_DoubleLine-02.jpg">
            <a:extLst>
              <a:ext uri="{FF2B5EF4-FFF2-40B4-BE49-F238E27FC236}">
                <a16:creationId xmlns:a16="http://schemas.microsoft.com/office/drawing/2014/main" id="{110EA34B-EB37-4072-A9DA-F122D17AA146}"/>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1"/>
            <a:ext cx="12202528" cy="1586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453019" y="0"/>
            <a:ext cx="10538565" cy="1586752"/>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297F73F1-B8F7-4BB3-88D4-170B4A6BC643}" type="datetimeFigureOut">
              <a:rPr lang="en-US" smtClean="0"/>
              <a:pPr/>
              <a:t>5/30/2024</a:t>
            </a:fld>
            <a:endParaRPr lang="en-US"/>
          </a:p>
        </p:txBody>
      </p:sp>
      <p:sp>
        <p:nvSpPr>
          <p:cNvPr id="4" name="Footer Placeholder 3"/>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5" name="Slide Number Placeholder 4"/>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A5B56432-4C90-4F05-B8D0-B4F6788E1284}" type="slidenum">
              <a:rPr lang="en-US" smtClean="0"/>
              <a:pPr/>
              <a:t>‹#›</a:t>
            </a:fld>
            <a:endParaRPr lang="en-US"/>
          </a:p>
        </p:txBody>
      </p:sp>
    </p:spTree>
    <p:extLst>
      <p:ext uri="{BB962C8B-B14F-4D97-AF65-F5344CB8AC3E}">
        <p14:creationId xmlns:p14="http://schemas.microsoft.com/office/powerpoint/2010/main" val="3851379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AE2EBC-325E-46EC-87DD-6EC14BFC4DB2}" type="datetime1">
              <a:rPr lang="en-US" smtClean="0"/>
              <a:t>5/30/2024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94BA17-8AE8-4651-9FD9-8589E5D42325}" type="slidenum">
              <a:rPr lang="en-US" smtClean="0"/>
              <a:t>‹#›</a:t>
            </a:fld>
            <a:endParaRPr lang="en-US"/>
          </a:p>
        </p:txBody>
      </p:sp>
    </p:spTree>
    <p:extLst>
      <p:ext uri="{BB962C8B-B14F-4D97-AF65-F5344CB8AC3E}">
        <p14:creationId xmlns:p14="http://schemas.microsoft.com/office/powerpoint/2010/main" val="36380934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297F73F1-B8F7-4BB3-88D4-170B4A6BC643}" type="datetimeFigureOut">
              <a:rPr lang="en-US" smtClean="0"/>
              <a:pPr/>
              <a:t>5/30/2024</a:t>
            </a:fld>
            <a:endParaRPr lang="en-US"/>
          </a:p>
        </p:txBody>
      </p:sp>
      <p:sp>
        <p:nvSpPr>
          <p:cNvPr id="3" name="Footer Placeholder 2"/>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4" name="Slide Number Placeholder 3"/>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A5B56432-4C90-4F05-B8D0-B4F6788E1284}" type="slidenum">
              <a:rPr lang="en-US" smtClean="0"/>
              <a:pPr/>
              <a:t>‹#›</a:t>
            </a:fld>
            <a:endParaRPr lang="en-US"/>
          </a:p>
        </p:txBody>
      </p:sp>
    </p:spTree>
    <p:extLst>
      <p:ext uri="{BB962C8B-B14F-4D97-AF65-F5344CB8AC3E}">
        <p14:creationId xmlns:p14="http://schemas.microsoft.com/office/powerpoint/2010/main" val="23979391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19409" y="0"/>
            <a:ext cx="10672175" cy="851770"/>
          </a:xfrm>
        </p:spPr>
        <p:txBody>
          <a:bodyPr anchor="b"/>
          <a:lstStyle>
            <a:lvl1pPr>
              <a:defRPr sz="320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5183188" y="1317812"/>
            <a:ext cx="6808395" cy="4882572"/>
          </a:xfr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319407" y="1317812"/>
            <a:ext cx="3624199" cy="4882572"/>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297F73F1-B8F7-4BB3-88D4-170B4A6BC643}" type="datetimeFigureOut">
              <a:rPr lang="en-US" smtClean="0"/>
              <a:pPr/>
              <a:t>5/30/2024</a:t>
            </a:fld>
            <a:endParaRPr lang="en-US"/>
          </a:p>
        </p:txBody>
      </p:sp>
      <p:sp>
        <p:nvSpPr>
          <p:cNvPr id="6" name="Footer Placeholder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A5B56432-4C90-4F05-B8D0-B4F6788E1284}" type="slidenum">
              <a:rPr lang="en-US" smtClean="0"/>
              <a:pPr/>
              <a:t>‹#›</a:t>
            </a:fld>
            <a:endParaRPr lang="en-US"/>
          </a:p>
        </p:txBody>
      </p:sp>
    </p:spTree>
    <p:extLst>
      <p:ext uri="{BB962C8B-B14F-4D97-AF65-F5344CB8AC3E}">
        <p14:creationId xmlns:p14="http://schemas.microsoft.com/office/powerpoint/2010/main" val="190074402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165988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pic>
        <p:nvPicPr>
          <p:cNvPr id="6" name="Picture 5" descr="footer_blue_Artboard 17 copy.jpg">
            <a:extLst>
              <a:ext uri="{FF2B5EF4-FFF2-40B4-BE49-F238E27FC236}">
                <a16:creationId xmlns:a16="http://schemas.microsoft.com/office/drawing/2014/main" id="{663D51C5-F283-451E-9839-1EC785F650A1}"/>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5683624"/>
            <a:ext cx="12188111" cy="1174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a:extLst>
              <a:ext uri="{FF2B5EF4-FFF2-40B4-BE49-F238E27FC236}">
                <a16:creationId xmlns:a16="http://schemas.microsoft.com/office/drawing/2014/main" id="{C1013976-554D-4523-878B-855D72571970}"/>
              </a:ext>
            </a:extLst>
          </p:cNvPr>
          <p:cNvSpPr>
            <a:spLocks noGrp="1"/>
          </p:cNvSpPr>
          <p:nvPr>
            <p:ph type="sldNum" sz="quarter" idx="12"/>
          </p:nvPr>
        </p:nvSpPr>
        <p:spPr/>
        <p:txBody>
          <a:bodyPr/>
          <a:lstStyle>
            <a:lvl1pPr>
              <a:defRPr>
                <a:solidFill>
                  <a:schemeClr val="bg1"/>
                </a:solidFill>
                <a:latin typeface="Arial" panose="020B0604020202020204" pitchFamily="34" charset="0"/>
                <a:cs typeface="Arial" panose="020B0604020202020204" pitchFamily="34" charset="0"/>
              </a:defRPr>
            </a:lvl1pPr>
          </a:lstStyle>
          <a:p>
            <a:fld id="{A5B56432-4C90-4F05-B8D0-B4F6788E1284}" type="slidenum">
              <a:rPr lang="en-US" smtClean="0"/>
              <a:pPr/>
              <a:t>‹#›</a:t>
            </a:fld>
            <a:r>
              <a:rPr lang="en-US"/>
              <a:t> - INTERNAL</a:t>
            </a:r>
          </a:p>
        </p:txBody>
      </p:sp>
      <p:sp>
        <p:nvSpPr>
          <p:cNvPr id="8" name="Text Placeholder 7">
            <a:extLst>
              <a:ext uri="{FF2B5EF4-FFF2-40B4-BE49-F238E27FC236}">
                <a16:creationId xmlns:a16="http://schemas.microsoft.com/office/drawing/2014/main" id="{5F180095-7617-454D-9FDD-AB9FA717D982}"/>
              </a:ext>
            </a:extLst>
          </p:cNvPr>
          <p:cNvSpPr>
            <a:spLocks noGrp="1"/>
          </p:cNvSpPr>
          <p:nvPr>
            <p:ph type="body" sz="quarter" idx="13"/>
          </p:nvPr>
        </p:nvSpPr>
        <p:spPr>
          <a:xfrm>
            <a:off x="1452563" y="2017713"/>
            <a:ext cx="6059487" cy="949605"/>
          </a:xfrm>
        </p:spPr>
        <p:txBody>
          <a:bodyPr>
            <a:normAutofit/>
          </a:bodyPr>
          <a:lstStyle>
            <a:lvl1pPr marL="0" indent="0">
              <a:buNone/>
              <a:defRPr sz="3600" b="1">
                <a:solidFill>
                  <a:schemeClr val="accent2"/>
                </a:solidFill>
                <a:latin typeface="Arial" panose="020B0604020202020204" pitchFamily="34" charset="0"/>
                <a:cs typeface="Arial" panose="020B0604020202020204" pitchFamily="34" charset="0"/>
              </a:defRPr>
            </a:lvl1pPr>
            <a:lvl2pPr marL="0" indent="0">
              <a:buNone/>
              <a:defRPr/>
            </a:lvl2pPr>
            <a:lvl3pPr marL="0" indent="0">
              <a:buNone/>
              <a:defRPr/>
            </a:lvl3pPr>
            <a:lvl4pPr marL="0" indent="0">
              <a:buNone/>
              <a:defRPr/>
            </a:lvl4pPr>
            <a:lvl5pPr marL="0" indent="0">
              <a:buNone/>
              <a:defRPr/>
            </a:lvl5pPr>
          </a:lstStyle>
          <a:p>
            <a:pPr lvl="0"/>
            <a:r>
              <a:rPr lang="en-US"/>
              <a:t>Edit Master text styles</a:t>
            </a:r>
          </a:p>
        </p:txBody>
      </p:sp>
      <p:sp>
        <p:nvSpPr>
          <p:cNvPr id="10" name="Text Placeholder 9">
            <a:extLst>
              <a:ext uri="{FF2B5EF4-FFF2-40B4-BE49-F238E27FC236}">
                <a16:creationId xmlns:a16="http://schemas.microsoft.com/office/drawing/2014/main" id="{0F56092B-A048-4791-BF67-8F484F10E071}"/>
              </a:ext>
            </a:extLst>
          </p:cNvPr>
          <p:cNvSpPr>
            <a:spLocks noGrp="1"/>
          </p:cNvSpPr>
          <p:nvPr>
            <p:ph type="body" sz="quarter" idx="14"/>
          </p:nvPr>
        </p:nvSpPr>
        <p:spPr>
          <a:xfrm>
            <a:off x="1452563" y="3074521"/>
            <a:ext cx="6059487" cy="958850"/>
          </a:xfrm>
        </p:spPr>
        <p:txBody>
          <a:bodyPr/>
          <a:lstStyle>
            <a:lvl1pPr marL="0" indent="0">
              <a:buFontTx/>
              <a:buNone/>
              <a:defRPr sz="2000">
                <a:solidFill>
                  <a:schemeClr val="tx2"/>
                </a:solidFill>
                <a:latin typeface="Arial" panose="020B0604020202020204" pitchFamily="34" charset="0"/>
                <a:cs typeface="Arial" panose="020B0604020202020204" pitchFamily="34" charset="0"/>
              </a:defRPr>
            </a:lvl1pPr>
            <a:lvl2pPr marL="457200" indent="0">
              <a:buFontTx/>
              <a:buNone/>
              <a:defRPr sz="2000">
                <a:solidFill>
                  <a:schemeClr val="tx2"/>
                </a:solidFill>
                <a:latin typeface="Arial" panose="020B0604020202020204" pitchFamily="34" charset="0"/>
                <a:cs typeface="Arial" panose="020B0604020202020204" pitchFamily="34" charset="0"/>
              </a:defRPr>
            </a:lvl2pPr>
            <a:lvl3pPr marL="914400" indent="0">
              <a:buFontTx/>
              <a:buNone/>
              <a:defRPr sz="2000">
                <a:solidFill>
                  <a:schemeClr val="tx2"/>
                </a:solidFill>
                <a:latin typeface="Arial" panose="020B0604020202020204" pitchFamily="34" charset="0"/>
                <a:cs typeface="Arial" panose="020B0604020202020204" pitchFamily="34" charset="0"/>
              </a:defRPr>
            </a:lvl3pPr>
            <a:lvl4pPr marL="1371600" indent="0">
              <a:buFontTx/>
              <a:buNone/>
              <a:defRPr sz="2000">
                <a:solidFill>
                  <a:schemeClr val="tx2"/>
                </a:solidFill>
                <a:latin typeface="Arial" panose="020B0604020202020204" pitchFamily="34" charset="0"/>
                <a:cs typeface="Arial" panose="020B0604020202020204" pitchFamily="34" charset="0"/>
              </a:defRPr>
            </a:lvl4pPr>
            <a:lvl5pPr marL="1828800" indent="0">
              <a:buFontTx/>
              <a:buNone/>
              <a:defRPr sz="2000">
                <a:solidFill>
                  <a:schemeClr val="tx2"/>
                </a:solidFill>
                <a:latin typeface="Arial" panose="020B0604020202020204" pitchFamily="34" charset="0"/>
                <a:cs typeface="Arial" panose="020B0604020202020204" pitchFamily="34" charset="0"/>
              </a:defRPr>
            </a:lvl5pPr>
          </a:lstStyle>
          <a:p>
            <a:pPr lvl="0"/>
            <a:r>
              <a:rPr lang="en-US"/>
              <a:t>Edit Master text styles</a:t>
            </a:r>
          </a:p>
          <a:p>
            <a:pPr lvl="1"/>
            <a:endParaRPr lang="en-US"/>
          </a:p>
        </p:txBody>
      </p:sp>
    </p:spTree>
    <p:extLst>
      <p:ext uri="{BB962C8B-B14F-4D97-AF65-F5344CB8AC3E}">
        <p14:creationId xmlns:p14="http://schemas.microsoft.com/office/powerpoint/2010/main" val="380797651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0" inden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50886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rge Photo ">
    <p:spTree>
      <p:nvGrpSpPr>
        <p:cNvPr id="1" name=""/>
        <p:cNvGrpSpPr/>
        <p:nvPr/>
      </p:nvGrpSpPr>
      <p:grpSpPr>
        <a:xfrm>
          <a:off x="0" y="0"/>
          <a:ext cx="0" cy="0"/>
          <a:chOff x="0" y="0"/>
          <a:chExt cx="0" cy="0"/>
        </a:xfrm>
      </p:grpSpPr>
      <p:sp>
        <p:nvSpPr>
          <p:cNvPr id="4" name="Picture Placeholder 2"/>
          <p:cNvSpPr>
            <a:spLocks noGrp="1" noChangeAspect="1"/>
          </p:cNvSpPr>
          <p:nvPr>
            <p:ph type="pic" idx="13"/>
          </p:nvPr>
        </p:nvSpPr>
        <p:spPr>
          <a:xfrm>
            <a:off x="0" y="1049311"/>
            <a:ext cx="12192000" cy="5811864"/>
          </a:xfrm>
          <a:prstGeom prst="rect">
            <a:avLst/>
          </a:prstGeom>
          <a:solidFill>
            <a:schemeClr val="bg2">
              <a:lumMod val="75000"/>
            </a:schemeClr>
          </a:solidFill>
          <a:ln>
            <a:no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a:p>
            <a:r>
              <a:rPr lang="en-US"/>
              <a:t>Drag picture to placeholder or click icon to add</a:t>
            </a:r>
          </a:p>
        </p:txBody>
      </p:sp>
      <p:sp>
        <p:nvSpPr>
          <p:cNvPr id="3" name="Title 1"/>
          <p:cNvSpPr>
            <a:spLocks noGrp="1"/>
          </p:cNvSpPr>
          <p:nvPr>
            <p:ph type="title"/>
          </p:nvPr>
        </p:nvSpPr>
        <p:spPr>
          <a:xfrm>
            <a:off x="471256" y="97654"/>
            <a:ext cx="10515600" cy="909454"/>
          </a:xfrm>
        </p:spPr>
        <p:txBody>
          <a:bodyPr/>
          <a:lstStyle/>
          <a:p>
            <a:r>
              <a:rPr lang="en-US"/>
              <a:t>Click to edit Master title style</a:t>
            </a:r>
          </a:p>
        </p:txBody>
      </p:sp>
      <p:sp>
        <p:nvSpPr>
          <p:cNvPr id="5" name="Slide Number Placeholder 4"/>
          <p:cNvSpPr>
            <a:spLocks noGrp="1"/>
          </p:cNvSpPr>
          <p:nvPr>
            <p:ph type="sldNum" sz="quarter" idx="12"/>
          </p:nvPr>
        </p:nvSpPr>
        <p:spPr>
          <a:xfrm>
            <a:off x="11304231" y="6374108"/>
            <a:ext cx="688760" cy="365125"/>
          </a:xfrm>
        </p:spPr>
        <p:txBody>
          <a:bodyPr/>
          <a:lstStyle/>
          <a:p>
            <a:fld id="{5E94BA17-8AE8-4651-9FD9-8589E5D42325}" type="slidenum">
              <a:rPr lang="en-US" smtClean="0"/>
              <a:t>‹#›</a:t>
            </a:fld>
            <a:endParaRPr lang="en-US"/>
          </a:p>
        </p:txBody>
      </p:sp>
    </p:spTree>
    <p:extLst>
      <p:ext uri="{BB962C8B-B14F-4D97-AF65-F5344CB8AC3E}">
        <p14:creationId xmlns:p14="http://schemas.microsoft.com/office/powerpoint/2010/main" val="260682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l Bleed Photo">
    <p:spTree>
      <p:nvGrpSpPr>
        <p:cNvPr id="1" name=""/>
        <p:cNvGrpSpPr/>
        <p:nvPr/>
      </p:nvGrpSpPr>
      <p:grpSpPr>
        <a:xfrm>
          <a:off x="0" y="0"/>
          <a:ext cx="0" cy="0"/>
          <a:chOff x="0" y="0"/>
          <a:chExt cx="0" cy="0"/>
        </a:xfrm>
      </p:grpSpPr>
      <p:sp>
        <p:nvSpPr>
          <p:cNvPr id="4" name="Picture Placeholder 2"/>
          <p:cNvSpPr>
            <a:spLocks noGrp="1" noChangeAspect="1"/>
          </p:cNvSpPr>
          <p:nvPr>
            <p:ph type="pic" idx="13"/>
          </p:nvPr>
        </p:nvSpPr>
        <p:spPr>
          <a:xfrm>
            <a:off x="0" y="0"/>
            <a:ext cx="12192000" cy="6861175"/>
          </a:xfrm>
          <a:prstGeom prst="rect">
            <a:avLst/>
          </a:prstGeom>
          <a:solidFill>
            <a:schemeClr val="bg2">
              <a:lumMod val="75000"/>
            </a:schemeClr>
          </a:solidFill>
          <a:ln>
            <a:no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a:p>
            <a:r>
              <a:rPr lang="en-US"/>
              <a:t>Drag picture to placeholder or click icon to add</a:t>
            </a:r>
          </a:p>
        </p:txBody>
      </p:sp>
      <p:sp>
        <p:nvSpPr>
          <p:cNvPr id="5" name="Slide Number Placeholder 4"/>
          <p:cNvSpPr>
            <a:spLocks noGrp="1"/>
          </p:cNvSpPr>
          <p:nvPr>
            <p:ph type="sldNum" sz="quarter" idx="12"/>
          </p:nvPr>
        </p:nvSpPr>
        <p:spPr>
          <a:xfrm>
            <a:off x="11304231" y="6374108"/>
            <a:ext cx="688760" cy="365125"/>
          </a:xfrm>
        </p:spPr>
        <p:txBody>
          <a:bodyPr/>
          <a:lstStyle/>
          <a:p>
            <a:fld id="{5E94BA17-8AE8-4651-9FD9-8589E5D42325}" type="slidenum">
              <a:rPr lang="en-US" smtClean="0"/>
              <a:t>‹#›</a:t>
            </a:fld>
            <a:endParaRPr lang="en-US"/>
          </a:p>
        </p:txBody>
      </p:sp>
      <p:sp>
        <p:nvSpPr>
          <p:cNvPr id="6" name="Title 1"/>
          <p:cNvSpPr>
            <a:spLocks noGrp="1"/>
          </p:cNvSpPr>
          <p:nvPr>
            <p:ph type="title"/>
          </p:nvPr>
        </p:nvSpPr>
        <p:spPr>
          <a:xfrm>
            <a:off x="471256" y="301848"/>
            <a:ext cx="10515600" cy="909454"/>
          </a:xfrm>
        </p:spPr>
        <p:txBody>
          <a:bodyPr/>
          <a:lstStyle/>
          <a:p>
            <a:r>
              <a:rPr lang="en-US"/>
              <a:t>Click to edit Master title style</a:t>
            </a:r>
          </a:p>
        </p:txBody>
      </p:sp>
    </p:spTree>
    <p:extLst>
      <p:ext uri="{BB962C8B-B14F-4D97-AF65-F5344CB8AC3E}">
        <p14:creationId xmlns:p14="http://schemas.microsoft.com/office/powerpoint/2010/main" val="34802616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34" Type="http://schemas.openxmlformats.org/officeDocument/2006/relationships/slideLayout" Target="../slideLayouts/slideLayout46.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37" Type="http://schemas.openxmlformats.org/officeDocument/2006/relationships/image" Target="../media/image8.svg"/><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image" Target="../media/image7.png"/><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26" Type="http://schemas.openxmlformats.org/officeDocument/2006/relationships/slideLayout" Target="../slideLayouts/slideLayout72.xml"/><Relationship Id="rId3" Type="http://schemas.openxmlformats.org/officeDocument/2006/relationships/slideLayout" Target="../slideLayouts/slideLayout49.xml"/><Relationship Id="rId21" Type="http://schemas.openxmlformats.org/officeDocument/2006/relationships/slideLayout" Target="../slideLayouts/slideLayout67.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5" Type="http://schemas.openxmlformats.org/officeDocument/2006/relationships/slideLayout" Target="../slideLayouts/slideLayout71.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29" Type="http://schemas.openxmlformats.org/officeDocument/2006/relationships/theme" Target="../theme/theme3.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slideLayout" Target="../slideLayouts/slideLayout70.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slideLayout" Target="../slideLayouts/slideLayout69.xml"/><Relationship Id="rId28" Type="http://schemas.openxmlformats.org/officeDocument/2006/relationships/slideLayout" Target="../slideLayouts/slideLayout74.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 Id="rId27" Type="http://schemas.openxmlformats.org/officeDocument/2006/relationships/slideLayout" Target="../slideLayouts/slideLayout73.xml"/><Relationship Id="rId30" Type="http://schemas.openxmlformats.org/officeDocument/2006/relationships/image" Target="../media/image2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6369"/>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10838" y="6356352"/>
            <a:ext cx="1706732" cy="365125"/>
          </a:xfrm>
          <a:prstGeom prst="rect">
            <a:avLst/>
          </a:prstGeom>
        </p:spPr>
        <p:txBody>
          <a:bodyPr vert="horz" lIns="91440" tIns="45720" rIns="91440" bIns="45720" rtlCol="0" anchor="ctr"/>
          <a:lstStyle>
            <a:lvl1pPr algn="l">
              <a:defRPr sz="1000">
                <a:solidFill>
                  <a:schemeClr val="bg1"/>
                </a:solidFill>
                <a:latin typeface="Segoe UI Semibold" panose="020B0702040204020203" pitchFamily="34" charset="0"/>
              </a:defRPr>
            </a:lvl1pPr>
          </a:lstStyle>
          <a:p>
            <a:fld id="{62FE63C3-A73F-4097-86A9-7B28950712B1}" type="datetime1">
              <a:rPr lang="en-US" smtClean="0"/>
              <a:pPr/>
              <a:t>5/30/2024</a:t>
            </a:fld>
            <a:endParaRPr lang="en-US"/>
          </a:p>
        </p:txBody>
      </p:sp>
      <p:sp>
        <p:nvSpPr>
          <p:cNvPr id="5" name="Footer Placeholder 4"/>
          <p:cNvSpPr>
            <a:spLocks noGrp="1"/>
          </p:cNvSpPr>
          <p:nvPr>
            <p:ph type="ftr" sz="quarter" idx="3"/>
          </p:nvPr>
        </p:nvSpPr>
        <p:spPr>
          <a:xfrm>
            <a:off x="3150828" y="6356352"/>
            <a:ext cx="4114800" cy="365125"/>
          </a:xfrm>
          <a:prstGeom prst="rect">
            <a:avLst/>
          </a:prstGeom>
        </p:spPr>
        <p:txBody>
          <a:bodyPr vert="horz" lIns="91440" tIns="45720" rIns="91440" bIns="45720" rtlCol="0" anchor="ctr"/>
          <a:lstStyle>
            <a:lvl1pPr algn="l">
              <a:defRPr sz="1000">
                <a:solidFill>
                  <a:schemeClr val="bg1"/>
                </a:solidFill>
                <a:latin typeface="Segoe UI Semibold" panose="020B0702040204020203" pitchFamily="34" charset="0"/>
              </a:defRPr>
            </a:lvl1pPr>
          </a:lstStyle>
          <a:p>
            <a:endParaRPr lang="en-US"/>
          </a:p>
        </p:txBody>
      </p:sp>
      <p:sp>
        <p:nvSpPr>
          <p:cNvPr id="6" name="Slide Number Placeholder 5"/>
          <p:cNvSpPr>
            <a:spLocks noGrp="1"/>
          </p:cNvSpPr>
          <p:nvPr>
            <p:ph type="sldNum" sz="quarter" idx="4"/>
          </p:nvPr>
        </p:nvSpPr>
        <p:spPr>
          <a:xfrm>
            <a:off x="11304231" y="6374108"/>
            <a:ext cx="688760" cy="365125"/>
          </a:xfrm>
          <a:prstGeom prst="rect">
            <a:avLst/>
          </a:prstGeom>
        </p:spPr>
        <p:txBody>
          <a:bodyPr vert="horz" lIns="91440" tIns="45720" rIns="91440" bIns="45720" rtlCol="0" anchor="ctr"/>
          <a:lstStyle>
            <a:lvl1pPr algn="r">
              <a:defRPr sz="1200" b="0" i="0">
                <a:solidFill>
                  <a:schemeClr val="bg1"/>
                </a:solidFill>
                <a:latin typeface="Open Sans"/>
                <a:ea typeface="Segoe UI" panose="020B0502040204020203" pitchFamily="34" charset="0"/>
                <a:cs typeface="Open Sans"/>
              </a:defRPr>
            </a:lvl1pPr>
          </a:lstStyle>
          <a:p>
            <a:fld id="{5E94BA17-8AE8-4651-9FD9-8589E5D42325}" type="slidenum">
              <a:rPr lang="en-US" smtClean="0"/>
              <a:pPr/>
              <a:t>‹#›</a:t>
            </a:fld>
            <a:endParaRPr lang="en-US"/>
          </a:p>
        </p:txBody>
      </p:sp>
      <p:cxnSp>
        <p:nvCxnSpPr>
          <p:cNvPr id="9" name="Straight Connector 8"/>
          <p:cNvCxnSpPr/>
          <p:nvPr userDrawn="1"/>
        </p:nvCxnSpPr>
        <p:spPr>
          <a:xfrm>
            <a:off x="11425131" y="6383045"/>
            <a:ext cx="0" cy="32515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7" name="Rectangle 6"/>
          <p:cNvSpPr/>
          <p:nvPr userDrawn="1"/>
        </p:nvSpPr>
        <p:spPr>
          <a:xfrm>
            <a:off x="0" y="6795856"/>
            <a:ext cx="12192000" cy="7102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10"/>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192665" y="6471776"/>
            <a:ext cx="1989094" cy="176267"/>
          </a:xfrm>
          <a:prstGeom prst="rect">
            <a:avLst/>
          </a:prstGeom>
        </p:spPr>
      </p:pic>
    </p:spTree>
    <p:extLst>
      <p:ext uri="{BB962C8B-B14F-4D97-AF65-F5344CB8AC3E}">
        <p14:creationId xmlns:p14="http://schemas.microsoft.com/office/powerpoint/2010/main" val="3066746598"/>
      </p:ext>
    </p:extLst>
  </p:cSld>
  <p:clrMap bg1="lt1" tx1="dk1" bg2="lt2" tx2="dk2" accent1="accent1" accent2="accent2" accent3="accent3" accent4="accent4" accent5="accent5" accent6="accent6" hlink="hlink" folHlink="folHlink"/>
  <p:sldLayoutIdLst>
    <p:sldLayoutId id="2147483670" r:id="rId1"/>
    <p:sldLayoutId id="2147483677" r:id="rId2"/>
    <p:sldLayoutId id="2147483678" r:id="rId3"/>
    <p:sldLayoutId id="2147483662" r:id="rId4"/>
    <p:sldLayoutId id="2147483664" r:id="rId5"/>
    <p:sldLayoutId id="2147483666" r:id="rId6"/>
    <p:sldLayoutId id="2147483667" r:id="rId7"/>
    <p:sldLayoutId id="2147483671" r:id="rId8"/>
    <p:sldLayoutId id="2147483675" r:id="rId9"/>
    <p:sldLayoutId id="2147483672" r:id="rId10"/>
    <p:sldLayoutId id="2147483673" r:id="rId11"/>
    <p:sldLayoutId id="2147483676" r:id="rId12"/>
  </p:sldLayoutIdLst>
  <p:hf hdr="0" ftr="0" dt="0"/>
  <p:txStyles>
    <p:titleStyle>
      <a:lvl1pPr algn="l" defTabSz="914400" rtl="0" eaLnBrk="1" latinLnBrk="0" hangingPunct="1">
        <a:lnSpc>
          <a:spcPct val="90000"/>
        </a:lnSpc>
        <a:spcBef>
          <a:spcPct val="0"/>
        </a:spcBef>
        <a:buNone/>
        <a:defRPr sz="3200" kern="1200">
          <a:solidFill>
            <a:schemeClr val="bg1"/>
          </a:solidFill>
          <a:latin typeface="Segoe UI Light" panose="020B05020402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2" name="Group 11" descr="three dashed lines blue, green, and yellow">
            <a:extLst>
              <a:ext uri="{FF2B5EF4-FFF2-40B4-BE49-F238E27FC236}">
                <a16:creationId xmlns:a16="http://schemas.microsoft.com/office/drawing/2014/main" id="{EFA0EEBD-F621-79BE-846F-6CDBFDE8E23B}"/>
              </a:ext>
            </a:extLst>
          </p:cNvPr>
          <p:cNvGrpSpPr/>
          <p:nvPr userDrawn="1"/>
        </p:nvGrpSpPr>
        <p:grpSpPr>
          <a:xfrm>
            <a:off x="8987287" y="812055"/>
            <a:ext cx="3180646" cy="0"/>
            <a:chOff x="8987287" y="812055"/>
            <a:chExt cx="3180646" cy="0"/>
          </a:xfrm>
        </p:grpSpPr>
        <p:cxnSp>
          <p:nvCxnSpPr>
            <p:cNvPr id="17" name="Straight Connector 16">
              <a:extLst>
                <a:ext uri="{FF2B5EF4-FFF2-40B4-BE49-F238E27FC236}">
                  <a16:creationId xmlns:a16="http://schemas.microsoft.com/office/drawing/2014/main" id="{7853DCD9-32A8-2216-20A9-41723BB00743}"/>
                </a:ext>
              </a:extLst>
            </p:cNvPr>
            <p:cNvCxnSpPr>
              <a:cxnSpLocks/>
            </p:cNvCxnSpPr>
            <p:nvPr userDrawn="1"/>
          </p:nvCxnSpPr>
          <p:spPr>
            <a:xfrm flipH="1">
              <a:off x="11229975" y="812055"/>
              <a:ext cx="847006" cy="0"/>
            </a:xfrm>
            <a:prstGeom prst="line">
              <a:avLst/>
            </a:prstGeom>
            <a:ln w="476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21CEBDD-FD4B-07F3-9C04-297671E10C97}"/>
                </a:ext>
              </a:extLst>
            </p:cNvPr>
            <p:cNvCxnSpPr/>
            <p:nvPr userDrawn="1"/>
          </p:nvCxnSpPr>
          <p:spPr>
            <a:xfrm flipH="1">
              <a:off x="10108631" y="812055"/>
              <a:ext cx="990600" cy="0"/>
            </a:xfrm>
            <a:prstGeom prst="line">
              <a:avLst/>
            </a:prstGeom>
            <a:ln w="47625" cap="rnd">
              <a:solidFill>
                <a:schemeClr val="accent2"/>
              </a:solidFill>
              <a:roun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ECD4D0B-6CA3-EE9B-0A3D-C4DA7C31E703}"/>
                </a:ext>
              </a:extLst>
            </p:cNvPr>
            <p:cNvCxnSpPr/>
            <p:nvPr userDrawn="1"/>
          </p:nvCxnSpPr>
          <p:spPr>
            <a:xfrm flipH="1">
              <a:off x="8987287" y="812055"/>
              <a:ext cx="990600" cy="0"/>
            </a:xfrm>
            <a:prstGeom prst="line">
              <a:avLst/>
            </a:prstGeom>
            <a:ln w="47625" cap="rnd">
              <a:roun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7A4F4339-F017-DFD9-D338-015003E0A087}"/>
                </a:ext>
              </a:extLst>
            </p:cNvPr>
            <p:cNvCxnSpPr>
              <a:cxnSpLocks/>
            </p:cNvCxnSpPr>
            <p:nvPr userDrawn="1"/>
          </p:nvCxnSpPr>
          <p:spPr>
            <a:xfrm flipH="1">
              <a:off x="11320927" y="812055"/>
              <a:ext cx="847006" cy="0"/>
            </a:xfrm>
            <a:prstGeom prst="line">
              <a:avLst/>
            </a:prstGeom>
            <a:ln w="47625" cap="sq">
              <a:solidFill>
                <a:schemeClr val="accent3"/>
              </a:solidFill>
              <a:round/>
            </a:ln>
          </p:spPr>
          <p:style>
            <a:lnRef idx="1">
              <a:schemeClr val="accent1"/>
            </a:lnRef>
            <a:fillRef idx="0">
              <a:schemeClr val="accent1"/>
            </a:fillRef>
            <a:effectRef idx="0">
              <a:schemeClr val="accent1"/>
            </a:effectRef>
            <a:fontRef idx="minor">
              <a:schemeClr val="tx1"/>
            </a:fontRef>
          </p:style>
        </p:cxnSp>
      </p:grpSp>
      <p:sp>
        <p:nvSpPr>
          <p:cNvPr id="22" name="TextBox 21">
            <a:extLst>
              <a:ext uri="{FF2B5EF4-FFF2-40B4-BE49-F238E27FC236}">
                <a16:creationId xmlns:a16="http://schemas.microsoft.com/office/drawing/2014/main" id="{3A3CBD67-2EF6-8538-4A95-4A4E5F864DB6}"/>
              </a:ext>
            </a:extLst>
          </p:cNvPr>
          <p:cNvSpPr txBox="1"/>
          <p:nvPr userDrawn="1"/>
        </p:nvSpPr>
        <p:spPr>
          <a:xfrm>
            <a:off x="11401425" y="6324441"/>
            <a:ext cx="588372" cy="261610"/>
          </a:xfrm>
          <a:prstGeom prst="rect">
            <a:avLst/>
          </a:prstGeom>
          <a:noFill/>
        </p:spPr>
        <p:txBody>
          <a:bodyPr wrap="square" rtlCol="0">
            <a:spAutoFit/>
          </a:bodyPr>
          <a:lstStyle/>
          <a:p>
            <a:fld id="{11D9674F-2C93-43A2-BE18-1C38B6129059}" type="slidenum">
              <a:rPr lang="en-US" sz="1100" b="1" smtClean="0">
                <a:solidFill>
                  <a:schemeClr val="tx1">
                    <a:lumMod val="75000"/>
                    <a:lumOff val="25000"/>
                  </a:schemeClr>
                </a:solidFill>
              </a:rPr>
              <a:t>‹#›</a:t>
            </a:fld>
            <a:endParaRPr lang="en-US" b="1">
              <a:solidFill>
                <a:schemeClr val="tx1">
                  <a:lumMod val="75000"/>
                  <a:lumOff val="25000"/>
                </a:schemeClr>
              </a:solidFill>
            </a:endParaRPr>
          </a:p>
        </p:txBody>
      </p:sp>
      <p:grpSp>
        <p:nvGrpSpPr>
          <p:cNvPr id="38" name="Group 37" hidden="1">
            <a:extLst>
              <a:ext uri="{FF2B5EF4-FFF2-40B4-BE49-F238E27FC236}">
                <a16:creationId xmlns:a16="http://schemas.microsoft.com/office/drawing/2014/main" id="{E3192C38-11EF-03D6-4FE1-1120BDD0A460}"/>
              </a:ext>
            </a:extLst>
          </p:cNvPr>
          <p:cNvGrpSpPr/>
          <p:nvPr userDrawn="1"/>
        </p:nvGrpSpPr>
        <p:grpSpPr>
          <a:xfrm>
            <a:off x="3230970" y="-1711511"/>
            <a:ext cx="1497057" cy="1498093"/>
            <a:chOff x="6307545" y="3336739"/>
            <a:chExt cx="1497057" cy="1498093"/>
          </a:xfrm>
        </p:grpSpPr>
        <p:sp>
          <p:nvSpPr>
            <p:cNvPr id="31" name="Freeform: Shape 30">
              <a:extLst>
                <a:ext uri="{FF2B5EF4-FFF2-40B4-BE49-F238E27FC236}">
                  <a16:creationId xmlns:a16="http://schemas.microsoft.com/office/drawing/2014/main" id="{D32DAE2B-C446-7B1C-9F1A-FBB2BF41D24E}"/>
                </a:ext>
              </a:extLst>
            </p:cNvPr>
            <p:cNvSpPr/>
            <p:nvPr userDrawn="1"/>
          </p:nvSpPr>
          <p:spPr>
            <a:xfrm>
              <a:off x="6325429" y="3755233"/>
              <a:ext cx="1455904" cy="787291"/>
            </a:xfrm>
            <a:custGeom>
              <a:avLst/>
              <a:gdLst>
                <a:gd name="connsiteX0" fmla="*/ 1403066 w 1455904"/>
                <a:gd name="connsiteY0" fmla="*/ -381 h 787291"/>
                <a:gd name="connsiteX1" fmla="*/ -94 w 1455904"/>
                <a:gd name="connsiteY1" fmla="*/ 491384 h 787291"/>
                <a:gd name="connsiteX2" fmla="*/ 137197 w 1455904"/>
                <a:gd name="connsiteY2" fmla="*/ 786911 h 787291"/>
                <a:gd name="connsiteX3" fmla="*/ 1455810 w 1455904"/>
                <a:gd name="connsiteY3" fmla="*/ 141565 h 787291"/>
                <a:gd name="connsiteX4" fmla="*/ 1403066 w 1455904"/>
                <a:gd name="connsiteY4" fmla="*/ -381 h 787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5904" h="787291">
                  <a:moveTo>
                    <a:pt x="1403066" y="-381"/>
                  </a:moveTo>
                  <a:cubicBezTo>
                    <a:pt x="1008490" y="324775"/>
                    <a:pt x="511140" y="499065"/>
                    <a:pt x="-94" y="491384"/>
                  </a:cubicBezTo>
                  <a:cubicBezTo>
                    <a:pt x="22454" y="599123"/>
                    <a:pt x="69420" y="700192"/>
                    <a:pt x="137197" y="786911"/>
                  </a:cubicBezTo>
                  <a:cubicBezTo>
                    <a:pt x="560704" y="758209"/>
                    <a:pt x="1233197" y="303677"/>
                    <a:pt x="1455810" y="141565"/>
                  </a:cubicBezTo>
                  <a:cubicBezTo>
                    <a:pt x="1442624" y="92699"/>
                    <a:pt x="1425016" y="45229"/>
                    <a:pt x="1403066" y="-381"/>
                  </a:cubicBezTo>
                  <a:close/>
                </a:path>
              </a:pathLst>
            </a:custGeom>
            <a:solidFill>
              <a:srgbClr val="58B947"/>
            </a:solidFill>
            <a:ln w="21599"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AAD3104C-2DCC-EFC3-12B8-AD8482951987}"/>
                </a:ext>
              </a:extLst>
            </p:cNvPr>
            <p:cNvSpPr/>
            <p:nvPr userDrawn="1"/>
          </p:nvSpPr>
          <p:spPr>
            <a:xfrm>
              <a:off x="6672146" y="3897179"/>
              <a:ext cx="1132456" cy="937653"/>
            </a:xfrm>
            <a:custGeom>
              <a:avLst/>
              <a:gdLst>
                <a:gd name="connsiteX0" fmla="*/ 1109093 w 1132456"/>
                <a:gd name="connsiteY0" fmla="*/ -381 h 937653"/>
                <a:gd name="connsiteX1" fmla="*/ -94 w 1132456"/>
                <a:gd name="connsiteY1" fmla="*/ 831121 h 937653"/>
                <a:gd name="connsiteX2" fmla="*/ 354380 w 1132456"/>
                <a:gd name="connsiteY2" fmla="*/ 936609 h 937653"/>
                <a:gd name="connsiteX3" fmla="*/ 809690 w 1132456"/>
                <a:gd name="connsiteY3" fmla="*/ 805523 h 937653"/>
                <a:gd name="connsiteX4" fmla="*/ 1075740 w 1132456"/>
                <a:gd name="connsiteY4" fmla="*/ 471993 h 937653"/>
                <a:gd name="connsiteX5" fmla="*/ 1132363 w 1132456"/>
                <a:gd name="connsiteY5" fmla="*/ 185776 h 937653"/>
                <a:gd name="connsiteX6" fmla="*/ 1109093 w 1132456"/>
                <a:gd name="connsiteY6" fmla="*/ -381 h 9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2456" h="937653">
                  <a:moveTo>
                    <a:pt x="1109093" y="-381"/>
                  </a:moveTo>
                  <a:cubicBezTo>
                    <a:pt x="1109093" y="-381"/>
                    <a:pt x="791850" y="511552"/>
                    <a:pt x="-94" y="831121"/>
                  </a:cubicBezTo>
                  <a:cubicBezTo>
                    <a:pt x="107179" y="895888"/>
                    <a:pt x="229190" y="932187"/>
                    <a:pt x="354380" y="936609"/>
                  </a:cubicBezTo>
                  <a:cubicBezTo>
                    <a:pt x="516337" y="943436"/>
                    <a:pt x="676122" y="897438"/>
                    <a:pt x="809690" y="805523"/>
                  </a:cubicBezTo>
                  <a:cubicBezTo>
                    <a:pt x="928210" y="721832"/>
                    <a:pt x="1020513" y="606182"/>
                    <a:pt x="1075740" y="471993"/>
                  </a:cubicBezTo>
                  <a:cubicBezTo>
                    <a:pt x="1112273" y="380930"/>
                    <a:pt x="1131509" y="283897"/>
                    <a:pt x="1132363" y="185776"/>
                  </a:cubicBezTo>
                  <a:cubicBezTo>
                    <a:pt x="1132130" y="123026"/>
                    <a:pt x="1124373" y="60508"/>
                    <a:pt x="1109093" y="-381"/>
                  </a:cubicBezTo>
                  <a:close/>
                </a:path>
              </a:pathLst>
            </a:custGeom>
            <a:solidFill>
              <a:srgbClr val="14327D"/>
            </a:solidFill>
            <a:ln w="21599"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552DFD6A-6C8E-E7A0-99C4-BAAB5CAF03F7}"/>
                </a:ext>
              </a:extLst>
            </p:cNvPr>
            <p:cNvSpPr/>
            <p:nvPr userDrawn="1"/>
          </p:nvSpPr>
          <p:spPr>
            <a:xfrm>
              <a:off x="6307545" y="3336739"/>
              <a:ext cx="1235661" cy="910258"/>
            </a:xfrm>
            <a:custGeom>
              <a:avLst/>
              <a:gdLst>
                <a:gd name="connsiteX0" fmla="*/ 1235568 w 1235661"/>
                <a:gd name="connsiteY0" fmla="*/ 180763 h 910258"/>
                <a:gd name="connsiteX1" fmla="*/ 181049 w 1235661"/>
                <a:gd name="connsiteY1" fmla="*/ 259415 h 910258"/>
                <a:gd name="connsiteX2" fmla="*/ 17789 w 1235661"/>
                <a:gd name="connsiteY2" fmla="*/ 909878 h 910258"/>
                <a:gd name="connsiteX3" fmla="*/ 1235568 w 1235661"/>
                <a:gd name="connsiteY3" fmla="*/ 180763 h 910258"/>
              </a:gdLst>
              <a:ahLst/>
              <a:cxnLst>
                <a:cxn ang="0">
                  <a:pos x="connsiteX0" y="connsiteY0"/>
                </a:cxn>
                <a:cxn ang="0">
                  <a:pos x="connsiteX1" y="connsiteY1"/>
                </a:cxn>
                <a:cxn ang="0">
                  <a:pos x="connsiteX2" y="connsiteY2"/>
                </a:cxn>
                <a:cxn ang="0">
                  <a:pos x="connsiteX3" y="connsiteY3"/>
                </a:cxn>
              </a:cxnLst>
              <a:rect l="l" t="t" r="r" b="b"/>
              <a:pathLst>
                <a:path w="1235661" h="910258">
                  <a:moveTo>
                    <a:pt x="1235568" y="180763"/>
                  </a:moveTo>
                  <a:cubicBezTo>
                    <a:pt x="922668" y="-88700"/>
                    <a:pt x="450519" y="-53484"/>
                    <a:pt x="181049" y="259415"/>
                  </a:cubicBezTo>
                  <a:cubicBezTo>
                    <a:pt x="27004" y="438359"/>
                    <a:pt x="-33521" y="679432"/>
                    <a:pt x="17789" y="909878"/>
                  </a:cubicBezTo>
                  <a:cubicBezTo>
                    <a:pt x="17789" y="909878"/>
                    <a:pt x="853945" y="791979"/>
                    <a:pt x="1235568" y="180763"/>
                  </a:cubicBezTo>
                  <a:close/>
                </a:path>
              </a:pathLst>
            </a:custGeom>
            <a:solidFill>
              <a:srgbClr val="FCD404"/>
            </a:solidFill>
            <a:ln w="21599" cap="flat">
              <a:noFill/>
              <a:prstDash val="solid"/>
              <a:miter/>
            </a:ln>
          </p:spPr>
          <p:txBody>
            <a:bodyPr rtlCol="0" anchor="ctr"/>
            <a:lstStyle/>
            <a:p>
              <a:endParaRPr lang="en-US"/>
            </a:p>
          </p:txBody>
        </p:sp>
      </p:grpSp>
      <p:sp>
        <p:nvSpPr>
          <p:cNvPr id="2" name="Rectangle 1">
            <a:extLst>
              <a:ext uri="{FF2B5EF4-FFF2-40B4-BE49-F238E27FC236}">
                <a16:creationId xmlns:a16="http://schemas.microsoft.com/office/drawing/2014/main" id="{F8E7CD65-D9B6-9BA5-AB09-00728A89F38F}"/>
              </a:ext>
            </a:extLst>
          </p:cNvPr>
          <p:cNvSpPr/>
          <p:nvPr userDrawn="1"/>
        </p:nvSpPr>
        <p:spPr>
          <a:xfrm rot="16200000">
            <a:off x="5431756" y="900427"/>
            <a:ext cx="526210" cy="113897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0987F8E7-6134-8825-6D27-C1A33A240DF2}"/>
              </a:ext>
            </a:extLst>
          </p:cNvPr>
          <p:cNvCxnSpPr>
            <a:cxnSpLocks/>
          </p:cNvCxnSpPr>
          <p:nvPr userDrawn="1"/>
        </p:nvCxnSpPr>
        <p:spPr>
          <a:xfrm>
            <a:off x="11386644" y="6332182"/>
            <a:ext cx="0" cy="528897"/>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3" name="Graphic 2" descr="SDGE LOGO">
            <a:extLst>
              <a:ext uri="{FF2B5EF4-FFF2-40B4-BE49-F238E27FC236}">
                <a16:creationId xmlns:a16="http://schemas.microsoft.com/office/drawing/2014/main" id="{5E03170A-3B3E-0802-1985-477844E61341}"/>
              </a:ext>
              <a:ext uri="{C183D7F6-B498-43B3-948B-1728B52AA6E4}">
                <adec:decorative xmlns:adec="http://schemas.microsoft.com/office/drawing/2017/decorative" val="0"/>
              </a:ext>
            </a:extLst>
          </p:cNvPr>
          <p:cNvPicPr>
            <a:picLocks noChangeAspect="1"/>
          </p:cNvPicPr>
          <p:nvPr userDrawn="1"/>
        </p:nvPicPr>
        <p:blipFill>
          <a:blip r:embed="rId36">
            <a:extLst>
              <a:ext uri="{96DAC541-7B7A-43D3-8B79-37D633B846F1}">
                <asvg:svgBlip xmlns:asvg="http://schemas.microsoft.com/office/drawing/2016/SVG/main" r:embed="rId37"/>
              </a:ext>
            </a:extLst>
          </a:blip>
          <a:stretch>
            <a:fillRect/>
          </a:stretch>
        </p:blipFill>
        <p:spPr>
          <a:xfrm>
            <a:off x="438245" y="6435299"/>
            <a:ext cx="1139757" cy="305005"/>
          </a:xfrm>
          <a:prstGeom prst="rect">
            <a:avLst/>
          </a:prstGeom>
        </p:spPr>
      </p:pic>
    </p:spTree>
    <p:extLst>
      <p:ext uri="{BB962C8B-B14F-4D97-AF65-F5344CB8AC3E}">
        <p14:creationId xmlns:p14="http://schemas.microsoft.com/office/powerpoint/2010/main" val="120360269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 id="2147483702" r:id="rId23"/>
    <p:sldLayoutId id="2147483703" r:id="rId24"/>
    <p:sldLayoutId id="2147483704" r:id="rId25"/>
    <p:sldLayoutId id="2147483705" r:id="rId26"/>
    <p:sldLayoutId id="2147483706" r:id="rId27"/>
    <p:sldLayoutId id="2147483707" r:id="rId28"/>
    <p:sldLayoutId id="2147483708" r:id="rId29"/>
    <p:sldLayoutId id="2147483709" r:id="rId30"/>
    <p:sldLayoutId id="2147483710" r:id="rId31"/>
    <p:sldLayoutId id="2147483711" r:id="rId32"/>
    <p:sldLayoutId id="2147483712" r:id="rId33"/>
    <p:sldLayoutId id="2147483713" r:id="rId3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ColorBlue_bar_top-12.jpg">
            <a:extLst>
              <a:ext uri="{FF2B5EF4-FFF2-40B4-BE49-F238E27FC236}">
                <a16:creationId xmlns:a16="http://schemas.microsoft.com/office/drawing/2014/main" id="{2B7AFE69-1D19-4CF8-B271-F5250847ECD9}"/>
              </a:ext>
            </a:extLst>
          </p:cNvPr>
          <p:cNvPicPr>
            <a:picLocks noChangeAspect="1"/>
          </p:cNvPicPr>
          <p:nvPr userDrawn="1"/>
        </p:nvPicPr>
        <p:blipFill>
          <a:blip r:embed="rId30" cstate="print">
            <a:extLst>
              <a:ext uri="{28A0092B-C50C-407E-A947-70E740481C1C}">
                <a14:useLocalDpi xmlns:a14="http://schemas.microsoft.com/office/drawing/2010/main"/>
              </a:ext>
            </a:extLst>
          </a:blip>
          <a:srcRect/>
          <a:stretch>
            <a:fillRect/>
          </a:stretch>
        </p:blipFill>
        <p:spPr bwMode="auto">
          <a:xfrm>
            <a:off x="-1" y="0"/>
            <a:ext cx="12192001" cy="1198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1453019" y="1"/>
            <a:ext cx="10538565" cy="11899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453019" y="1317811"/>
            <a:ext cx="10538565" cy="471973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67013" y="6356352"/>
            <a:ext cx="1152395" cy="365125"/>
          </a:xfrm>
          <a:prstGeom prst="rect">
            <a:avLst/>
          </a:prstGeom>
        </p:spPr>
        <p:txBody>
          <a:bodyPr vert="horz" lIns="91440" tIns="45720" rIns="91440" bIns="45720" rtlCol="0" anchor="ctr"/>
          <a:lstStyle>
            <a:lvl1pPr algn="l">
              <a:defRPr lang="en-US" sz="900" kern="1200" smtClean="0">
                <a:solidFill>
                  <a:srgbClr val="7F7F7F"/>
                </a:solidFill>
                <a:latin typeface="Arial" panose="020B0604020202020204" pitchFamily="34" charset="0"/>
                <a:ea typeface="MS PGothic" panose="020B0600070205080204" pitchFamily="34" charset="-128"/>
                <a:cs typeface="Arial" panose="020B0604020202020204" pitchFamily="34" charset="0"/>
              </a:defRPr>
            </a:lvl1pPr>
          </a:lstStyle>
          <a:p>
            <a:fld id="{297F73F1-B8F7-4BB3-88D4-170B4A6BC643}" type="datetimeFigureOut">
              <a:rPr lang="en-US" smtClean="0"/>
              <a:pPr/>
              <a:t>5/30/2024</a:t>
            </a:fld>
            <a:endParaRPr lang="en-US"/>
          </a:p>
        </p:txBody>
      </p:sp>
      <p:sp>
        <p:nvSpPr>
          <p:cNvPr id="5" name="Footer Placeholder 4"/>
          <p:cNvSpPr>
            <a:spLocks noGrp="1"/>
          </p:cNvSpPr>
          <p:nvPr>
            <p:ph type="ftr" sz="quarter" idx="3"/>
          </p:nvPr>
        </p:nvSpPr>
        <p:spPr>
          <a:xfrm>
            <a:off x="1453018" y="6356352"/>
            <a:ext cx="7632527" cy="365125"/>
          </a:xfrm>
          <a:prstGeom prst="rect">
            <a:avLst/>
          </a:prstGeom>
        </p:spPr>
        <p:txBody>
          <a:bodyPr vert="horz" lIns="91440" tIns="45720" rIns="91440" bIns="45720" rtlCol="0" anchor="ctr"/>
          <a:lstStyle>
            <a:lvl1pPr algn="ctr">
              <a:defRPr lang="en-US" sz="900" kern="1200" dirty="0" smtClean="0">
                <a:solidFill>
                  <a:srgbClr val="7F7F7F"/>
                </a:solidFill>
                <a:latin typeface="Arial" panose="020B0604020202020204" pitchFamily="34" charset="0"/>
                <a:ea typeface="MS PGothic" panose="020B0600070205080204" pitchFamily="34" charset="-128"/>
                <a:cs typeface="Arial" panose="020B0604020202020204" pitchFamily="34" charset="0"/>
              </a:defRPr>
            </a:lvl1pPr>
          </a:lstStyle>
          <a:p>
            <a:endParaRPr lang="en-US"/>
          </a:p>
        </p:txBody>
      </p:sp>
      <p:sp>
        <p:nvSpPr>
          <p:cNvPr id="6" name="Slide Number Placeholder 5"/>
          <p:cNvSpPr>
            <a:spLocks noGrp="1"/>
          </p:cNvSpPr>
          <p:nvPr>
            <p:ph type="sldNum" sz="quarter" idx="4"/>
          </p:nvPr>
        </p:nvSpPr>
        <p:spPr>
          <a:xfrm>
            <a:off x="9248384" y="6356352"/>
            <a:ext cx="2743200" cy="365125"/>
          </a:xfrm>
          <a:prstGeom prst="rect">
            <a:avLst/>
          </a:prstGeom>
        </p:spPr>
        <p:txBody>
          <a:bodyPr vert="horz" lIns="91440" tIns="45720" rIns="91440" bIns="45720" rtlCol="0" anchor="ctr"/>
          <a:lstStyle>
            <a:lvl1pPr algn="r">
              <a:defRPr lang="en-US" sz="900" kern="1200" smtClean="0">
                <a:solidFill>
                  <a:srgbClr val="7F7F7F"/>
                </a:solidFill>
                <a:latin typeface="Arial" panose="020B0604020202020204" pitchFamily="34" charset="0"/>
                <a:ea typeface="MS PGothic" panose="020B0600070205080204" pitchFamily="34" charset="-128"/>
                <a:cs typeface="Arial" panose="020B0604020202020204" pitchFamily="34" charset="0"/>
              </a:defRPr>
            </a:lvl1pPr>
          </a:lstStyle>
          <a:p>
            <a:fld id="{A5B56432-4C90-4F05-B8D0-B4F6788E1284}" type="slidenum">
              <a:rPr lang="en-US" smtClean="0"/>
              <a:pPr/>
              <a:t>‹#›</a:t>
            </a:fld>
            <a:r>
              <a:rPr lang="en-US"/>
              <a:t> - INTERNAL</a:t>
            </a:r>
          </a:p>
        </p:txBody>
      </p:sp>
      <p:sp>
        <p:nvSpPr>
          <p:cNvPr id="7" name="MSIPCMContentMarking" descr="{&quot;HashCode&quot;:-451985486,&quot;Placement&quot;:&quot;Footer&quot;,&quot;Top&quot;:519.343,&quot;Left&quot;:453.295349,&quot;SlideWidth&quot;:960,&quot;SlideHeight&quot;:540}">
            <a:extLst>
              <a:ext uri="{FF2B5EF4-FFF2-40B4-BE49-F238E27FC236}">
                <a16:creationId xmlns:a16="http://schemas.microsoft.com/office/drawing/2014/main" id="{51962157-4A34-4566-8132-616E6BAFFFA0}"/>
              </a:ext>
            </a:extLst>
          </p:cNvPr>
          <p:cNvSpPr txBox="1"/>
          <p:nvPr userDrawn="1"/>
        </p:nvSpPr>
        <p:spPr>
          <a:xfrm>
            <a:off x="5756851" y="6595656"/>
            <a:ext cx="678298" cy="262344"/>
          </a:xfrm>
          <a:prstGeom prst="rect">
            <a:avLst/>
          </a:prstGeom>
          <a:noFill/>
        </p:spPr>
        <p:txBody>
          <a:bodyPr vert="horz" wrap="square" lIns="0" tIns="0" rIns="0" bIns="0" rtlCol="0" anchor="ctr" anchorCtr="1">
            <a:spAutoFit/>
          </a:bodyPr>
          <a:lstStyle/>
          <a:p>
            <a:pPr algn="ctr">
              <a:spcBef>
                <a:spcPts val="0"/>
              </a:spcBef>
              <a:spcAft>
                <a:spcPts val="0"/>
              </a:spcAft>
            </a:pPr>
            <a:r>
              <a:rPr lang="en-US" sz="1000">
                <a:solidFill>
                  <a:srgbClr val="000000"/>
                </a:solidFill>
                <a:latin typeface="Calibri" panose="020F0502020204030204" pitchFamily="34" charset="0"/>
              </a:rPr>
              <a:t>Internal </a:t>
            </a:r>
          </a:p>
        </p:txBody>
      </p:sp>
    </p:spTree>
    <p:extLst>
      <p:ext uri="{BB962C8B-B14F-4D97-AF65-F5344CB8AC3E}">
        <p14:creationId xmlns:p14="http://schemas.microsoft.com/office/powerpoint/2010/main" val="3633822751"/>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 id="2147483734" r:id="rId20"/>
    <p:sldLayoutId id="2147483735" r:id="rId21"/>
    <p:sldLayoutId id="2147483736" r:id="rId22"/>
    <p:sldLayoutId id="2147483737" r:id="rId23"/>
    <p:sldLayoutId id="2147483738" r:id="rId24"/>
    <p:sldLayoutId id="2147483739" r:id="rId25"/>
    <p:sldLayoutId id="2147483740" r:id="rId26"/>
    <p:sldLayoutId id="2147483741" r:id="rId27"/>
    <p:sldLayoutId id="2147483742" r:id="rId28"/>
  </p:sldLayoutIdLst>
  <p:txStyles>
    <p:titleStyle>
      <a:lvl1pPr algn="l" defTabSz="914400" rtl="0" eaLnBrk="1" latinLnBrk="0" hangingPunct="1">
        <a:lnSpc>
          <a:spcPct val="90000"/>
        </a:lnSpc>
        <a:spcBef>
          <a:spcPct val="0"/>
        </a:spcBef>
        <a:buNone/>
        <a:defRPr lang="en-US" sz="3600" b="1" kern="1200" dirty="0">
          <a:solidFill>
            <a:schemeClr val="bg1"/>
          </a:solidFill>
          <a:latin typeface="Arial" panose="020B0604020202020204" pitchFamily="34" charset="0"/>
          <a:ea typeface="MS PGothic" panose="020B0600070205080204" pitchFamily="34" charset="-128"/>
          <a:cs typeface="Arial" panose="020B0604020202020204" pitchFamily="34" charset="0"/>
        </a:defRPr>
      </a:lvl1pPr>
    </p:titleStyle>
    <p:bodyStyle>
      <a:lvl1pPr marL="228600" indent="-228600" algn="l" defTabSz="914400" rtl="0" eaLnBrk="1" latinLnBrk="0" hangingPunct="1">
        <a:lnSpc>
          <a:spcPct val="100000"/>
        </a:lnSpc>
        <a:spcBef>
          <a:spcPts val="600"/>
        </a:spcBef>
        <a:buFont typeface="Arial" panose="020B0604020202020204" pitchFamily="34" charset="0"/>
        <a:buChar char="•"/>
        <a:defRPr sz="3200" kern="1200">
          <a:solidFill>
            <a:schemeClr val="tx2">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600"/>
        </a:spcBef>
        <a:buFont typeface="Arial" panose="020B0604020202020204" pitchFamily="34" charset="0"/>
        <a:buChar char="•"/>
        <a:defRPr sz="2800" kern="1200">
          <a:solidFill>
            <a:schemeClr val="tx2">
              <a:lumMod val="50000"/>
            </a:schemeClr>
          </a:solidFill>
          <a:latin typeface="+mn-lt"/>
          <a:ea typeface="+mn-ea"/>
          <a:cs typeface="+mn-cs"/>
        </a:defRPr>
      </a:lvl2pPr>
      <a:lvl3pPr marL="1143000" indent="-228600" algn="l" defTabSz="914400" rtl="0" eaLnBrk="1" latinLnBrk="0" hangingPunct="1">
        <a:lnSpc>
          <a:spcPct val="100000"/>
        </a:lnSpc>
        <a:spcBef>
          <a:spcPts val="600"/>
        </a:spcBef>
        <a:buFont typeface="Arial" panose="020B0604020202020204" pitchFamily="34" charset="0"/>
        <a:buChar char="•"/>
        <a:defRPr sz="2000" kern="1200">
          <a:solidFill>
            <a:schemeClr val="tx2">
              <a:lumMod val="50000"/>
            </a:schemeClr>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800" kern="1200">
          <a:solidFill>
            <a:schemeClr val="tx2">
              <a:lumMod val="50000"/>
            </a:schemeClr>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4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9.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7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74.xml"/><Relationship Id="rId4" Type="http://schemas.openxmlformats.org/officeDocument/2006/relationships/image" Target="../media/image56.png"/></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74.xml"/><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7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7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74.xml"/><Relationship Id="rId5" Type="http://schemas.openxmlformats.org/officeDocument/2006/relationships/image" Target="../media/image62.png"/><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1.xml"/><Relationship Id="rId1" Type="http://schemas.openxmlformats.org/officeDocument/2006/relationships/slideLayout" Target="../slideLayouts/slideLayout74.xml"/></Relationships>
</file>

<file path=ppt/slides/_rels/slide2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2.xml"/><Relationship Id="rId1" Type="http://schemas.openxmlformats.org/officeDocument/2006/relationships/slideLayout" Target="../slideLayouts/slideLayout74.xml"/></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68.xml"/><Relationship Id="rId5" Type="http://schemas.openxmlformats.org/officeDocument/2006/relationships/image" Target="../media/image68.png"/><Relationship Id="rId4" Type="http://schemas.openxmlformats.org/officeDocument/2006/relationships/image" Target="../media/image67.svg"/></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3.xml"/><Relationship Id="rId1" Type="http://schemas.openxmlformats.org/officeDocument/2006/relationships/slideLayout" Target="../slideLayouts/slideLayout7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hyperlink" Target="https://www.readyforwildfire.org/more/fireworks-safety/"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17.xml"/><Relationship Id="rId4" Type="http://schemas.openxmlformats.org/officeDocument/2006/relationships/image" Target="../media/image95.jpeg"/></Relationships>
</file>

<file path=ppt/slides/_rels/slide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0.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99.jpeg"/><Relationship Id="rId1" Type="http://schemas.openxmlformats.org/officeDocument/2006/relationships/slideLayout" Target="../slideLayouts/slideLayout3.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30.jpeg"/></Relationships>
</file>

<file path=ppt/slides/_rels/slide55.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3.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36.jpeg"/></Relationships>
</file>

<file path=ppt/slides/_rels/slide6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notesSlide" Target="../notesSlides/notesSlide2.xml"/><Relationship Id="rId1" Type="http://schemas.openxmlformats.org/officeDocument/2006/relationships/slideLayout" Target="../slideLayouts/slideLayout49.xml"/><Relationship Id="rId6" Type="http://schemas.openxmlformats.org/officeDocument/2006/relationships/image" Target="../media/image40.jpeg"/><Relationship Id="rId5" Type="http://schemas.openxmlformats.org/officeDocument/2006/relationships/image" Target="../media/image39.jpeg"/><Relationship Id="rId10" Type="http://schemas.openxmlformats.org/officeDocument/2006/relationships/image" Target="../media/image43.jpeg"/><Relationship Id="rId4" Type="http://schemas.openxmlformats.org/officeDocument/2006/relationships/image" Target="../media/image38.png"/><Relationship Id="rId9" Type="http://schemas.openxmlformats.org/officeDocument/2006/relationships/image" Target="../media/image42.jpeg"/></Relationships>
</file>

<file path=ppt/slides/_rels/slide9.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svg"/><Relationship Id="rId2" Type="http://schemas.openxmlformats.org/officeDocument/2006/relationships/notesSlide" Target="../notesSlides/notesSlide3.xml"/><Relationship Id="rId1" Type="http://schemas.openxmlformats.org/officeDocument/2006/relationships/slideLayout" Target="../slideLayouts/slideLayout49.xml"/><Relationship Id="rId6" Type="http://schemas.openxmlformats.org/officeDocument/2006/relationships/image" Target="../media/image47.sv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svg"/><Relationship Id="rId4" Type="http://schemas.openxmlformats.org/officeDocument/2006/relationships/image" Target="../media/image45.svg"/><Relationship Id="rId9"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BA0FBA-1B48-4F4D-B54E-B2F5C0458E7C}"/>
              </a:ext>
            </a:extLst>
          </p:cNvPr>
          <p:cNvPicPr>
            <a:picLocks noChangeAspect="1"/>
          </p:cNvPicPr>
          <p:nvPr/>
        </p:nvPicPr>
        <p:blipFill>
          <a:blip r:embed="rId2"/>
          <a:stretch>
            <a:fillRect/>
          </a:stretch>
        </p:blipFill>
        <p:spPr>
          <a:xfrm>
            <a:off x="0" y="0"/>
            <a:ext cx="12192000" cy="6857999"/>
          </a:xfrm>
          <a:prstGeom prst="rect">
            <a:avLst/>
          </a:prstGeom>
        </p:spPr>
      </p:pic>
      <p:sp>
        <p:nvSpPr>
          <p:cNvPr id="2" name="Subtitle 1"/>
          <p:cNvSpPr>
            <a:spLocks noGrp="1"/>
          </p:cNvSpPr>
          <p:nvPr>
            <p:ph type="subTitle" idx="1"/>
          </p:nvPr>
        </p:nvSpPr>
        <p:spPr>
          <a:xfrm>
            <a:off x="1121553" y="2021813"/>
            <a:ext cx="9144000" cy="746269"/>
          </a:xfrm>
        </p:spPr>
        <p:txBody>
          <a:bodyPr>
            <a:normAutofit/>
          </a:bodyPr>
          <a:lstStyle/>
          <a:p>
            <a:r>
              <a:rPr lang="en-US"/>
              <a:t>June 27, 2023</a:t>
            </a:r>
            <a:endParaRPr lang="en-US" sz="1200"/>
          </a:p>
          <a:p>
            <a:endParaRPr lang="en-US" sz="1200"/>
          </a:p>
          <a:p>
            <a:endParaRPr lang="en-US" sz="1200"/>
          </a:p>
          <a:p>
            <a:endParaRPr lang="en-US" sz="1200"/>
          </a:p>
          <a:p>
            <a:endParaRPr lang="en-US" sz="1200"/>
          </a:p>
          <a:p>
            <a:endParaRPr lang="en-US" sz="1200"/>
          </a:p>
        </p:txBody>
      </p:sp>
      <p:sp>
        <p:nvSpPr>
          <p:cNvPr id="3" name="Title 2"/>
          <p:cNvSpPr>
            <a:spLocks noGrp="1"/>
          </p:cNvSpPr>
          <p:nvPr>
            <p:ph type="title"/>
          </p:nvPr>
        </p:nvSpPr>
        <p:spPr/>
        <p:txBody>
          <a:bodyPr/>
          <a:lstStyle/>
          <a:p>
            <a:r>
              <a:rPr lang="en-US"/>
              <a:t>EPIC Workshop</a:t>
            </a:r>
          </a:p>
        </p:txBody>
      </p:sp>
      <p:sp>
        <p:nvSpPr>
          <p:cNvPr id="5" name="Subtitle 1">
            <a:extLst>
              <a:ext uri="{FF2B5EF4-FFF2-40B4-BE49-F238E27FC236}">
                <a16:creationId xmlns:a16="http://schemas.microsoft.com/office/drawing/2014/main" id="{7569B0D2-D16E-457D-AFB8-7DD30577A22C}"/>
              </a:ext>
            </a:extLst>
          </p:cNvPr>
          <p:cNvSpPr txBox="1">
            <a:spLocks/>
          </p:cNvSpPr>
          <p:nvPr/>
        </p:nvSpPr>
        <p:spPr>
          <a:xfrm>
            <a:off x="0" y="5614096"/>
            <a:ext cx="10120604" cy="74626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1800"/>
              <a:t>The EPIC program is funded by California utility customers under the auspices of the CPUC</a:t>
            </a:r>
            <a:endParaRPr lang="en-US" sz="1050"/>
          </a:p>
          <a:p>
            <a:pPr algn="ctr"/>
            <a:endParaRPr lang="en-US" sz="1050"/>
          </a:p>
          <a:p>
            <a:pPr algn="ctr"/>
            <a:endParaRPr lang="en-US" sz="1050"/>
          </a:p>
          <a:p>
            <a:pPr algn="ctr"/>
            <a:endParaRPr lang="en-US" sz="1050"/>
          </a:p>
          <a:p>
            <a:pPr algn="ctr"/>
            <a:endParaRPr lang="en-US" sz="1050"/>
          </a:p>
          <a:p>
            <a:pPr algn="ctr"/>
            <a:endParaRPr lang="en-US" sz="1050"/>
          </a:p>
        </p:txBody>
      </p:sp>
      <p:pic>
        <p:nvPicPr>
          <p:cNvPr id="6" name="Picture 5">
            <a:extLst>
              <a:ext uri="{FF2B5EF4-FFF2-40B4-BE49-F238E27FC236}">
                <a16:creationId xmlns:a16="http://schemas.microsoft.com/office/drawing/2014/main" id="{E538707D-3013-486B-AC35-1BE8C95BDE1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0347665" y="3157932"/>
            <a:ext cx="1050445" cy="1198504"/>
          </a:xfrm>
          <a:prstGeom prst="rect">
            <a:avLst/>
          </a:prstGeom>
          <a:ln w="19050">
            <a:noFill/>
          </a:ln>
        </p:spPr>
      </p:pic>
      <p:pic>
        <p:nvPicPr>
          <p:cNvPr id="7" name="Picture 2" descr="SDGE | San Diego Gas &amp; Electric">
            <a:extLst>
              <a:ext uri="{FF2B5EF4-FFF2-40B4-BE49-F238E27FC236}">
                <a16:creationId xmlns:a16="http://schemas.microsoft.com/office/drawing/2014/main" id="{63134F75-86D8-4596-84D6-3D55DB17D8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56529" y="902624"/>
            <a:ext cx="2032718" cy="591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04226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F16D419-C6CE-DCF2-BCFB-CF67985CCC6C}"/>
              </a:ext>
            </a:extLst>
          </p:cNvPr>
          <p:cNvSpPr>
            <a:spLocks noGrp="1"/>
          </p:cNvSpPr>
          <p:nvPr>
            <p:ph type="title"/>
          </p:nvPr>
        </p:nvSpPr>
        <p:spPr/>
        <p:txBody>
          <a:bodyPr>
            <a:normAutofit/>
          </a:bodyPr>
          <a:lstStyle/>
          <a:p>
            <a:r>
              <a:rPr lang="en-US" sz="3200"/>
              <a:t>EPIC 3.11 Contributions to CPUC’s ESJ Action Plan</a:t>
            </a:r>
          </a:p>
        </p:txBody>
      </p:sp>
      <p:graphicFrame>
        <p:nvGraphicFramePr>
          <p:cNvPr id="10" name="Content Placeholder 9">
            <a:extLst>
              <a:ext uri="{FF2B5EF4-FFF2-40B4-BE49-F238E27FC236}">
                <a16:creationId xmlns:a16="http://schemas.microsoft.com/office/drawing/2014/main" id="{805D2EDD-9C12-97D1-F114-1FCA9A96868F}"/>
              </a:ext>
            </a:extLst>
          </p:cNvPr>
          <p:cNvGraphicFramePr>
            <a:graphicFrameLocks noGrp="1"/>
          </p:cNvGraphicFramePr>
          <p:nvPr>
            <p:ph idx="1"/>
            <p:extLst>
              <p:ext uri="{D42A27DB-BD31-4B8C-83A1-F6EECF244321}">
                <p14:modId xmlns:p14="http://schemas.microsoft.com/office/powerpoint/2010/main" val="2432122842"/>
              </p:ext>
            </p:extLst>
          </p:nvPr>
        </p:nvGraphicFramePr>
        <p:xfrm>
          <a:off x="1031631" y="1613817"/>
          <a:ext cx="10206494" cy="46325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014495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C3123A-1DE6-430C-8518-4D8119B83663}"/>
              </a:ext>
            </a:extLst>
          </p:cNvPr>
          <p:cNvSpPr>
            <a:spLocks noGrp="1"/>
          </p:cNvSpPr>
          <p:nvPr>
            <p:ph type="title"/>
          </p:nvPr>
        </p:nvSpPr>
        <p:spPr/>
        <p:txBody>
          <a:bodyPr/>
          <a:lstStyle/>
          <a:p>
            <a:r>
              <a:rPr lang="en-US"/>
              <a:t>RCAM’s Impact on the Future of Microgrids</a:t>
            </a:r>
          </a:p>
        </p:txBody>
      </p:sp>
      <p:graphicFrame>
        <p:nvGraphicFramePr>
          <p:cNvPr id="2" name="Content Placeholder 1">
            <a:extLst>
              <a:ext uri="{FF2B5EF4-FFF2-40B4-BE49-F238E27FC236}">
                <a16:creationId xmlns:a16="http://schemas.microsoft.com/office/drawing/2014/main" id="{1D6BFEA0-AAD9-A3D3-0D48-2B2D6898A05E}"/>
              </a:ext>
            </a:extLst>
          </p:cNvPr>
          <p:cNvGraphicFramePr>
            <a:graphicFrameLocks noGrp="1"/>
          </p:cNvGraphicFramePr>
          <p:nvPr>
            <p:ph idx="1"/>
          </p:nvPr>
        </p:nvGraphicFramePr>
        <p:xfrm>
          <a:off x="1541640" y="1741979"/>
          <a:ext cx="9108720" cy="41525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206051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D9E7A79-ECC6-6A9A-CDC6-90CDD5A6A8B5}"/>
              </a:ext>
            </a:extLst>
          </p:cNvPr>
          <p:cNvSpPr/>
          <p:nvPr/>
        </p:nvSpPr>
        <p:spPr>
          <a:xfrm>
            <a:off x="1136342" y="1358518"/>
            <a:ext cx="4540763" cy="51754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4AE1E15-4955-ED2F-3648-C98634E682B5}"/>
              </a:ext>
            </a:extLst>
          </p:cNvPr>
          <p:cNvSpPr>
            <a:spLocks noGrp="1"/>
          </p:cNvSpPr>
          <p:nvPr>
            <p:ph type="title"/>
          </p:nvPr>
        </p:nvSpPr>
        <p:spPr/>
        <p:txBody>
          <a:bodyPr/>
          <a:lstStyle/>
          <a:p>
            <a:r>
              <a:rPr lang="en-US"/>
              <a:t>Part of the EPIC 3.11 Heritage</a:t>
            </a:r>
          </a:p>
        </p:txBody>
      </p:sp>
      <p:pic>
        <p:nvPicPr>
          <p:cNvPr id="6" name="Content Placeholder 5">
            <a:extLst>
              <a:ext uri="{FF2B5EF4-FFF2-40B4-BE49-F238E27FC236}">
                <a16:creationId xmlns:a16="http://schemas.microsoft.com/office/drawing/2014/main" id="{CD8BA54A-5A91-FE75-76C1-CBF1AC6759BD}"/>
              </a:ext>
            </a:extLst>
          </p:cNvPr>
          <p:cNvPicPr>
            <a:picLocks noGrp="1" noChangeAspect="1"/>
          </p:cNvPicPr>
          <p:nvPr>
            <p:ph idx="1"/>
          </p:nvPr>
        </p:nvPicPr>
        <p:blipFill rotWithShape="1">
          <a:blip r:embed="rId2"/>
          <a:srcRect l="7516" t="1" r="5214" b="-32203"/>
          <a:stretch/>
        </p:blipFill>
        <p:spPr>
          <a:xfrm>
            <a:off x="1136342" y="1358518"/>
            <a:ext cx="4540763" cy="5175447"/>
          </a:xfrm>
          <a:solidFill>
            <a:schemeClr val="bg1"/>
          </a:solidFill>
          <a:ln w="19050">
            <a:solidFill>
              <a:schemeClr val="accent1"/>
            </a:solidFill>
          </a:ln>
          <a:effectLst>
            <a:outerShdw blurRad="50800" dist="38100" dir="2700000" algn="tl" rotWithShape="0">
              <a:prstClr val="black">
                <a:alpha val="40000"/>
              </a:prstClr>
            </a:outerShdw>
          </a:effectLst>
        </p:spPr>
      </p:pic>
      <p:sp>
        <p:nvSpPr>
          <p:cNvPr id="4" name="Text Placeholder 3">
            <a:extLst>
              <a:ext uri="{FF2B5EF4-FFF2-40B4-BE49-F238E27FC236}">
                <a16:creationId xmlns:a16="http://schemas.microsoft.com/office/drawing/2014/main" id="{486D64A8-B4FE-D686-B0D6-B9BB1639C5F4}"/>
              </a:ext>
            </a:extLst>
          </p:cNvPr>
          <p:cNvSpPr>
            <a:spLocks noGrp="1"/>
          </p:cNvSpPr>
          <p:nvPr>
            <p:ph type="body" idx="13"/>
          </p:nvPr>
        </p:nvSpPr>
        <p:spPr>
          <a:xfrm>
            <a:off x="6347534" y="5679830"/>
            <a:ext cx="5094432" cy="629750"/>
          </a:xfrm>
        </p:spPr>
        <p:txBody>
          <a:bodyPr>
            <a:normAutofit fontScale="92500" lnSpcReduction="10000"/>
          </a:bodyPr>
          <a:lstStyle/>
          <a:p>
            <a:r>
              <a:rPr lang="en-US" sz="1400" b="0">
                <a:solidFill>
                  <a:schemeClr val="tx2"/>
                </a:solidFill>
              </a:rPr>
              <a:t>https://www.pge.com/pge_global/common/pdfs/residential/in-your-community/community-microgrid/pge-community-microgrid-technical-best-practices-guide.pdf</a:t>
            </a:r>
          </a:p>
        </p:txBody>
      </p:sp>
      <p:grpSp>
        <p:nvGrpSpPr>
          <p:cNvPr id="7" name="Group 6">
            <a:extLst>
              <a:ext uri="{FF2B5EF4-FFF2-40B4-BE49-F238E27FC236}">
                <a16:creationId xmlns:a16="http://schemas.microsoft.com/office/drawing/2014/main" id="{E0B0924E-D590-82CC-CE9B-F63F34ED066C}"/>
              </a:ext>
            </a:extLst>
          </p:cNvPr>
          <p:cNvGrpSpPr/>
          <p:nvPr/>
        </p:nvGrpSpPr>
        <p:grpSpPr>
          <a:xfrm>
            <a:off x="6347534" y="1928674"/>
            <a:ext cx="5094432" cy="2485747"/>
            <a:chOff x="6347534" y="2186127"/>
            <a:chExt cx="5094432" cy="2485747"/>
          </a:xfrm>
        </p:grpSpPr>
        <p:sp>
          <p:nvSpPr>
            <p:cNvPr id="5" name="Speech Bubble: Rectangle with Corners Rounded 4">
              <a:extLst>
                <a:ext uri="{FF2B5EF4-FFF2-40B4-BE49-F238E27FC236}">
                  <a16:creationId xmlns:a16="http://schemas.microsoft.com/office/drawing/2014/main" id="{76A0F50A-20F2-E1C7-E525-FC1C060436FA}"/>
                </a:ext>
              </a:extLst>
            </p:cNvPr>
            <p:cNvSpPr/>
            <p:nvPr/>
          </p:nvSpPr>
          <p:spPr>
            <a:xfrm>
              <a:off x="6347534" y="2186127"/>
              <a:ext cx="5094432" cy="2485747"/>
            </a:xfrm>
            <a:prstGeom prst="wedgeRoundRectCallout">
              <a:avLst>
                <a:gd name="adj1" fmla="val -36517"/>
                <a:gd name="adj2" fmla="val 6428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E066E54-5769-C1F9-FF0C-D18B45BB5530}"/>
                </a:ext>
              </a:extLst>
            </p:cNvPr>
            <p:cNvSpPr txBox="1"/>
            <p:nvPr/>
          </p:nvSpPr>
          <p:spPr>
            <a:xfrm>
              <a:off x="6691609" y="2413338"/>
              <a:ext cx="4406282" cy="203132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“The current version of this Guide is based largely on the Redwood Coast Airport Microgrid in McKinleyville, California, because that is the first multi-customer Community Microgrid that has been deployed and is functional and operating on PG&amp;E’s Distribution System.”</a:t>
              </a:r>
            </a:p>
          </p:txBody>
        </p:sp>
      </p:grpSp>
    </p:spTree>
    <p:extLst>
      <p:ext uri="{BB962C8B-B14F-4D97-AF65-F5344CB8AC3E}">
        <p14:creationId xmlns:p14="http://schemas.microsoft.com/office/powerpoint/2010/main" val="40959605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D7A37-B5EE-447F-85A1-B579C4D2D87C}"/>
              </a:ext>
            </a:extLst>
          </p:cNvPr>
          <p:cNvSpPr>
            <a:spLocks noGrp="1"/>
          </p:cNvSpPr>
          <p:nvPr>
            <p:ph type="title"/>
          </p:nvPr>
        </p:nvSpPr>
        <p:spPr>
          <a:xfrm>
            <a:off x="1319409" y="176313"/>
            <a:ext cx="10672175" cy="851770"/>
          </a:xfrm>
        </p:spPr>
        <p:txBody>
          <a:bodyPr anchor="b">
            <a:normAutofit/>
          </a:bodyPr>
          <a:lstStyle/>
          <a:p>
            <a:r>
              <a:rPr lang="en-US" sz="2600"/>
              <a:t>PG&amp;E is continuing to advance microgrid research and development</a:t>
            </a:r>
          </a:p>
        </p:txBody>
      </p:sp>
      <p:sp>
        <p:nvSpPr>
          <p:cNvPr id="3" name="Slide Number Placeholder 2">
            <a:extLst>
              <a:ext uri="{FF2B5EF4-FFF2-40B4-BE49-F238E27FC236}">
                <a16:creationId xmlns:a16="http://schemas.microsoft.com/office/drawing/2014/main" id="{6C3E8E58-BFCF-4C31-92B6-2EB9649D1A10}"/>
              </a:ext>
            </a:extLst>
          </p:cNvPr>
          <p:cNvSpPr>
            <a:spLocks noGrp="1"/>
          </p:cNvSpPr>
          <p:nvPr>
            <p:ph type="sldNum" sz="quarter" idx="12"/>
          </p:nvPr>
        </p:nvSpPr>
        <p:spPr>
          <a:xfrm>
            <a:off x="9248384" y="6356352"/>
            <a:ext cx="2743200" cy="365125"/>
          </a:xfrm>
        </p:spPr>
        <p:txBody>
          <a:bodyPr anchor="ct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A5B56432-4C90-4F05-B8D0-B4F6788E1284}" type="slidenum">
              <a:rPr kumimoji="0" lang="en-US" sz="900" b="0" i="0" u="none" strike="noStrike" kern="1200" cap="none" spc="0" normalizeH="0" baseline="0" noProof="0" smtClean="0">
                <a:ln>
                  <a:noFill/>
                </a:ln>
                <a:solidFill>
                  <a:srgbClr val="7F7F7F"/>
                </a:solidFill>
                <a:effectLst/>
                <a:uLnTx/>
                <a:uFillTx/>
                <a:latin typeface="Arial" panose="020B0604020202020204" pitchFamily="34" charset="0"/>
                <a:ea typeface="MS PGothic" panose="020B0600070205080204" pitchFamily="34" charset="-128"/>
                <a:cs typeface="Arial" panose="020B0604020202020204" pitchFamily="34" charset="0"/>
              </a:rPr>
              <a:pPr marL="0" marR="0" lvl="0" indent="0" algn="r" defTabSz="457200" rtl="0" eaLnBrk="1" fontAlgn="auto" latinLnBrk="0" hangingPunct="1">
                <a:lnSpc>
                  <a:spcPct val="100000"/>
                </a:lnSpc>
                <a:spcBef>
                  <a:spcPts val="0"/>
                </a:spcBef>
                <a:spcAft>
                  <a:spcPts val="600"/>
                </a:spcAft>
                <a:buClrTx/>
                <a:buSzTx/>
                <a:buFontTx/>
                <a:buNone/>
                <a:tabLst/>
                <a:defRPr/>
              </a:pPr>
              <a:t>12</a:t>
            </a:fld>
            <a:endParaRPr kumimoji="0" lang="en-US" sz="900" b="0" i="0" u="none" strike="noStrike" kern="1200" cap="none" spc="0" normalizeH="0" baseline="0" noProof="0">
              <a:ln>
                <a:noFill/>
              </a:ln>
              <a:solidFill>
                <a:srgbClr val="7F7F7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aphicFrame>
        <p:nvGraphicFramePr>
          <p:cNvPr id="4" name="Diagram 3">
            <a:extLst>
              <a:ext uri="{FF2B5EF4-FFF2-40B4-BE49-F238E27FC236}">
                <a16:creationId xmlns:a16="http://schemas.microsoft.com/office/drawing/2014/main" id="{A47389AB-2D85-A682-02F9-4E497E0EEE11}"/>
              </a:ext>
            </a:extLst>
          </p:cNvPr>
          <p:cNvGraphicFramePr/>
          <p:nvPr/>
        </p:nvGraphicFramePr>
        <p:xfrm>
          <a:off x="1070721" y="1700658"/>
          <a:ext cx="10050557" cy="41961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853180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D833C-C107-4C93-AF29-D0589E915F0F}"/>
              </a:ext>
            </a:extLst>
          </p:cNvPr>
          <p:cNvSpPr>
            <a:spLocks noGrp="1"/>
          </p:cNvSpPr>
          <p:nvPr>
            <p:ph type="title"/>
          </p:nvPr>
        </p:nvSpPr>
        <p:spPr>
          <a:xfrm>
            <a:off x="1297745" y="0"/>
            <a:ext cx="10894255" cy="1189972"/>
          </a:xfrm>
        </p:spPr>
        <p:txBody>
          <a:bodyPr/>
          <a:lstStyle/>
          <a:p>
            <a:r>
              <a:rPr lang="en-US"/>
              <a:t>RCAM has performed as designed across a variety of hazard scenarios</a:t>
            </a:r>
          </a:p>
        </p:txBody>
      </p:sp>
      <p:sp>
        <p:nvSpPr>
          <p:cNvPr id="4" name="Slide Number Placeholder 3">
            <a:extLst>
              <a:ext uri="{FF2B5EF4-FFF2-40B4-BE49-F238E27FC236}">
                <a16:creationId xmlns:a16="http://schemas.microsoft.com/office/drawing/2014/main" id="{2052DF29-DEBF-472C-88A6-9B475131F4E1}"/>
              </a:ext>
            </a:extLst>
          </p:cNvPr>
          <p:cNvSpPr>
            <a:spLocks noGrp="1"/>
          </p:cNvSpPr>
          <p:nvPr>
            <p:ph type="sldNum" sz="quarter" idx="12"/>
          </p:nvPr>
        </p:nvSpPr>
        <p:spPr>
          <a:xfrm>
            <a:off x="10701131" y="6352802"/>
            <a:ext cx="732364" cy="298823"/>
          </a:xfrm>
          <a:prstGeom prst="rect">
            <a:avLst/>
          </a:prstGeom>
        </p:spPr>
        <p:txBody>
          <a:bodyPr vert="horz" lIns="0" tIns="0" rIns="0" bIns="0" rtlCol="0" anchor="b"/>
          <a:lstStyle>
            <a:defPPr>
              <a:defRPr lang="en-US"/>
            </a:defPPr>
            <a:lvl1pPr marL="0" algn="r" defTabSz="914400" rtl="0" eaLnBrk="1" latinLnBrk="0" hangingPunct="1">
              <a:defRPr sz="833"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64AC804-0060-4680-A5D6-29DA35471D4C}" type="slidenum">
              <a:rPr kumimoji="0" lang="en-US" sz="833" b="0" i="0" u="none" strike="noStrike" kern="1200" cap="none" spc="0" normalizeH="0" baseline="0" noProof="0" smtClean="0">
                <a:ln>
                  <a:noFill/>
                </a:ln>
                <a:solidFill>
                  <a:srgbClr val="0089C4">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833" b="0" i="0" u="none" strike="noStrike" kern="1200" cap="none" spc="0" normalizeH="0" baseline="0" noProof="0">
              <a:ln>
                <a:noFill/>
              </a:ln>
              <a:solidFill>
                <a:srgbClr val="0089C4">
                  <a:tint val="75000"/>
                </a:srgb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C5EC8CB2-944B-3B90-A5CC-886D99017239}"/>
              </a:ext>
            </a:extLst>
          </p:cNvPr>
          <p:cNvPicPr>
            <a:picLocks noChangeAspect="1"/>
          </p:cNvPicPr>
          <p:nvPr/>
        </p:nvPicPr>
        <p:blipFill>
          <a:blip r:embed="rId3"/>
          <a:stretch>
            <a:fillRect/>
          </a:stretch>
        </p:blipFill>
        <p:spPr>
          <a:xfrm>
            <a:off x="1124687" y="2239223"/>
            <a:ext cx="4410691" cy="4001058"/>
          </a:xfrm>
          <a:prstGeom prst="rect">
            <a:avLst/>
          </a:prstGeom>
        </p:spPr>
      </p:pic>
      <p:pic>
        <p:nvPicPr>
          <p:cNvPr id="5" name="Picture 4">
            <a:extLst>
              <a:ext uri="{FF2B5EF4-FFF2-40B4-BE49-F238E27FC236}">
                <a16:creationId xmlns:a16="http://schemas.microsoft.com/office/drawing/2014/main" id="{9B7209F3-4D66-3C10-B1FF-9AC57E5B0ADC}"/>
              </a:ext>
            </a:extLst>
          </p:cNvPr>
          <p:cNvPicPr>
            <a:picLocks noChangeAspect="1"/>
          </p:cNvPicPr>
          <p:nvPr/>
        </p:nvPicPr>
        <p:blipFill>
          <a:blip r:embed="rId4"/>
          <a:stretch>
            <a:fillRect/>
          </a:stretch>
        </p:blipFill>
        <p:spPr>
          <a:xfrm>
            <a:off x="7294887" y="2282091"/>
            <a:ext cx="3772426" cy="3915321"/>
          </a:xfrm>
          <a:prstGeom prst="rect">
            <a:avLst/>
          </a:prstGeom>
        </p:spPr>
      </p:pic>
      <p:sp>
        <p:nvSpPr>
          <p:cNvPr id="6" name="TextBox 5">
            <a:extLst>
              <a:ext uri="{FF2B5EF4-FFF2-40B4-BE49-F238E27FC236}">
                <a16:creationId xmlns:a16="http://schemas.microsoft.com/office/drawing/2014/main" id="{2F48FA02-CF7E-7E68-3BF0-81F56239B654}"/>
              </a:ext>
            </a:extLst>
          </p:cNvPr>
          <p:cNvSpPr txBox="1"/>
          <p:nvPr/>
        </p:nvSpPr>
        <p:spPr>
          <a:xfrm>
            <a:off x="1124687" y="1572800"/>
            <a:ext cx="392229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89C4"/>
                </a:solidFill>
                <a:effectLst/>
                <a:uLnTx/>
                <a:uFillTx/>
                <a:latin typeface="Calibri" panose="020F0502020204030204"/>
                <a:ea typeface="+mn-ea"/>
                <a:cs typeface="+mn-cs"/>
              </a:rPr>
              <a:t>6.4 Earthquake Dec. 20</a:t>
            </a:r>
            <a:r>
              <a:rPr kumimoji="0" lang="en-US" sz="1800" b="0" i="0" u="none" strike="noStrike" kern="1200" cap="none" spc="0" normalizeH="0" baseline="30000" noProof="0">
                <a:ln>
                  <a:noFill/>
                </a:ln>
                <a:solidFill>
                  <a:srgbClr val="0089C4"/>
                </a:solidFill>
                <a:effectLst/>
                <a:uLnTx/>
                <a:uFillTx/>
                <a:latin typeface="Calibri" panose="020F0502020204030204"/>
                <a:ea typeface="+mn-ea"/>
                <a:cs typeface="+mn-cs"/>
              </a:rPr>
              <a:t>th</a:t>
            </a:r>
            <a:r>
              <a:rPr kumimoji="0" lang="en-US" sz="1800" b="0" i="0" u="none" strike="noStrike" kern="1200" cap="none" spc="0" normalizeH="0" baseline="0" noProof="0">
                <a:ln>
                  <a:noFill/>
                </a:ln>
                <a:solidFill>
                  <a:srgbClr val="0089C4"/>
                </a:solidFill>
                <a:effectLst/>
                <a:uLnTx/>
                <a:uFillTx/>
                <a:latin typeface="Calibri" panose="020F0502020204030204"/>
                <a:ea typeface="+mn-ea"/>
                <a:cs typeface="+mn-cs"/>
              </a:rPr>
              <a:t>, 2022</a:t>
            </a:r>
          </a:p>
        </p:txBody>
      </p:sp>
      <p:sp>
        <p:nvSpPr>
          <p:cNvPr id="7" name="TextBox 6">
            <a:extLst>
              <a:ext uri="{FF2B5EF4-FFF2-40B4-BE49-F238E27FC236}">
                <a16:creationId xmlns:a16="http://schemas.microsoft.com/office/drawing/2014/main" id="{205F6A8C-8495-1906-E605-69C2C291F917}"/>
              </a:ext>
            </a:extLst>
          </p:cNvPr>
          <p:cNvSpPr txBox="1"/>
          <p:nvPr/>
        </p:nvSpPr>
        <p:spPr>
          <a:xfrm>
            <a:off x="7145018" y="1529931"/>
            <a:ext cx="392229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89C4"/>
                </a:solidFill>
                <a:effectLst/>
                <a:uLnTx/>
                <a:uFillTx/>
                <a:latin typeface="Calibri" panose="020F0502020204030204"/>
                <a:ea typeface="+mn-ea"/>
                <a:cs typeface="+mn-cs"/>
              </a:rPr>
              <a:t>“Storm Parade” Jan. 4</a:t>
            </a:r>
            <a:r>
              <a:rPr kumimoji="0" lang="en-US" sz="1800" b="0" i="0" u="none" strike="noStrike" kern="1200" cap="none" spc="0" normalizeH="0" baseline="30000" noProof="0">
                <a:ln>
                  <a:noFill/>
                </a:ln>
                <a:solidFill>
                  <a:srgbClr val="0089C4"/>
                </a:solidFill>
                <a:effectLst/>
                <a:uLnTx/>
                <a:uFillTx/>
                <a:latin typeface="Calibri" panose="020F0502020204030204"/>
                <a:ea typeface="+mn-ea"/>
                <a:cs typeface="+mn-cs"/>
              </a:rPr>
              <a:t>th</a:t>
            </a:r>
            <a:r>
              <a:rPr kumimoji="0" lang="en-US" sz="1800" b="0" i="0" u="none" strike="noStrike" kern="1200" cap="none" spc="0" normalizeH="0" baseline="0" noProof="0">
                <a:ln>
                  <a:noFill/>
                </a:ln>
                <a:solidFill>
                  <a:srgbClr val="0089C4"/>
                </a:solidFill>
                <a:effectLst/>
                <a:uLnTx/>
                <a:uFillTx/>
                <a:latin typeface="Calibri" panose="020F0502020204030204"/>
                <a:ea typeface="+mn-ea"/>
                <a:cs typeface="+mn-cs"/>
              </a:rPr>
              <a:t>, 2023</a:t>
            </a:r>
          </a:p>
        </p:txBody>
      </p:sp>
    </p:spTree>
    <p:extLst>
      <p:ext uri="{BB962C8B-B14F-4D97-AF65-F5344CB8AC3E}">
        <p14:creationId xmlns:p14="http://schemas.microsoft.com/office/powerpoint/2010/main" val="35061288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D833C-C107-4C93-AF29-D0589E915F0F}"/>
              </a:ext>
            </a:extLst>
          </p:cNvPr>
          <p:cNvSpPr>
            <a:spLocks noGrp="1"/>
          </p:cNvSpPr>
          <p:nvPr>
            <p:ph type="title"/>
          </p:nvPr>
        </p:nvSpPr>
        <p:spPr/>
        <p:txBody>
          <a:bodyPr/>
          <a:lstStyle/>
          <a:p>
            <a:r>
              <a:rPr lang="en-US"/>
              <a:t>Earthquake: 2:34am Dec. 20</a:t>
            </a:r>
            <a:r>
              <a:rPr lang="en-US" baseline="30000"/>
              <a:t>th</a:t>
            </a:r>
            <a:r>
              <a:rPr lang="en-US"/>
              <a:t>, 2022</a:t>
            </a:r>
          </a:p>
        </p:txBody>
      </p:sp>
      <p:sp>
        <p:nvSpPr>
          <p:cNvPr id="4" name="Slide Number Placeholder 3">
            <a:extLst>
              <a:ext uri="{FF2B5EF4-FFF2-40B4-BE49-F238E27FC236}">
                <a16:creationId xmlns:a16="http://schemas.microsoft.com/office/drawing/2014/main" id="{2052DF29-DEBF-472C-88A6-9B475131F4E1}"/>
              </a:ext>
            </a:extLst>
          </p:cNvPr>
          <p:cNvSpPr>
            <a:spLocks noGrp="1"/>
          </p:cNvSpPr>
          <p:nvPr>
            <p:ph type="sldNum" sz="quarter" idx="12"/>
          </p:nvPr>
        </p:nvSpPr>
        <p:spPr>
          <a:xfrm>
            <a:off x="10701131" y="6352802"/>
            <a:ext cx="732364" cy="298823"/>
          </a:xfrm>
          <a:prstGeom prst="rect">
            <a:avLst/>
          </a:prstGeom>
        </p:spPr>
        <p:txBody>
          <a:bodyPr vert="horz" lIns="0" tIns="0" rIns="0" bIns="0" rtlCol="0" anchor="b"/>
          <a:lstStyle>
            <a:defPPr>
              <a:defRPr lang="en-US"/>
            </a:defPPr>
            <a:lvl1pPr marL="0" algn="r" defTabSz="914400" rtl="0" eaLnBrk="1" latinLnBrk="0" hangingPunct="1">
              <a:defRPr sz="833"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64AC804-0060-4680-A5D6-29DA35471D4C}" type="slidenum">
              <a:rPr kumimoji="0" lang="en-US" sz="833" b="0" i="0" u="none" strike="noStrike" kern="1200" cap="none" spc="0" normalizeH="0" baseline="0" noProof="0" smtClean="0">
                <a:ln>
                  <a:noFill/>
                </a:ln>
                <a:solidFill>
                  <a:srgbClr val="0089C4">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833" b="0" i="0" u="none" strike="noStrike" kern="1200" cap="none" spc="0" normalizeH="0" baseline="0" noProof="0">
              <a:ln>
                <a:noFill/>
              </a:ln>
              <a:solidFill>
                <a:srgbClr val="0089C4">
                  <a:tint val="75000"/>
                </a:srgb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465278AF-2A70-359D-A5C8-47277956AF40}"/>
              </a:ext>
            </a:extLst>
          </p:cNvPr>
          <p:cNvPicPr>
            <a:picLocks noChangeAspect="1"/>
          </p:cNvPicPr>
          <p:nvPr/>
        </p:nvPicPr>
        <p:blipFill>
          <a:blip r:embed="rId3"/>
          <a:stretch>
            <a:fillRect/>
          </a:stretch>
        </p:blipFill>
        <p:spPr>
          <a:xfrm>
            <a:off x="6722301" y="1286048"/>
            <a:ext cx="4946490" cy="4621063"/>
          </a:xfrm>
          <a:prstGeom prst="rect">
            <a:avLst/>
          </a:prstGeom>
        </p:spPr>
      </p:pic>
      <p:sp>
        <p:nvSpPr>
          <p:cNvPr id="7" name="Star: 5 Points 6">
            <a:extLst>
              <a:ext uri="{FF2B5EF4-FFF2-40B4-BE49-F238E27FC236}">
                <a16:creationId xmlns:a16="http://schemas.microsoft.com/office/drawing/2014/main" id="{90095560-C473-3A6E-2E72-DF0C7E81C760}"/>
              </a:ext>
            </a:extLst>
          </p:cNvPr>
          <p:cNvSpPr/>
          <p:nvPr/>
        </p:nvSpPr>
        <p:spPr>
          <a:xfrm>
            <a:off x="8833449" y="2581885"/>
            <a:ext cx="207034" cy="178568"/>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4FBCD6CC-33D5-3764-B5BE-3C6273FD81BE}"/>
              </a:ext>
            </a:extLst>
          </p:cNvPr>
          <p:cNvSpPr txBox="1"/>
          <p:nvPr/>
        </p:nvSpPr>
        <p:spPr>
          <a:xfrm>
            <a:off x="345484" y="1189973"/>
            <a:ext cx="6141520" cy="5170646"/>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srgbClr val="0089C4"/>
                </a:solidFill>
                <a:effectLst/>
                <a:uLnTx/>
                <a:uFillTx/>
                <a:latin typeface="Calibri" panose="020F0502020204030204"/>
                <a:ea typeface="+mn-ea"/>
                <a:cs typeface="+mn-cs"/>
              </a:rPr>
              <a:t>6.4 Magnitude with an epicenter 39 miles South-Southwest of project site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0089C4"/>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srgbClr val="0089C4"/>
                </a:solidFill>
                <a:effectLst/>
                <a:uLnTx/>
                <a:uFillTx/>
                <a:latin typeface="Calibri" panose="020F0502020204030204"/>
                <a:ea typeface="+mn-ea"/>
                <a:cs typeface="+mn-cs"/>
              </a:rPr>
              <a:t>70,000 PG&amp;E customers out in the region including 7,243 on Janes Creek 1103.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0089C4"/>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srgbClr val="0089C4"/>
                </a:solidFill>
                <a:effectLst/>
                <a:uLnTx/>
                <a:uFillTx/>
                <a:latin typeface="Calibri" panose="020F0502020204030204"/>
                <a:ea typeface="+mn-ea"/>
                <a:cs typeface="+mn-cs"/>
              </a:rPr>
              <a:t>RCAM immediately detected line loss and transitioned automatically and seamlessly to islanded mode.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0089C4"/>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srgbClr val="0089C4"/>
                </a:solidFill>
                <a:effectLst/>
                <a:uLnTx/>
                <a:uFillTx/>
                <a:latin typeface="Calibri" panose="020F0502020204030204"/>
                <a:ea typeface="+mn-ea"/>
                <a:cs typeface="+mn-cs"/>
              </a:rPr>
              <a:t>BESS hit min state of charge at 17:22 and microgrid was de-energized. Airport and Coast Guard moved to diesel gen backup</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0089C4"/>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srgbClr val="0089C4"/>
                </a:solidFill>
                <a:effectLst/>
                <a:uLnTx/>
                <a:uFillTx/>
                <a:latin typeface="Calibri" panose="020F0502020204030204"/>
                <a:ea typeface="+mn-ea"/>
                <a:cs typeface="+mn-cs"/>
              </a:rPr>
              <a:t>Power Restored, 15h:33m later</a:t>
            </a:r>
            <a:endParaRPr kumimoji="0" lang="en-US" sz="1800" b="0" i="0" u="none" strike="noStrike" kern="1200" cap="none" spc="0" normalizeH="0" baseline="0" noProof="0">
              <a:ln>
                <a:noFill/>
              </a:ln>
              <a:solidFill>
                <a:srgbClr val="0089C4"/>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D4D1ACF3-C35E-03B6-DD3C-58167F333223}"/>
              </a:ext>
            </a:extLst>
          </p:cNvPr>
          <p:cNvPicPr>
            <a:picLocks noChangeAspect="1"/>
          </p:cNvPicPr>
          <p:nvPr/>
        </p:nvPicPr>
        <p:blipFill>
          <a:blip r:embed="rId4"/>
          <a:stretch>
            <a:fillRect/>
          </a:stretch>
        </p:blipFill>
        <p:spPr>
          <a:xfrm>
            <a:off x="6722300" y="4916729"/>
            <a:ext cx="4946491" cy="1734896"/>
          </a:xfrm>
          <a:prstGeom prst="rect">
            <a:avLst/>
          </a:prstGeom>
        </p:spPr>
      </p:pic>
    </p:spTree>
    <p:extLst>
      <p:ext uri="{BB962C8B-B14F-4D97-AF65-F5344CB8AC3E}">
        <p14:creationId xmlns:p14="http://schemas.microsoft.com/office/powerpoint/2010/main" val="20835823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D833C-C107-4C93-AF29-D0589E915F0F}"/>
              </a:ext>
            </a:extLst>
          </p:cNvPr>
          <p:cNvSpPr>
            <a:spLocks noGrp="1"/>
          </p:cNvSpPr>
          <p:nvPr>
            <p:ph type="title"/>
          </p:nvPr>
        </p:nvSpPr>
        <p:spPr>
          <a:xfrm>
            <a:off x="1319409" y="0"/>
            <a:ext cx="10672175" cy="851770"/>
          </a:xfrm>
        </p:spPr>
        <p:txBody>
          <a:bodyPr vert="horz" lIns="91440" tIns="45720" rIns="91440" bIns="45720" rtlCol="0" anchor="b">
            <a:normAutofit/>
          </a:bodyPr>
          <a:lstStyle/>
          <a:p>
            <a:r>
              <a:rPr lang="en-US" b="1" kern="1200">
                <a:latin typeface="Arial" panose="020B0604020202020204" pitchFamily="34" charset="0"/>
                <a:ea typeface="MS PGothic" panose="020B0600070205080204" pitchFamily="34" charset="-128"/>
                <a:cs typeface="Arial" panose="020B0604020202020204" pitchFamily="34" charset="0"/>
              </a:rPr>
              <a:t>Storm Outage: 7:15am Jan. 4</a:t>
            </a:r>
            <a:r>
              <a:rPr lang="en-US" b="1" kern="1200" baseline="30000">
                <a:latin typeface="Arial" panose="020B0604020202020204" pitchFamily="34" charset="0"/>
                <a:ea typeface="MS PGothic" panose="020B0600070205080204" pitchFamily="34" charset="-128"/>
                <a:cs typeface="Arial" panose="020B0604020202020204" pitchFamily="34" charset="0"/>
              </a:rPr>
              <a:t>th</a:t>
            </a:r>
            <a:r>
              <a:rPr lang="en-US" b="1" kern="1200">
                <a:latin typeface="Arial" panose="020B0604020202020204" pitchFamily="34" charset="0"/>
                <a:ea typeface="MS PGothic" panose="020B0600070205080204" pitchFamily="34" charset="-128"/>
                <a:cs typeface="Arial" panose="020B0604020202020204" pitchFamily="34" charset="0"/>
              </a:rPr>
              <a:t>, 2023, Janes Creek</a:t>
            </a:r>
          </a:p>
        </p:txBody>
      </p:sp>
      <p:pic>
        <p:nvPicPr>
          <p:cNvPr id="6" name="Picture 5">
            <a:extLst>
              <a:ext uri="{FF2B5EF4-FFF2-40B4-BE49-F238E27FC236}">
                <a16:creationId xmlns:a16="http://schemas.microsoft.com/office/drawing/2014/main" id="{5B80D296-110B-0279-1E16-EDC8746F3835}"/>
              </a:ext>
            </a:extLst>
          </p:cNvPr>
          <p:cNvPicPr>
            <a:picLocks noChangeAspect="1"/>
          </p:cNvPicPr>
          <p:nvPr/>
        </p:nvPicPr>
        <p:blipFill rotWithShape="1">
          <a:blip r:embed="rId3"/>
          <a:srcRect r="6923" b="1"/>
          <a:stretch/>
        </p:blipFill>
        <p:spPr>
          <a:xfrm>
            <a:off x="4288543" y="1263983"/>
            <a:ext cx="7388715" cy="5298742"/>
          </a:xfrm>
          <a:prstGeom prst="rect">
            <a:avLst/>
          </a:prstGeom>
          <a:noFill/>
        </p:spPr>
      </p:pic>
      <p:sp>
        <p:nvSpPr>
          <p:cNvPr id="4" name="Slide Number Placeholder 3">
            <a:extLst>
              <a:ext uri="{FF2B5EF4-FFF2-40B4-BE49-F238E27FC236}">
                <a16:creationId xmlns:a16="http://schemas.microsoft.com/office/drawing/2014/main" id="{2052DF29-DEBF-472C-88A6-9B475131F4E1}"/>
              </a:ext>
            </a:extLst>
          </p:cNvPr>
          <p:cNvSpPr>
            <a:spLocks noGrp="1"/>
          </p:cNvSpPr>
          <p:nvPr>
            <p:ph type="sldNum" sz="quarter" idx="12"/>
          </p:nvPr>
        </p:nvSpPr>
        <p:spPr>
          <a:xfrm>
            <a:off x="9248384" y="6356352"/>
            <a:ext cx="2743200" cy="365125"/>
          </a:xfrm>
        </p:spPr>
        <p:txBody>
          <a:bodyPr vert="horz" lIns="91440" tIns="45720" rIns="91440" bIns="45720" rtlCol="0" anchor="ctr">
            <a:normAutofit/>
          </a:bodyPr>
          <a:lstStyle>
            <a:defPPr>
              <a:defRPr lang="en-US"/>
            </a:defPPr>
            <a:lvl1pPr marL="0" algn="r" defTabSz="914400" rtl="0" eaLnBrk="1" latinLnBrk="0" hangingPunct="1">
              <a:defRPr sz="833"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600"/>
              </a:spcAft>
              <a:buClrTx/>
              <a:buSzTx/>
              <a:buFontTx/>
              <a:buNone/>
              <a:tabLst/>
              <a:defRPr/>
            </a:pPr>
            <a:fld id="{664AC804-0060-4680-A5D6-29DA35471D4C}" type="slidenum">
              <a:rPr kumimoji="0" lang="en-US" sz="900" b="0" i="0" u="none" strike="noStrike" kern="1200" cap="none" spc="0" normalizeH="0" baseline="0" noProof="0" smtClean="0">
                <a:ln>
                  <a:noFill/>
                </a:ln>
                <a:solidFill>
                  <a:srgbClr val="7F7F7F"/>
                </a:solidFill>
                <a:effectLst/>
                <a:uLnTx/>
                <a:uFillTx/>
                <a:latin typeface="Arial" panose="020B0604020202020204" pitchFamily="34" charset="0"/>
                <a:ea typeface="MS PGothic" panose="020B0600070205080204" pitchFamily="34" charset="-128"/>
                <a:cs typeface="Arial" panose="020B0604020202020204" pitchFamily="34" charset="0"/>
              </a:rPr>
              <a:pPr marL="0" marR="0" lvl="0" indent="0" algn="r" defTabSz="914400" rtl="0" eaLnBrk="1" fontAlgn="auto" latinLnBrk="0" hangingPunct="1">
                <a:lnSpc>
                  <a:spcPct val="100000"/>
                </a:lnSpc>
                <a:spcBef>
                  <a:spcPts val="0"/>
                </a:spcBef>
                <a:spcAft>
                  <a:spcPts val="600"/>
                </a:spcAft>
                <a:buClrTx/>
                <a:buSzTx/>
                <a:buFontTx/>
                <a:buNone/>
                <a:tabLst/>
                <a:defRPr/>
              </a:pPr>
              <a:t>15</a:t>
            </a:fld>
            <a:endParaRPr kumimoji="0" lang="en-US" sz="900" b="0" i="0" u="none" strike="noStrike" kern="1200" cap="none" spc="0" normalizeH="0" baseline="0" noProof="0">
              <a:ln>
                <a:noFill/>
              </a:ln>
              <a:solidFill>
                <a:srgbClr val="7F7F7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9" name="TextBox 8">
            <a:extLst>
              <a:ext uri="{FF2B5EF4-FFF2-40B4-BE49-F238E27FC236}">
                <a16:creationId xmlns:a16="http://schemas.microsoft.com/office/drawing/2014/main" id="{F7F92628-DB05-DF07-C011-A2AD424E2BCE}"/>
              </a:ext>
            </a:extLst>
          </p:cNvPr>
          <p:cNvSpPr txBox="1"/>
          <p:nvPr/>
        </p:nvSpPr>
        <p:spPr>
          <a:xfrm>
            <a:off x="5638800" y="2990850"/>
            <a:ext cx="914400" cy="91440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89C4"/>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7847D11F-CC3B-B638-8A9E-3053865AB661}"/>
              </a:ext>
            </a:extLst>
          </p:cNvPr>
          <p:cNvSpPr txBox="1"/>
          <p:nvPr/>
        </p:nvSpPr>
        <p:spPr>
          <a:xfrm>
            <a:off x="345484" y="1744799"/>
            <a:ext cx="3874091" cy="4093428"/>
          </a:xfrm>
          <a:prstGeom prst="rect">
            <a:avLst/>
          </a:prstGeom>
          <a:noFill/>
        </p:spPr>
        <p:txBody>
          <a:bodyPr wrap="square" rtlCol="0">
            <a:spAutoFit/>
          </a:bodyPr>
          <a:lstStyle/>
          <a:p>
            <a:pPr marL="0" marR="0" lvl="0" indent="0" algn="l" defTabSz="457200" rtl="0" eaLnBrk="1" fontAlgn="auto" latinLnBrk="0" hangingPunct="1">
              <a:lnSpc>
                <a:spcPct val="90000"/>
              </a:lnSpc>
              <a:spcBef>
                <a:spcPts val="600"/>
              </a:spcBef>
              <a:spcAft>
                <a:spcPts val="0"/>
              </a:spcAft>
              <a:buClrTx/>
              <a:buSzTx/>
              <a:buFontTx/>
              <a:buNone/>
              <a:tabLst/>
              <a:defRPr/>
            </a:pPr>
            <a:r>
              <a:rPr kumimoji="0" lang="en-US" sz="2000" b="0" i="0" u="none" strike="noStrike" kern="1200" cap="none" spc="0" normalizeH="0" baseline="0" noProof="0">
                <a:ln>
                  <a:noFill/>
                </a:ln>
                <a:solidFill>
                  <a:srgbClr val="0089C4"/>
                </a:solidFill>
                <a:effectLst/>
                <a:uLnTx/>
                <a:uFillTx/>
                <a:latin typeface="Calibri" panose="020F0502020204030204"/>
                <a:ea typeface="+mn-ea"/>
                <a:cs typeface="+mn-cs"/>
              </a:rPr>
              <a:t>Tree fell across all three phases of Janes Creek 1103. </a:t>
            </a:r>
          </a:p>
          <a:p>
            <a:pPr marL="0" marR="0" lvl="0" indent="0" algn="l" defTabSz="457200" rtl="0" eaLnBrk="1" fontAlgn="auto" latinLnBrk="0" hangingPunct="1">
              <a:lnSpc>
                <a:spcPct val="90000"/>
              </a:lnSpc>
              <a:spcBef>
                <a:spcPts val="600"/>
              </a:spcBef>
              <a:spcAft>
                <a:spcPts val="0"/>
              </a:spcAft>
              <a:buClrTx/>
              <a:buSzTx/>
              <a:buFontTx/>
              <a:buNone/>
              <a:tabLst/>
              <a:defRPr/>
            </a:pPr>
            <a:endParaRPr kumimoji="0" lang="en-US" sz="2000" b="0" i="0" u="none" strike="noStrike" kern="1200" cap="none" spc="0" normalizeH="0" baseline="0" noProof="0">
              <a:ln>
                <a:noFill/>
              </a:ln>
              <a:solidFill>
                <a:srgbClr val="0089C4"/>
              </a:solidFill>
              <a:effectLst/>
              <a:uLnTx/>
              <a:uFillTx/>
              <a:latin typeface="Calibri" panose="020F0502020204030204"/>
              <a:ea typeface="+mn-ea"/>
              <a:cs typeface="+mn-cs"/>
            </a:endParaRPr>
          </a:p>
          <a:p>
            <a:pPr marL="0" marR="0" lvl="0" indent="0" algn="l" defTabSz="457200" rtl="0" eaLnBrk="1" fontAlgn="auto" latinLnBrk="0" hangingPunct="1">
              <a:lnSpc>
                <a:spcPct val="90000"/>
              </a:lnSpc>
              <a:spcBef>
                <a:spcPts val="600"/>
              </a:spcBef>
              <a:spcAft>
                <a:spcPts val="0"/>
              </a:spcAft>
              <a:buClrTx/>
              <a:buSzTx/>
              <a:buFontTx/>
              <a:buNone/>
              <a:tabLst/>
              <a:defRPr/>
            </a:pPr>
            <a:r>
              <a:rPr kumimoji="0" lang="en-US" sz="2000" b="0" i="0" u="none" strike="noStrike" kern="1200" cap="none" spc="0" normalizeH="0" baseline="0" noProof="0">
                <a:ln>
                  <a:noFill/>
                </a:ln>
                <a:solidFill>
                  <a:srgbClr val="0089C4"/>
                </a:solidFill>
                <a:effectLst/>
                <a:uLnTx/>
                <a:uFillTx/>
                <a:latin typeface="Calibri" panose="020F0502020204030204"/>
                <a:ea typeface="+mn-ea"/>
                <a:cs typeface="+mn-cs"/>
              </a:rPr>
              <a:t>Significant storm related outages across Norther California: 3,079 PG&amp;E customers impacted. </a:t>
            </a:r>
          </a:p>
          <a:p>
            <a:pPr marL="0" marR="0" lvl="0" indent="0" algn="l" defTabSz="457200" rtl="0" eaLnBrk="1" fontAlgn="auto" latinLnBrk="0" hangingPunct="1">
              <a:lnSpc>
                <a:spcPct val="90000"/>
              </a:lnSpc>
              <a:spcBef>
                <a:spcPts val="600"/>
              </a:spcBef>
              <a:spcAft>
                <a:spcPts val="0"/>
              </a:spcAft>
              <a:buClrTx/>
              <a:buSzTx/>
              <a:buFontTx/>
              <a:buNone/>
              <a:tabLst/>
              <a:defRPr/>
            </a:pPr>
            <a:endParaRPr kumimoji="0" lang="en-US" sz="2000" b="0" i="0" u="none" strike="noStrike" kern="1200" cap="none" spc="0" normalizeH="0" baseline="0" noProof="0">
              <a:ln>
                <a:noFill/>
              </a:ln>
              <a:solidFill>
                <a:srgbClr val="0089C4"/>
              </a:solidFill>
              <a:effectLst/>
              <a:uLnTx/>
              <a:uFillTx/>
              <a:latin typeface="Calibri" panose="020F0502020204030204"/>
              <a:ea typeface="+mn-ea"/>
              <a:cs typeface="+mn-cs"/>
            </a:endParaRPr>
          </a:p>
          <a:p>
            <a:pPr marL="0" marR="0" lvl="0" indent="0" algn="l" defTabSz="457200" rtl="0" eaLnBrk="1" fontAlgn="auto" latinLnBrk="0" hangingPunct="1">
              <a:lnSpc>
                <a:spcPct val="90000"/>
              </a:lnSpc>
              <a:spcBef>
                <a:spcPts val="600"/>
              </a:spcBef>
              <a:spcAft>
                <a:spcPts val="0"/>
              </a:spcAft>
              <a:buClrTx/>
              <a:buSzTx/>
              <a:buFontTx/>
              <a:buNone/>
              <a:tabLst/>
              <a:defRPr/>
            </a:pPr>
            <a:r>
              <a:rPr kumimoji="0" lang="en-US" sz="2000" b="0" i="0" u="none" strike="noStrike" kern="1200" cap="none" spc="0" normalizeH="0" baseline="0" noProof="0">
                <a:ln>
                  <a:noFill/>
                </a:ln>
                <a:solidFill>
                  <a:srgbClr val="0089C4"/>
                </a:solidFill>
                <a:effectLst/>
                <a:uLnTx/>
                <a:uFillTx/>
                <a:latin typeface="Calibri" panose="020F0502020204030204"/>
                <a:ea typeface="+mn-ea"/>
                <a:cs typeface="+mn-cs"/>
              </a:rPr>
              <a:t>RCAM immediately detected line loss and transitioned automatically and seamlessly to islanded mode.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89C4"/>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89C4"/>
                </a:solidFill>
                <a:effectLst/>
                <a:uLnTx/>
                <a:uFillTx/>
                <a:latin typeface="Calibri" panose="020F0502020204030204" pitchFamily="34" charset="0"/>
                <a:ea typeface="+mn-ea"/>
                <a:cs typeface="+mn-cs"/>
              </a:rPr>
              <a:t>Power was restored, 8hs 16min later.</a:t>
            </a:r>
            <a:endParaRPr kumimoji="0" lang="en-US" sz="2000" b="0" i="0" u="none" strike="noStrike" kern="1200" cap="none" spc="0" normalizeH="0" baseline="0" noProof="0">
              <a:ln>
                <a:noFill/>
              </a:ln>
              <a:solidFill>
                <a:srgbClr val="0089C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44354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705C3-C2A1-4533-A2E8-46701A294F89}"/>
              </a:ext>
            </a:extLst>
          </p:cNvPr>
          <p:cNvSpPr>
            <a:spLocks noGrp="1"/>
          </p:cNvSpPr>
          <p:nvPr>
            <p:ph type="ctrTitle"/>
          </p:nvPr>
        </p:nvSpPr>
        <p:spPr/>
        <p:txBody>
          <a:bodyPr>
            <a:normAutofit/>
          </a:bodyPr>
          <a:lstStyle/>
          <a:p>
            <a:pPr marL="6350" indent="-6350"/>
            <a:r>
              <a:rPr lang="en-US"/>
              <a:t>EPIC 3.32:  System Harmonics </a:t>
            </a:r>
          </a:p>
        </p:txBody>
      </p:sp>
      <p:sp>
        <p:nvSpPr>
          <p:cNvPr id="5" name="Subtitle 4">
            <a:extLst>
              <a:ext uri="{FF2B5EF4-FFF2-40B4-BE49-F238E27FC236}">
                <a16:creationId xmlns:a16="http://schemas.microsoft.com/office/drawing/2014/main" id="{D3F1CDFE-417F-4187-825D-9B830C5A285F}"/>
              </a:ext>
            </a:extLst>
          </p:cNvPr>
          <p:cNvSpPr>
            <a:spLocks noGrp="1"/>
          </p:cNvSpPr>
          <p:nvPr>
            <p:ph type="subTitle" idx="1"/>
          </p:nvPr>
        </p:nvSpPr>
        <p:spPr/>
        <p:txBody>
          <a:bodyPr/>
          <a:lstStyle/>
          <a:p>
            <a:r>
              <a:rPr lang="en-US"/>
              <a:t> </a:t>
            </a:r>
          </a:p>
        </p:txBody>
      </p:sp>
      <p:sp>
        <p:nvSpPr>
          <p:cNvPr id="4" name="Slide Number Placeholder 5">
            <a:extLst>
              <a:ext uri="{FF2B5EF4-FFF2-40B4-BE49-F238E27FC236}">
                <a16:creationId xmlns:a16="http://schemas.microsoft.com/office/drawing/2014/main" id="{44457648-5BF6-6443-93D5-35B9C8C36C36}"/>
              </a:ext>
            </a:extLst>
          </p:cNvPr>
          <p:cNvSpPr txBox="1">
            <a:spLocks/>
          </p:cNvSpPr>
          <p:nvPr/>
        </p:nvSpPr>
        <p:spPr bwMode="auto">
          <a:xfrm>
            <a:off x="10887648" y="6397737"/>
            <a:ext cx="11255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900" b="0" i="0" u="none" strike="noStrike" kern="1200" cap="none" spc="0" normalizeH="0" baseline="0" noProof="0">
                <a:ln>
                  <a:noFill/>
                </a:ln>
                <a:solidFill>
                  <a:srgbClr val="7F7F7F"/>
                </a:solidFill>
                <a:effectLst/>
                <a:uLnTx/>
                <a:uFillTx/>
                <a:latin typeface="Arial" panose="020B0604020202020204" pitchFamily="34" charset="0"/>
                <a:ea typeface="MS PGothic" panose="020B0600070205080204" pitchFamily="34" charset="-128"/>
                <a:cs typeface="Arial" panose="020B0604020202020204" pitchFamily="34" charset="0"/>
              </a:rPr>
              <a:t>INTERNAL</a:t>
            </a:r>
          </a:p>
        </p:txBody>
      </p:sp>
    </p:spTree>
    <p:extLst>
      <p:ext uri="{BB962C8B-B14F-4D97-AF65-F5344CB8AC3E}">
        <p14:creationId xmlns:p14="http://schemas.microsoft.com/office/powerpoint/2010/main" val="25905952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E4365754-FDDC-35E0-5DB5-F1C3DFF77194}"/>
              </a:ext>
            </a:extLst>
          </p:cNvPr>
          <p:cNvGraphicFramePr/>
          <p:nvPr/>
        </p:nvGraphicFramePr>
        <p:xfrm>
          <a:off x="1243778" y="1554480"/>
          <a:ext cx="9704444"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le 1"/>
          <p:cNvSpPr>
            <a:spLocks noGrp="1"/>
          </p:cNvSpPr>
          <p:nvPr>
            <p:ph type="title"/>
          </p:nvPr>
        </p:nvSpPr>
        <p:spPr>
          <a:xfrm>
            <a:off x="1471556" y="255296"/>
            <a:ext cx="7450137" cy="795338"/>
          </a:xfrm>
        </p:spPr>
        <p:txBody>
          <a:bodyPr/>
          <a:lstStyle/>
          <a:p>
            <a:r>
              <a:rPr lang="en-US"/>
              <a:t>System Harmonics Issue</a:t>
            </a:r>
          </a:p>
        </p:txBody>
      </p:sp>
    </p:spTree>
    <p:extLst>
      <p:ext uri="{BB962C8B-B14F-4D97-AF65-F5344CB8AC3E}">
        <p14:creationId xmlns:p14="http://schemas.microsoft.com/office/powerpoint/2010/main" val="41727380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484314" y="258163"/>
            <a:ext cx="7450137" cy="795338"/>
          </a:xfrm>
        </p:spPr>
        <p:txBody>
          <a:bodyPr/>
          <a:lstStyle/>
          <a:p>
            <a:r>
              <a:rPr lang="en-US"/>
              <a:t>Project Objectives</a:t>
            </a:r>
          </a:p>
        </p:txBody>
      </p:sp>
      <p:sp>
        <p:nvSpPr>
          <p:cNvPr id="4" name="Isosceles Triangle 3">
            <a:extLst>
              <a:ext uri="{FF2B5EF4-FFF2-40B4-BE49-F238E27FC236}">
                <a16:creationId xmlns:a16="http://schemas.microsoft.com/office/drawing/2014/main" id="{69211D03-FEAF-8196-6542-2638FCEB9739}"/>
              </a:ext>
            </a:extLst>
          </p:cNvPr>
          <p:cNvSpPr/>
          <p:nvPr/>
        </p:nvSpPr>
        <p:spPr bwMode="auto">
          <a:xfrm flipV="1">
            <a:off x="7521038" y="4316096"/>
            <a:ext cx="3209022" cy="2286001"/>
          </a:xfrm>
          <a:prstGeom prst="triangle">
            <a:avLst/>
          </a:prstGeom>
          <a:solidFill>
            <a:srgbClr val="D8D8FF">
              <a:alpha val="55686"/>
            </a:srgbClr>
          </a:solidFill>
          <a:ln w="9525" cap="flat" cmpd="sng" algn="ctr">
            <a:noFill/>
            <a:prstDash val="solid"/>
            <a:round/>
            <a:headEnd type="none" w="med" len="med"/>
            <a:tailEnd type="none" w="med" len="med"/>
          </a:ln>
          <a:effectLst/>
        </p:spPr>
        <p:txBody>
          <a:bodyPr vert="horz" wrap="none" lIns="63679" tIns="31839" rIns="63679" bIns="31839" numCol="1" rtlCol="0" anchor="ctr" anchorCtr="0" compatLnSpc="1">
            <a:prstTxWarp prst="textNoShape">
              <a:avLst/>
            </a:prstTxWarp>
          </a:bodyPr>
          <a:lstStyle/>
          <a:p>
            <a:pPr marL="0" marR="0" lvl="0" indent="0" algn="ctr" defTabSz="914400" rtl="0" eaLnBrk="1" fontAlgn="base" latinLnBrk="0" hangingPunct="1">
              <a:lnSpc>
                <a:spcPct val="90000"/>
              </a:lnSpc>
              <a:spcBef>
                <a:spcPct val="30000"/>
              </a:spcBef>
              <a:spcAft>
                <a:spcPct val="0"/>
              </a:spcAft>
              <a:buClrTx/>
              <a:buSzTx/>
              <a:buFontTx/>
              <a:buNone/>
              <a:tabLst/>
              <a:defRPr/>
            </a:pPr>
            <a:endParaRPr kumimoji="0" lang="en-US" sz="2000" b="0" i="0" u="none" strike="noStrike" kern="1200" cap="none" spc="0" normalizeH="0" baseline="0" noProof="0">
              <a:ln>
                <a:noFill/>
              </a:ln>
              <a:solidFill>
                <a:srgbClr val="0089C4"/>
              </a:solidFill>
              <a:effectLst/>
              <a:uLnTx/>
              <a:uFillTx/>
              <a:latin typeface="Arial" charset="0"/>
              <a:ea typeface="Arial Unicode MS" pitchFamily="34" charset="-128"/>
              <a:cs typeface="Arial Unicode MS" pitchFamily="34" charset="-128"/>
            </a:endParaRPr>
          </a:p>
        </p:txBody>
      </p:sp>
      <p:sp>
        <p:nvSpPr>
          <p:cNvPr id="6" name="Arrow: Right 5">
            <a:extLst>
              <a:ext uri="{FF2B5EF4-FFF2-40B4-BE49-F238E27FC236}">
                <a16:creationId xmlns:a16="http://schemas.microsoft.com/office/drawing/2014/main" id="{999C2200-E3A7-4713-9FBD-F894D3B1CA2F}"/>
              </a:ext>
            </a:extLst>
          </p:cNvPr>
          <p:cNvSpPr/>
          <p:nvPr/>
        </p:nvSpPr>
        <p:spPr>
          <a:xfrm>
            <a:off x="7222075" y="5184618"/>
            <a:ext cx="597926" cy="55392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Arrow: Right 7">
            <a:extLst>
              <a:ext uri="{FF2B5EF4-FFF2-40B4-BE49-F238E27FC236}">
                <a16:creationId xmlns:a16="http://schemas.microsoft.com/office/drawing/2014/main" id="{738C650A-DE1F-2607-1729-5A0EF665128B}"/>
              </a:ext>
            </a:extLst>
          </p:cNvPr>
          <p:cNvSpPr/>
          <p:nvPr/>
        </p:nvSpPr>
        <p:spPr>
          <a:xfrm>
            <a:off x="3810597" y="5184618"/>
            <a:ext cx="597925" cy="55392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7A3CD03-A0FF-1E69-1ED7-5A6030768E8C}"/>
              </a:ext>
            </a:extLst>
          </p:cNvPr>
          <p:cNvPicPr>
            <a:picLocks noChangeAspect="1"/>
          </p:cNvPicPr>
          <p:nvPr/>
        </p:nvPicPr>
        <p:blipFill>
          <a:blip r:embed="rId3"/>
          <a:stretch>
            <a:fillRect/>
          </a:stretch>
        </p:blipFill>
        <p:spPr>
          <a:xfrm>
            <a:off x="1924856" y="4633084"/>
            <a:ext cx="701672" cy="668617"/>
          </a:xfrm>
          <a:prstGeom prst="rect">
            <a:avLst/>
          </a:prstGeom>
        </p:spPr>
      </p:pic>
      <p:pic>
        <p:nvPicPr>
          <p:cNvPr id="10" name="Picture 9">
            <a:extLst>
              <a:ext uri="{FF2B5EF4-FFF2-40B4-BE49-F238E27FC236}">
                <a16:creationId xmlns:a16="http://schemas.microsoft.com/office/drawing/2014/main" id="{312BD7AF-0ACF-343A-47B6-6CA902DFA4D0}"/>
              </a:ext>
            </a:extLst>
          </p:cNvPr>
          <p:cNvPicPr>
            <a:picLocks noChangeAspect="1"/>
          </p:cNvPicPr>
          <p:nvPr/>
        </p:nvPicPr>
        <p:blipFill>
          <a:blip r:embed="rId3"/>
          <a:stretch>
            <a:fillRect/>
          </a:stretch>
        </p:blipFill>
        <p:spPr>
          <a:xfrm>
            <a:off x="1905000" y="5559072"/>
            <a:ext cx="701672" cy="668617"/>
          </a:xfrm>
          <a:prstGeom prst="rect">
            <a:avLst/>
          </a:prstGeom>
        </p:spPr>
      </p:pic>
      <p:grpSp>
        <p:nvGrpSpPr>
          <p:cNvPr id="11" name="Group 10">
            <a:extLst>
              <a:ext uri="{FF2B5EF4-FFF2-40B4-BE49-F238E27FC236}">
                <a16:creationId xmlns:a16="http://schemas.microsoft.com/office/drawing/2014/main" id="{3BEFE1C2-F0F9-0E46-DCCE-08C2E0EF3865}"/>
              </a:ext>
            </a:extLst>
          </p:cNvPr>
          <p:cNvGrpSpPr/>
          <p:nvPr/>
        </p:nvGrpSpPr>
        <p:grpSpPr>
          <a:xfrm>
            <a:off x="2937762" y="5100120"/>
            <a:ext cx="816421" cy="765501"/>
            <a:chOff x="4953000" y="5081671"/>
            <a:chExt cx="1205908" cy="734365"/>
          </a:xfrm>
        </p:grpSpPr>
        <p:pic>
          <p:nvPicPr>
            <p:cNvPr id="12" name="Picture 11">
              <a:extLst>
                <a:ext uri="{FF2B5EF4-FFF2-40B4-BE49-F238E27FC236}">
                  <a16:creationId xmlns:a16="http://schemas.microsoft.com/office/drawing/2014/main" id="{575E1F9F-4065-0B51-5CD9-73F6DA0A54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000" y="5081671"/>
              <a:ext cx="1205908" cy="734365"/>
            </a:xfrm>
            <a:prstGeom prst="rect">
              <a:avLst/>
            </a:prstGeom>
          </p:spPr>
        </p:pic>
        <p:sp>
          <p:nvSpPr>
            <p:cNvPr id="13" name="TextBox 12">
              <a:extLst>
                <a:ext uri="{FF2B5EF4-FFF2-40B4-BE49-F238E27FC236}">
                  <a16:creationId xmlns:a16="http://schemas.microsoft.com/office/drawing/2014/main" id="{C7C1F81F-DC9D-F3BD-BB18-34BB6FAD010D}"/>
                </a:ext>
              </a:extLst>
            </p:cNvPr>
            <p:cNvSpPr txBox="1"/>
            <p:nvPr/>
          </p:nvSpPr>
          <p:spPr>
            <a:xfrm>
              <a:off x="5183317" y="5333720"/>
              <a:ext cx="713120" cy="177155"/>
            </a:xfrm>
            <a:prstGeom prst="rect">
              <a:avLst/>
            </a:prstGeom>
            <a:solidFill>
              <a:schemeClr val="bg1"/>
            </a:solid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Cellular</a:t>
              </a:r>
            </a:p>
          </p:txBody>
        </p:sp>
      </p:grpSp>
      <p:pic>
        <p:nvPicPr>
          <p:cNvPr id="14" name="Picture 6">
            <a:extLst>
              <a:ext uri="{FF2B5EF4-FFF2-40B4-BE49-F238E27FC236}">
                <a16:creationId xmlns:a16="http://schemas.microsoft.com/office/drawing/2014/main" id="{1BD61AB2-CB28-2750-294A-B922984E5BE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7677764">
            <a:off x="2656823" y="5029849"/>
            <a:ext cx="230703" cy="367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6">
            <a:extLst>
              <a:ext uri="{FF2B5EF4-FFF2-40B4-BE49-F238E27FC236}">
                <a16:creationId xmlns:a16="http://schemas.microsoft.com/office/drawing/2014/main" id="{A886B7DB-2548-0239-E035-EEAD64FBCDF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700997">
            <a:off x="2676235" y="5538274"/>
            <a:ext cx="230703" cy="367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15">
            <a:extLst>
              <a:ext uri="{FF2B5EF4-FFF2-40B4-BE49-F238E27FC236}">
                <a16:creationId xmlns:a16="http://schemas.microsoft.com/office/drawing/2014/main" id="{F533EDD3-2FB4-1960-1208-04C043800C7B}"/>
              </a:ext>
            </a:extLst>
          </p:cNvPr>
          <p:cNvSpPr/>
          <p:nvPr/>
        </p:nvSpPr>
        <p:spPr>
          <a:xfrm rot="19117047">
            <a:off x="2535537" y="5723796"/>
            <a:ext cx="645149" cy="27699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4G LTE</a:t>
            </a:r>
          </a:p>
        </p:txBody>
      </p:sp>
      <p:sp>
        <p:nvSpPr>
          <p:cNvPr id="17" name="Rectangle 16">
            <a:extLst>
              <a:ext uri="{FF2B5EF4-FFF2-40B4-BE49-F238E27FC236}">
                <a16:creationId xmlns:a16="http://schemas.microsoft.com/office/drawing/2014/main" id="{F7595472-24A7-F808-5F86-D2753AAE178C}"/>
              </a:ext>
            </a:extLst>
          </p:cNvPr>
          <p:cNvSpPr/>
          <p:nvPr/>
        </p:nvSpPr>
        <p:spPr>
          <a:xfrm rot="2304407">
            <a:off x="2546456" y="4956708"/>
            <a:ext cx="645149" cy="27699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4G LTE</a:t>
            </a:r>
          </a:p>
        </p:txBody>
      </p:sp>
      <p:sp>
        <p:nvSpPr>
          <p:cNvPr id="18" name="Rounded Rectangle 31">
            <a:extLst>
              <a:ext uri="{FF2B5EF4-FFF2-40B4-BE49-F238E27FC236}">
                <a16:creationId xmlns:a16="http://schemas.microsoft.com/office/drawing/2014/main" id="{45798FFF-4705-9229-BFC3-F44C490B2212}"/>
              </a:ext>
            </a:extLst>
          </p:cNvPr>
          <p:cNvSpPr/>
          <p:nvPr/>
        </p:nvSpPr>
        <p:spPr>
          <a:xfrm>
            <a:off x="4458160" y="5007701"/>
            <a:ext cx="1234726" cy="907754"/>
          </a:xfrm>
          <a:prstGeom prst="roundRect">
            <a:avLst/>
          </a:prstGeom>
          <a:solidFill>
            <a:srgbClr val="FFFF00"/>
          </a:solidFill>
          <a:ln>
            <a:solidFill>
              <a:srgbClr val="FFC000"/>
            </a:solidFill>
          </a:ln>
        </p:spPr>
        <p:style>
          <a:lnRef idx="0">
            <a:schemeClr val="accent3"/>
          </a:lnRef>
          <a:fillRef idx="3">
            <a:schemeClr val="accent3"/>
          </a:fillRef>
          <a:effectRef idx="3">
            <a:schemeClr val="accent3"/>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89C4"/>
                </a:solidFill>
                <a:effectLst/>
                <a:uLnTx/>
                <a:uFillTx/>
                <a:latin typeface="Calibri" panose="020F0502020204030204" pitchFamily="34" charset="0"/>
                <a:ea typeface="+mn-ea"/>
                <a:cs typeface="+mn-cs"/>
              </a:rPr>
              <a:t>Harmonics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89C4"/>
                </a:solidFill>
                <a:effectLst/>
                <a:uLnTx/>
                <a:uFillTx/>
                <a:latin typeface="Calibri" panose="020F0502020204030204" pitchFamily="34" charset="0"/>
                <a:ea typeface="+mn-ea"/>
                <a:cs typeface="+mn-cs"/>
              </a:rPr>
              <a:t>Data Collection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89C4"/>
                </a:solidFill>
                <a:effectLst/>
                <a:uLnTx/>
                <a:uFillTx/>
                <a:latin typeface="Calibri" panose="020F0502020204030204" pitchFamily="34" charset="0"/>
                <a:ea typeface="+mn-ea"/>
                <a:cs typeface="+mn-cs"/>
              </a:rPr>
              <a:t>Server</a:t>
            </a:r>
          </a:p>
        </p:txBody>
      </p:sp>
      <p:grpSp>
        <p:nvGrpSpPr>
          <p:cNvPr id="19" name="Group 18">
            <a:extLst>
              <a:ext uri="{FF2B5EF4-FFF2-40B4-BE49-F238E27FC236}">
                <a16:creationId xmlns:a16="http://schemas.microsoft.com/office/drawing/2014/main" id="{F690AB79-593F-08AB-C85B-085B23678306}"/>
              </a:ext>
            </a:extLst>
          </p:cNvPr>
          <p:cNvGrpSpPr/>
          <p:nvPr/>
        </p:nvGrpSpPr>
        <p:grpSpPr>
          <a:xfrm>
            <a:off x="8555768" y="5320562"/>
            <a:ext cx="1106459" cy="907168"/>
            <a:chOff x="1100666" y="300877"/>
            <a:chExt cx="1235181" cy="1235181"/>
          </a:xfrm>
        </p:grpSpPr>
        <p:sp>
          <p:nvSpPr>
            <p:cNvPr id="20" name="Rectangle: Rounded Corners 19">
              <a:extLst>
                <a:ext uri="{FF2B5EF4-FFF2-40B4-BE49-F238E27FC236}">
                  <a16:creationId xmlns:a16="http://schemas.microsoft.com/office/drawing/2014/main" id="{64AEBC39-0D19-018B-F630-9614D7479E43}"/>
                </a:ext>
              </a:extLst>
            </p:cNvPr>
            <p:cNvSpPr/>
            <p:nvPr/>
          </p:nvSpPr>
          <p:spPr>
            <a:xfrm>
              <a:off x="1100666" y="300877"/>
              <a:ext cx="1235181" cy="1235181"/>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Rectangle: Rounded Corners 4">
              <a:extLst>
                <a:ext uri="{FF2B5EF4-FFF2-40B4-BE49-F238E27FC236}">
                  <a16:creationId xmlns:a16="http://schemas.microsoft.com/office/drawing/2014/main" id="{307A9F82-2C45-EFB7-7BEB-1BDBE59CA8C4}"/>
                </a:ext>
              </a:extLst>
            </p:cNvPr>
            <p:cNvSpPr txBox="1"/>
            <p:nvPr/>
          </p:nvSpPr>
          <p:spPr>
            <a:xfrm>
              <a:off x="1160964" y="361174"/>
              <a:ext cx="1114587" cy="11145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Resolve customer complaints </a:t>
              </a:r>
            </a:p>
          </p:txBody>
        </p:sp>
      </p:grpSp>
      <p:grpSp>
        <p:nvGrpSpPr>
          <p:cNvPr id="22" name="Group 21">
            <a:extLst>
              <a:ext uri="{FF2B5EF4-FFF2-40B4-BE49-F238E27FC236}">
                <a16:creationId xmlns:a16="http://schemas.microsoft.com/office/drawing/2014/main" id="{BF700D2D-88EA-DA8C-6A11-96BB7794EF9B}"/>
              </a:ext>
            </a:extLst>
          </p:cNvPr>
          <p:cNvGrpSpPr/>
          <p:nvPr/>
        </p:nvGrpSpPr>
        <p:grpSpPr>
          <a:xfrm>
            <a:off x="9216613" y="4343623"/>
            <a:ext cx="1139116" cy="907169"/>
            <a:chOff x="1100666" y="300877"/>
            <a:chExt cx="1235181" cy="1235181"/>
          </a:xfrm>
        </p:grpSpPr>
        <p:sp>
          <p:nvSpPr>
            <p:cNvPr id="23" name="Rectangle: Rounded Corners 22">
              <a:extLst>
                <a:ext uri="{FF2B5EF4-FFF2-40B4-BE49-F238E27FC236}">
                  <a16:creationId xmlns:a16="http://schemas.microsoft.com/office/drawing/2014/main" id="{F1AD6C11-F78E-5455-63E0-5A1F36D124EA}"/>
                </a:ext>
              </a:extLst>
            </p:cNvPr>
            <p:cNvSpPr/>
            <p:nvPr/>
          </p:nvSpPr>
          <p:spPr>
            <a:xfrm>
              <a:off x="1100666" y="300877"/>
              <a:ext cx="1235181" cy="1235181"/>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Rectangle: Rounded Corners 4">
              <a:extLst>
                <a:ext uri="{FF2B5EF4-FFF2-40B4-BE49-F238E27FC236}">
                  <a16:creationId xmlns:a16="http://schemas.microsoft.com/office/drawing/2014/main" id="{F4ACC23B-5F0D-3BD9-FA28-4DE88C9575F7}"/>
                </a:ext>
              </a:extLst>
            </p:cNvPr>
            <p:cNvSpPr txBox="1"/>
            <p:nvPr/>
          </p:nvSpPr>
          <p:spPr>
            <a:xfrm>
              <a:off x="1160963" y="361174"/>
              <a:ext cx="1114587" cy="11145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Proactively detect feeders with high harmonics</a:t>
              </a:r>
            </a:p>
          </p:txBody>
        </p:sp>
      </p:grpSp>
      <p:grpSp>
        <p:nvGrpSpPr>
          <p:cNvPr id="25" name="Group 24">
            <a:extLst>
              <a:ext uri="{FF2B5EF4-FFF2-40B4-BE49-F238E27FC236}">
                <a16:creationId xmlns:a16="http://schemas.microsoft.com/office/drawing/2014/main" id="{24259030-6E8A-A1AF-4DD5-B8E6F7A4F65B}"/>
              </a:ext>
            </a:extLst>
          </p:cNvPr>
          <p:cNvGrpSpPr/>
          <p:nvPr/>
        </p:nvGrpSpPr>
        <p:grpSpPr>
          <a:xfrm>
            <a:off x="7948749" y="4339871"/>
            <a:ext cx="1139116" cy="907168"/>
            <a:chOff x="1100666" y="300877"/>
            <a:chExt cx="1235181" cy="1235181"/>
          </a:xfrm>
        </p:grpSpPr>
        <p:sp>
          <p:nvSpPr>
            <p:cNvPr id="26" name="Rectangle: Rounded Corners 25">
              <a:extLst>
                <a:ext uri="{FF2B5EF4-FFF2-40B4-BE49-F238E27FC236}">
                  <a16:creationId xmlns:a16="http://schemas.microsoft.com/office/drawing/2014/main" id="{AACBB2A9-7A6C-D8E1-D9A8-6670B1E581BB}"/>
                </a:ext>
              </a:extLst>
            </p:cNvPr>
            <p:cNvSpPr/>
            <p:nvPr/>
          </p:nvSpPr>
          <p:spPr>
            <a:xfrm>
              <a:off x="1100666" y="300877"/>
              <a:ext cx="1235181" cy="1235181"/>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7" name="Rectangle: Rounded Corners 4">
              <a:extLst>
                <a:ext uri="{FF2B5EF4-FFF2-40B4-BE49-F238E27FC236}">
                  <a16:creationId xmlns:a16="http://schemas.microsoft.com/office/drawing/2014/main" id="{145DF441-D779-B43C-87BB-A6ECF9E8A9A9}"/>
                </a:ext>
              </a:extLst>
            </p:cNvPr>
            <p:cNvSpPr txBox="1"/>
            <p:nvPr/>
          </p:nvSpPr>
          <p:spPr>
            <a:xfrm>
              <a:off x="1160963" y="361174"/>
              <a:ext cx="1114587" cy="11145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Monitor harmonics in distribution systems</a:t>
              </a:r>
            </a:p>
          </p:txBody>
        </p:sp>
      </p:grpSp>
      <p:cxnSp>
        <p:nvCxnSpPr>
          <p:cNvPr id="28" name="Connector: Elbow 27">
            <a:extLst>
              <a:ext uri="{FF2B5EF4-FFF2-40B4-BE49-F238E27FC236}">
                <a16:creationId xmlns:a16="http://schemas.microsoft.com/office/drawing/2014/main" id="{39512866-5246-87E1-7D8C-6D6B01C2A5EB}"/>
              </a:ext>
            </a:extLst>
          </p:cNvPr>
          <p:cNvCxnSpPr>
            <a:cxnSpLocks/>
            <a:stCxn id="29" idx="1"/>
            <a:endCxn id="18" idx="3"/>
          </p:cNvCxnSpPr>
          <p:nvPr/>
        </p:nvCxnSpPr>
        <p:spPr bwMode="auto">
          <a:xfrm rot="10800000" flipV="1">
            <a:off x="5692886" y="5459096"/>
            <a:ext cx="214368" cy="2482"/>
          </a:xfrm>
          <a:prstGeom prst="bentConnector3">
            <a:avLst>
              <a:gd name="adj1" fmla="val 50000"/>
            </a:avLst>
          </a:prstGeom>
          <a:solidFill>
            <a:srgbClr val="5B7893"/>
          </a:solidFill>
          <a:ln w="9525" cap="flat" cmpd="sng" algn="ctr">
            <a:solidFill>
              <a:schemeClr val="tx1"/>
            </a:solidFill>
            <a:prstDash val="solid"/>
            <a:round/>
            <a:headEnd type="triangle" w="med" len="med"/>
            <a:tailEnd type="none" w="med" len="med"/>
          </a:ln>
          <a:effectLst/>
        </p:spPr>
      </p:cxnSp>
      <p:sp>
        <p:nvSpPr>
          <p:cNvPr id="29" name="Rounded Rectangle 31">
            <a:extLst>
              <a:ext uri="{FF2B5EF4-FFF2-40B4-BE49-F238E27FC236}">
                <a16:creationId xmlns:a16="http://schemas.microsoft.com/office/drawing/2014/main" id="{BA4C8921-FA42-67A7-EC0D-C40E46C1758D}"/>
              </a:ext>
            </a:extLst>
          </p:cNvPr>
          <p:cNvSpPr/>
          <p:nvPr/>
        </p:nvSpPr>
        <p:spPr>
          <a:xfrm>
            <a:off x="5907254" y="5005219"/>
            <a:ext cx="1234726" cy="907754"/>
          </a:xfrm>
          <a:prstGeom prst="roundRect">
            <a:avLst/>
          </a:prstGeom>
          <a:solidFill>
            <a:srgbClr val="FFFF00"/>
          </a:solidFill>
          <a:ln>
            <a:solidFill>
              <a:srgbClr val="FFC000"/>
            </a:solidFill>
          </a:ln>
        </p:spPr>
        <p:style>
          <a:lnRef idx="0">
            <a:schemeClr val="accent3"/>
          </a:lnRef>
          <a:fillRef idx="3">
            <a:schemeClr val="accent3"/>
          </a:fillRef>
          <a:effectRef idx="3">
            <a:schemeClr val="accent3"/>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89C4"/>
                </a:solidFill>
                <a:effectLst/>
                <a:uLnTx/>
                <a:uFillTx/>
                <a:latin typeface="Calibri" panose="020F0502020204030204" pitchFamily="34" charset="0"/>
                <a:ea typeface="+mn-ea"/>
                <a:cs typeface="+mn-cs"/>
              </a:rPr>
              <a:t>Harmonics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89C4"/>
                </a:solidFill>
                <a:effectLst/>
                <a:uLnTx/>
                <a:uFillTx/>
                <a:latin typeface="Calibri" panose="020F0502020204030204" pitchFamily="34" charset="0"/>
                <a:ea typeface="+mn-ea"/>
                <a:cs typeface="+mn-cs"/>
              </a:rPr>
              <a:t>Dashboard</a:t>
            </a:r>
          </a:p>
        </p:txBody>
      </p:sp>
      <p:grpSp>
        <p:nvGrpSpPr>
          <p:cNvPr id="36" name="Group 35">
            <a:extLst>
              <a:ext uri="{FF2B5EF4-FFF2-40B4-BE49-F238E27FC236}">
                <a16:creationId xmlns:a16="http://schemas.microsoft.com/office/drawing/2014/main" id="{1D5E1ABD-52D0-B19C-5FE3-D12B15EB51B0}"/>
              </a:ext>
            </a:extLst>
          </p:cNvPr>
          <p:cNvGrpSpPr/>
          <p:nvPr/>
        </p:nvGrpSpPr>
        <p:grpSpPr>
          <a:xfrm>
            <a:off x="1147856" y="1380318"/>
            <a:ext cx="2961703" cy="2746461"/>
            <a:chOff x="794989" y="1380318"/>
            <a:chExt cx="2961703" cy="2746461"/>
          </a:xfrm>
        </p:grpSpPr>
        <p:sp>
          <p:nvSpPr>
            <p:cNvPr id="5" name="Content Placeholder 2"/>
            <p:cNvSpPr txBox="1">
              <a:spLocks/>
            </p:cNvSpPr>
            <p:nvPr/>
          </p:nvSpPr>
          <p:spPr bwMode="auto">
            <a:xfrm>
              <a:off x="1046658" y="1576016"/>
              <a:ext cx="2589846" cy="2223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rtl="0" eaLnBrk="0" fontAlgn="base" hangingPunct="0">
                <a:spcBef>
                  <a:spcPct val="25000"/>
                </a:spcBef>
                <a:spcAft>
                  <a:spcPct val="20000"/>
                </a:spcAft>
                <a:defRPr b="1">
                  <a:solidFill>
                    <a:srgbClr val="333333"/>
                  </a:solidFill>
                  <a:latin typeface="+mn-lt"/>
                  <a:ea typeface="+mn-ea"/>
                  <a:cs typeface="+mn-cs"/>
                </a:defRPr>
              </a:lvl1pPr>
              <a:lvl2pPr marL="285750" indent="-171450" algn="l" rtl="0" eaLnBrk="0" fontAlgn="base" hangingPunct="0">
                <a:spcBef>
                  <a:spcPct val="25000"/>
                </a:spcBef>
                <a:spcAft>
                  <a:spcPct val="20000"/>
                </a:spcAft>
                <a:buClr>
                  <a:srgbClr val="006699"/>
                </a:buClr>
                <a:buSzPct val="100000"/>
                <a:buFont typeface="Arial" pitchFamily="34" charset="0"/>
                <a:buChar char="•"/>
                <a:defRPr sz="1600">
                  <a:solidFill>
                    <a:srgbClr val="333333"/>
                  </a:solidFill>
                  <a:latin typeface="+mn-lt"/>
                  <a:ea typeface="+mn-ea"/>
                </a:defRPr>
              </a:lvl2pPr>
              <a:lvl3pPr marL="574675" indent="-174625" algn="l" rtl="0" eaLnBrk="0" fontAlgn="base" hangingPunct="0">
                <a:spcBef>
                  <a:spcPct val="25000"/>
                </a:spcBef>
                <a:spcAft>
                  <a:spcPct val="20000"/>
                </a:spcAft>
                <a:buClr>
                  <a:srgbClr val="006699"/>
                </a:buClr>
                <a:buFont typeface="Symbol" pitchFamily="18" charset="2"/>
                <a:buChar char=""/>
                <a:defRPr sz="1400">
                  <a:solidFill>
                    <a:srgbClr val="333333"/>
                  </a:solidFill>
                  <a:latin typeface="+mn-lt"/>
                  <a:ea typeface="+mn-ea"/>
                </a:defRPr>
              </a:lvl3pPr>
              <a:lvl4pPr marL="855663" indent="-166688" algn="l" rtl="0" eaLnBrk="0" fontAlgn="base" hangingPunct="0">
                <a:spcBef>
                  <a:spcPct val="25000"/>
                </a:spcBef>
                <a:spcAft>
                  <a:spcPct val="20000"/>
                </a:spcAft>
                <a:buClr>
                  <a:srgbClr val="006699"/>
                </a:buClr>
                <a:buSzPct val="100000"/>
                <a:buFont typeface="Arial" pitchFamily="34" charset="0"/>
                <a:buChar char="•"/>
                <a:defRPr sz="1200">
                  <a:solidFill>
                    <a:srgbClr val="333333"/>
                  </a:solidFill>
                  <a:latin typeface="+mn-lt"/>
                  <a:ea typeface="+mn-ea"/>
                </a:defRPr>
              </a:lvl4pPr>
              <a:lvl5pPr marL="1143000" indent="-173038" algn="l" rtl="0" eaLnBrk="0" fontAlgn="base" hangingPunct="0">
                <a:spcBef>
                  <a:spcPct val="25000"/>
                </a:spcBef>
                <a:spcAft>
                  <a:spcPct val="20000"/>
                </a:spcAft>
                <a:buClr>
                  <a:srgbClr val="006699"/>
                </a:buClr>
                <a:buFont typeface="Symbol" pitchFamily="18" charset="2"/>
                <a:buChar char=""/>
                <a:defRPr sz="1000">
                  <a:solidFill>
                    <a:srgbClr val="333333"/>
                  </a:solidFill>
                  <a:latin typeface="+mn-lt"/>
                  <a:ea typeface="+mn-ea"/>
                </a:defRPr>
              </a:lvl5pPr>
              <a:lvl6pPr marL="1600200" indent="-173038" algn="l" rtl="0" eaLnBrk="1" fontAlgn="base" hangingPunct="1">
                <a:spcBef>
                  <a:spcPct val="25000"/>
                </a:spcBef>
                <a:spcAft>
                  <a:spcPct val="20000"/>
                </a:spcAft>
                <a:buClr>
                  <a:srgbClr val="999999"/>
                </a:buClr>
                <a:buFont typeface="Symbol" pitchFamily="18" charset="2"/>
                <a:buChar char=""/>
                <a:defRPr sz="1000">
                  <a:solidFill>
                    <a:srgbClr val="333333"/>
                  </a:solidFill>
                  <a:latin typeface="+mn-lt"/>
                  <a:ea typeface="+mn-ea"/>
                </a:defRPr>
              </a:lvl6pPr>
              <a:lvl7pPr marL="2057400" indent="-173038" algn="l" rtl="0" eaLnBrk="1" fontAlgn="base" hangingPunct="1">
                <a:spcBef>
                  <a:spcPct val="25000"/>
                </a:spcBef>
                <a:spcAft>
                  <a:spcPct val="20000"/>
                </a:spcAft>
                <a:buClr>
                  <a:srgbClr val="999999"/>
                </a:buClr>
                <a:buFont typeface="Symbol" pitchFamily="18" charset="2"/>
                <a:buChar char=""/>
                <a:defRPr sz="1000">
                  <a:solidFill>
                    <a:srgbClr val="333333"/>
                  </a:solidFill>
                  <a:latin typeface="+mn-lt"/>
                  <a:ea typeface="+mn-ea"/>
                </a:defRPr>
              </a:lvl7pPr>
              <a:lvl8pPr marL="2514600" indent="-173038" algn="l" rtl="0" eaLnBrk="1" fontAlgn="base" hangingPunct="1">
                <a:spcBef>
                  <a:spcPct val="25000"/>
                </a:spcBef>
                <a:spcAft>
                  <a:spcPct val="20000"/>
                </a:spcAft>
                <a:buClr>
                  <a:srgbClr val="999999"/>
                </a:buClr>
                <a:buFont typeface="Symbol" pitchFamily="18" charset="2"/>
                <a:buChar char=""/>
                <a:defRPr sz="1000">
                  <a:solidFill>
                    <a:srgbClr val="333333"/>
                  </a:solidFill>
                  <a:latin typeface="+mn-lt"/>
                  <a:ea typeface="+mn-ea"/>
                </a:defRPr>
              </a:lvl8pPr>
              <a:lvl9pPr marL="2971800" indent="-173038" algn="l" rtl="0" eaLnBrk="1" fontAlgn="base" hangingPunct="1">
                <a:spcBef>
                  <a:spcPct val="25000"/>
                </a:spcBef>
                <a:spcAft>
                  <a:spcPct val="20000"/>
                </a:spcAft>
                <a:buClr>
                  <a:srgbClr val="999999"/>
                </a:buClr>
                <a:buFont typeface="Symbol" pitchFamily="18" charset="2"/>
                <a:buChar char=""/>
                <a:defRPr sz="1000">
                  <a:solidFill>
                    <a:srgbClr val="333333"/>
                  </a:solidFill>
                  <a:latin typeface="+mn-lt"/>
                  <a:ea typeface="+mn-ea"/>
                </a:defRPr>
              </a:lvl9pPr>
            </a:lstStyle>
            <a:p>
              <a:pPr marL="0" marR="0" lvl="0" indent="0" algn="l" defTabSz="457200" rtl="0" eaLnBrk="0" fontAlgn="base" latinLnBrk="0" hangingPunct="0">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srgbClr val="295CA2"/>
                  </a:solidFill>
                  <a:effectLst/>
                  <a:uLnTx/>
                  <a:uFillTx/>
                  <a:latin typeface="Calibri" panose="020F0502020204030204"/>
                  <a:ea typeface="+mn-ea"/>
                  <a:cs typeface="+mn-cs"/>
                </a:rPr>
                <a:t>Demonstrate the feasibility of using Advanced Meter with Power Quality (AMPQ) to collect harmonics data and assess the potential value that AMPQ can provide for Power Quality investigation.</a:t>
              </a:r>
            </a:p>
            <a:p>
              <a:pPr marL="342900" marR="0" lvl="0" indent="-342900" algn="l" defTabSz="457200" rtl="0" eaLnBrk="0" fontAlgn="base" latinLnBrk="0" hangingPunct="0">
                <a:lnSpc>
                  <a:spcPct val="100000"/>
                </a:lnSpc>
                <a:spcBef>
                  <a:spcPts val="300"/>
                </a:spcBef>
                <a:spcAft>
                  <a:spcPts val="300"/>
                </a:spcAft>
                <a:buClrTx/>
                <a:buSzTx/>
                <a:buFont typeface="+mj-lt"/>
                <a:buAutoNum type="arabicPeriod"/>
                <a:tabLst/>
                <a:defRPr/>
              </a:pPr>
              <a:endParaRPr kumimoji="0" lang="en-US" sz="1400" b="1" i="0" u="none" strike="noStrike" kern="0" cap="none" spc="0" normalizeH="0" baseline="0" noProof="0">
                <a:ln>
                  <a:noFill/>
                </a:ln>
                <a:solidFill>
                  <a:srgbClr val="0089C4"/>
                </a:solidFill>
                <a:effectLst/>
                <a:uLnTx/>
                <a:uFillTx/>
                <a:latin typeface="Calibri" panose="020F0502020204030204"/>
                <a:ea typeface="+mn-ea"/>
                <a:cs typeface="+mn-cs"/>
              </a:endParaRPr>
            </a:p>
          </p:txBody>
        </p:sp>
        <p:sp>
          <p:nvSpPr>
            <p:cNvPr id="32" name="Rectangle: Rounded Corners 31">
              <a:extLst>
                <a:ext uri="{FF2B5EF4-FFF2-40B4-BE49-F238E27FC236}">
                  <a16:creationId xmlns:a16="http://schemas.microsoft.com/office/drawing/2014/main" id="{9720BF2D-1EE6-F563-1DC4-0111DDFCD572}"/>
                </a:ext>
              </a:extLst>
            </p:cNvPr>
            <p:cNvSpPr/>
            <p:nvPr/>
          </p:nvSpPr>
          <p:spPr>
            <a:xfrm>
              <a:off x="794989" y="1380318"/>
              <a:ext cx="2961703" cy="274646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7" name="Group 36">
            <a:extLst>
              <a:ext uri="{FF2B5EF4-FFF2-40B4-BE49-F238E27FC236}">
                <a16:creationId xmlns:a16="http://schemas.microsoft.com/office/drawing/2014/main" id="{9EA8B55D-BC95-99F5-67A9-8018B7C2AEA2}"/>
              </a:ext>
            </a:extLst>
          </p:cNvPr>
          <p:cNvGrpSpPr/>
          <p:nvPr/>
        </p:nvGrpSpPr>
        <p:grpSpPr>
          <a:xfrm>
            <a:off x="4615149" y="1380318"/>
            <a:ext cx="2961703" cy="2817581"/>
            <a:chOff x="4615149" y="1380318"/>
            <a:chExt cx="2961703" cy="2817581"/>
          </a:xfrm>
        </p:grpSpPr>
        <p:sp>
          <p:nvSpPr>
            <p:cNvPr id="2" name="Content Placeholder 2">
              <a:extLst>
                <a:ext uri="{FF2B5EF4-FFF2-40B4-BE49-F238E27FC236}">
                  <a16:creationId xmlns:a16="http://schemas.microsoft.com/office/drawing/2014/main" id="{4C886001-4867-A169-087E-690EBE30D6BA}"/>
                </a:ext>
              </a:extLst>
            </p:cNvPr>
            <p:cNvSpPr txBox="1">
              <a:spLocks/>
            </p:cNvSpPr>
            <p:nvPr/>
          </p:nvSpPr>
          <p:spPr bwMode="auto">
            <a:xfrm>
              <a:off x="4841091" y="1576016"/>
              <a:ext cx="2615573" cy="2621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rtl="0" eaLnBrk="0" fontAlgn="base" hangingPunct="0">
                <a:spcBef>
                  <a:spcPct val="25000"/>
                </a:spcBef>
                <a:spcAft>
                  <a:spcPct val="20000"/>
                </a:spcAft>
                <a:defRPr b="1">
                  <a:solidFill>
                    <a:srgbClr val="333333"/>
                  </a:solidFill>
                  <a:latin typeface="+mn-lt"/>
                  <a:ea typeface="+mn-ea"/>
                  <a:cs typeface="+mn-cs"/>
                </a:defRPr>
              </a:lvl1pPr>
              <a:lvl2pPr marL="285750" indent="-171450" algn="l" rtl="0" eaLnBrk="0" fontAlgn="base" hangingPunct="0">
                <a:spcBef>
                  <a:spcPct val="25000"/>
                </a:spcBef>
                <a:spcAft>
                  <a:spcPct val="20000"/>
                </a:spcAft>
                <a:buClr>
                  <a:srgbClr val="006699"/>
                </a:buClr>
                <a:buSzPct val="100000"/>
                <a:buFont typeface="Arial" pitchFamily="34" charset="0"/>
                <a:buChar char="•"/>
                <a:defRPr sz="1600">
                  <a:solidFill>
                    <a:srgbClr val="333333"/>
                  </a:solidFill>
                  <a:latin typeface="+mn-lt"/>
                  <a:ea typeface="+mn-ea"/>
                </a:defRPr>
              </a:lvl2pPr>
              <a:lvl3pPr marL="574675" indent="-174625" algn="l" rtl="0" eaLnBrk="0" fontAlgn="base" hangingPunct="0">
                <a:spcBef>
                  <a:spcPct val="25000"/>
                </a:spcBef>
                <a:spcAft>
                  <a:spcPct val="20000"/>
                </a:spcAft>
                <a:buClr>
                  <a:srgbClr val="006699"/>
                </a:buClr>
                <a:buFont typeface="Symbol" pitchFamily="18" charset="2"/>
                <a:buChar char=""/>
                <a:defRPr sz="1400">
                  <a:solidFill>
                    <a:srgbClr val="333333"/>
                  </a:solidFill>
                  <a:latin typeface="+mn-lt"/>
                  <a:ea typeface="+mn-ea"/>
                </a:defRPr>
              </a:lvl3pPr>
              <a:lvl4pPr marL="855663" indent="-166688" algn="l" rtl="0" eaLnBrk="0" fontAlgn="base" hangingPunct="0">
                <a:spcBef>
                  <a:spcPct val="25000"/>
                </a:spcBef>
                <a:spcAft>
                  <a:spcPct val="20000"/>
                </a:spcAft>
                <a:buClr>
                  <a:srgbClr val="006699"/>
                </a:buClr>
                <a:buSzPct val="100000"/>
                <a:buFont typeface="Arial" pitchFamily="34" charset="0"/>
                <a:buChar char="•"/>
                <a:defRPr sz="1200">
                  <a:solidFill>
                    <a:srgbClr val="333333"/>
                  </a:solidFill>
                  <a:latin typeface="+mn-lt"/>
                  <a:ea typeface="+mn-ea"/>
                </a:defRPr>
              </a:lvl4pPr>
              <a:lvl5pPr marL="1143000" indent="-173038" algn="l" rtl="0" eaLnBrk="0" fontAlgn="base" hangingPunct="0">
                <a:spcBef>
                  <a:spcPct val="25000"/>
                </a:spcBef>
                <a:spcAft>
                  <a:spcPct val="20000"/>
                </a:spcAft>
                <a:buClr>
                  <a:srgbClr val="006699"/>
                </a:buClr>
                <a:buFont typeface="Symbol" pitchFamily="18" charset="2"/>
                <a:buChar char=""/>
                <a:defRPr sz="1000">
                  <a:solidFill>
                    <a:srgbClr val="333333"/>
                  </a:solidFill>
                  <a:latin typeface="+mn-lt"/>
                  <a:ea typeface="+mn-ea"/>
                </a:defRPr>
              </a:lvl5pPr>
              <a:lvl6pPr marL="1600200" indent="-173038" algn="l" rtl="0" eaLnBrk="1" fontAlgn="base" hangingPunct="1">
                <a:spcBef>
                  <a:spcPct val="25000"/>
                </a:spcBef>
                <a:spcAft>
                  <a:spcPct val="20000"/>
                </a:spcAft>
                <a:buClr>
                  <a:srgbClr val="999999"/>
                </a:buClr>
                <a:buFont typeface="Symbol" pitchFamily="18" charset="2"/>
                <a:buChar char=""/>
                <a:defRPr sz="1000">
                  <a:solidFill>
                    <a:srgbClr val="333333"/>
                  </a:solidFill>
                  <a:latin typeface="+mn-lt"/>
                  <a:ea typeface="+mn-ea"/>
                </a:defRPr>
              </a:lvl6pPr>
              <a:lvl7pPr marL="2057400" indent="-173038" algn="l" rtl="0" eaLnBrk="1" fontAlgn="base" hangingPunct="1">
                <a:spcBef>
                  <a:spcPct val="25000"/>
                </a:spcBef>
                <a:spcAft>
                  <a:spcPct val="20000"/>
                </a:spcAft>
                <a:buClr>
                  <a:srgbClr val="999999"/>
                </a:buClr>
                <a:buFont typeface="Symbol" pitchFamily="18" charset="2"/>
                <a:buChar char=""/>
                <a:defRPr sz="1000">
                  <a:solidFill>
                    <a:srgbClr val="333333"/>
                  </a:solidFill>
                  <a:latin typeface="+mn-lt"/>
                  <a:ea typeface="+mn-ea"/>
                </a:defRPr>
              </a:lvl7pPr>
              <a:lvl8pPr marL="2514600" indent="-173038" algn="l" rtl="0" eaLnBrk="1" fontAlgn="base" hangingPunct="1">
                <a:spcBef>
                  <a:spcPct val="25000"/>
                </a:spcBef>
                <a:spcAft>
                  <a:spcPct val="20000"/>
                </a:spcAft>
                <a:buClr>
                  <a:srgbClr val="999999"/>
                </a:buClr>
                <a:buFont typeface="Symbol" pitchFamily="18" charset="2"/>
                <a:buChar char=""/>
                <a:defRPr sz="1000">
                  <a:solidFill>
                    <a:srgbClr val="333333"/>
                  </a:solidFill>
                  <a:latin typeface="+mn-lt"/>
                  <a:ea typeface="+mn-ea"/>
                </a:defRPr>
              </a:lvl8pPr>
              <a:lvl9pPr marL="2971800" indent="-173038" algn="l" rtl="0" eaLnBrk="1" fontAlgn="base" hangingPunct="1">
                <a:spcBef>
                  <a:spcPct val="25000"/>
                </a:spcBef>
                <a:spcAft>
                  <a:spcPct val="20000"/>
                </a:spcAft>
                <a:buClr>
                  <a:srgbClr val="999999"/>
                </a:buClr>
                <a:buFont typeface="Symbol" pitchFamily="18" charset="2"/>
                <a:buChar char=""/>
                <a:defRPr sz="1000">
                  <a:solidFill>
                    <a:srgbClr val="333333"/>
                  </a:solidFill>
                  <a:latin typeface="+mn-lt"/>
                  <a:ea typeface="+mn-ea"/>
                </a:defRPr>
              </a:lvl9pPr>
            </a:lstStyle>
            <a:p>
              <a:pPr marL="0" marR="0" lvl="0" indent="0" algn="l" defTabSz="457200" rtl="0" eaLnBrk="0" fontAlgn="base" latinLnBrk="0" hangingPunct="0">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srgbClr val="295CA2"/>
                  </a:solidFill>
                  <a:effectLst/>
                  <a:uLnTx/>
                  <a:uFillTx/>
                  <a:latin typeface="Calibri" panose="020F0502020204030204"/>
                  <a:ea typeface="+mn-ea"/>
                  <a:cs typeface="+mn-cs"/>
                </a:rPr>
                <a:t>Determine the size of the harmonics issues in PG&amp;E distribution systems. </a:t>
              </a:r>
            </a:p>
            <a:p>
              <a:pPr marL="628650" marR="0" lvl="1" indent="-342900" algn="l" defTabSz="457200" rtl="0" eaLnBrk="0" fontAlgn="base" latinLnBrk="0" hangingPunct="0">
                <a:lnSpc>
                  <a:spcPct val="100000"/>
                </a:lnSpc>
                <a:spcBef>
                  <a:spcPts val="0"/>
                </a:spcBef>
                <a:spcAft>
                  <a:spcPts val="600"/>
                </a:spcAft>
                <a:buClr>
                  <a:srgbClr val="006699"/>
                </a:buClr>
                <a:buSzPct val="100000"/>
                <a:buFont typeface="Arial" pitchFamily="34" charset="0"/>
                <a:buChar char="•"/>
                <a:tabLst/>
                <a:defRPr/>
              </a:pPr>
              <a:r>
                <a:rPr kumimoji="0" lang="en-US" sz="1600" b="0" i="0" u="none" strike="noStrike" kern="1200" cap="none" spc="0" normalizeH="0" baseline="0" noProof="0">
                  <a:ln>
                    <a:noFill/>
                  </a:ln>
                  <a:solidFill>
                    <a:srgbClr val="295CA2"/>
                  </a:solidFill>
                  <a:effectLst/>
                  <a:uLnTx/>
                  <a:uFillTx/>
                  <a:latin typeface="Calibri" panose="020F0502020204030204"/>
                  <a:ea typeface="+mn-ea"/>
                  <a:cs typeface="+mn-cs"/>
                </a:rPr>
                <a:t>Where are the harmonics issues and when do they occur?</a:t>
              </a:r>
            </a:p>
            <a:p>
              <a:pPr marL="628650" marR="0" lvl="1" indent="-342900" algn="l" defTabSz="457200" rtl="0" eaLnBrk="0" fontAlgn="base" latinLnBrk="0" hangingPunct="0">
                <a:lnSpc>
                  <a:spcPct val="100000"/>
                </a:lnSpc>
                <a:spcBef>
                  <a:spcPts val="0"/>
                </a:spcBef>
                <a:spcAft>
                  <a:spcPts val="600"/>
                </a:spcAft>
                <a:buClr>
                  <a:srgbClr val="006699"/>
                </a:buClr>
                <a:buSzPct val="100000"/>
                <a:buFont typeface="Arial" pitchFamily="34" charset="0"/>
                <a:buChar char="•"/>
                <a:tabLst/>
                <a:defRPr/>
              </a:pPr>
              <a:r>
                <a:rPr kumimoji="0" lang="en-US" sz="1600" b="0" i="0" u="none" strike="noStrike" kern="1200" cap="none" spc="0" normalizeH="0" baseline="0" noProof="0">
                  <a:ln>
                    <a:noFill/>
                  </a:ln>
                  <a:solidFill>
                    <a:srgbClr val="295CA2"/>
                  </a:solidFill>
                  <a:effectLst/>
                  <a:uLnTx/>
                  <a:uFillTx/>
                  <a:latin typeface="Calibri" panose="020F0502020204030204"/>
                  <a:ea typeface="+mn-ea"/>
                  <a:cs typeface="+mn-cs"/>
                </a:rPr>
                <a:t>What is the root cause(s) of the harmonics issue?</a:t>
              </a:r>
            </a:p>
          </p:txBody>
        </p:sp>
        <p:sp>
          <p:nvSpPr>
            <p:cNvPr id="33" name="Rectangle: Rounded Corners 32">
              <a:extLst>
                <a:ext uri="{FF2B5EF4-FFF2-40B4-BE49-F238E27FC236}">
                  <a16:creationId xmlns:a16="http://schemas.microsoft.com/office/drawing/2014/main" id="{2D77BD27-DBB7-0E62-0DEB-E509C4B26526}"/>
                </a:ext>
              </a:extLst>
            </p:cNvPr>
            <p:cNvSpPr/>
            <p:nvPr/>
          </p:nvSpPr>
          <p:spPr>
            <a:xfrm>
              <a:off x="4615149" y="1380318"/>
              <a:ext cx="2961703" cy="274646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8" name="Group 37">
            <a:extLst>
              <a:ext uri="{FF2B5EF4-FFF2-40B4-BE49-F238E27FC236}">
                <a16:creationId xmlns:a16="http://schemas.microsoft.com/office/drawing/2014/main" id="{3D15C7BB-15E2-FBB4-D9A1-9A56FDEB4234}"/>
              </a:ext>
            </a:extLst>
          </p:cNvPr>
          <p:cNvGrpSpPr/>
          <p:nvPr/>
        </p:nvGrpSpPr>
        <p:grpSpPr>
          <a:xfrm>
            <a:off x="8082442" y="1380318"/>
            <a:ext cx="2961703" cy="2746461"/>
            <a:chOff x="8435309" y="1380318"/>
            <a:chExt cx="2961703" cy="2746461"/>
          </a:xfrm>
        </p:grpSpPr>
        <p:sp>
          <p:nvSpPr>
            <p:cNvPr id="31" name="TextBox 30">
              <a:extLst>
                <a:ext uri="{FF2B5EF4-FFF2-40B4-BE49-F238E27FC236}">
                  <a16:creationId xmlns:a16="http://schemas.microsoft.com/office/drawing/2014/main" id="{19C5BEBE-3C3B-F42C-2F64-30B1191AB3A1}"/>
                </a:ext>
              </a:extLst>
            </p:cNvPr>
            <p:cNvSpPr txBox="1"/>
            <p:nvPr/>
          </p:nvSpPr>
          <p:spPr>
            <a:xfrm>
              <a:off x="8661251" y="1576016"/>
              <a:ext cx="2615573" cy="203132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srgbClr val="295CA2"/>
                  </a:solidFill>
                  <a:effectLst/>
                  <a:uLnTx/>
                  <a:uFillTx/>
                  <a:latin typeface="Calibri" panose="020F0502020204030204"/>
                  <a:ea typeface="+mn-ea"/>
                  <a:cs typeface="+mn-cs"/>
                </a:rPr>
                <a:t>Build a harmonics dashboard and analysis tools that Power Quality engineers can use to monitor, investigate, and assist in resolving harmonics issues.</a:t>
              </a:r>
            </a:p>
          </p:txBody>
        </p:sp>
        <p:sp>
          <p:nvSpPr>
            <p:cNvPr id="34" name="Rectangle: Rounded Corners 33">
              <a:extLst>
                <a:ext uri="{FF2B5EF4-FFF2-40B4-BE49-F238E27FC236}">
                  <a16:creationId xmlns:a16="http://schemas.microsoft.com/office/drawing/2014/main" id="{85C0ED6E-6EA6-B814-7F63-A5EC37B1C859}"/>
                </a:ext>
              </a:extLst>
            </p:cNvPr>
            <p:cNvSpPr/>
            <p:nvPr/>
          </p:nvSpPr>
          <p:spPr>
            <a:xfrm>
              <a:off x="8435309" y="1380318"/>
              <a:ext cx="2961703" cy="274646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6257790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866F9-BA79-4B76-B537-4BE5E109D626}"/>
              </a:ext>
            </a:extLst>
          </p:cNvPr>
          <p:cNvSpPr>
            <a:spLocks noGrp="1"/>
          </p:cNvSpPr>
          <p:nvPr>
            <p:ph type="title"/>
          </p:nvPr>
        </p:nvSpPr>
        <p:spPr/>
        <p:txBody>
          <a:bodyPr/>
          <a:lstStyle/>
          <a:p>
            <a:r>
              <a:rPr lang="en-US"/>
              <a:t>Agenda</a:t>
            </a:r>
          </a:p>
        </p:txBody>
      </p:sp>
      <p:sp>
        <p:nvSpPr>
          <p:cNvPr id="4" name="Slide Number Placeholder 3">
            <a:extLst>
              <a:ext uri="{FF2B5EF4-FFF2-40B4-BE49-F238E27FC236}">
                <a16:creationId xmlns:a16="http://schemas.microsoft.com/office/drawing/2014/main" id="{ACF7D98E-E324-45EA-8055-271F746CEDB4}"/>
              </a:ext>
            </a:extLst>
          </p:cNvPr>
          <p:cNvSpPr>
            <a:spLocks noGrp="1"/>
          </p:cNvSpPr>
          <p:nvPr>
            <p:ph type="sldNum" sz="quarter" idx="12"/>
          </p:nvPr>
        </p:nvSpPr>
        <p:spPr/>
        <p:txBody>
          <a:bodyPr/>
          <a:lstStyle/>
          <a:p>
            <a:fld id="{5E94BA17-8AE8-4651-9FD9-8589E5D42325}" type="slidenum">
              <a:rPr lang="en-US" smtClean="0"/>
              <a:t>1</a:t>
            </a:fld>
            <a:endParaRPr lang="en-US"/>
          </a:p>
        </p:txBody>
      </p:sp>
      <p:sp>
        <p:nvSpPr>
          <p:cNvPr id="9" name="Content Placeholder 8">
            <a:extLst>
              <a:ext uri="{FF2B5EF4-FFF2-40B4-BE49-F238E27FC236}">
                <a16:creationId xmlns:a16="http://schemas.microsoft.com/office/drawing/2014/main" id="{F9647072-4626-4CCA-B7F6-32B95D238213}"/>
              </a:ext>
            </a:extLst>
          </p:cNvPr>
          <p:cNvSpPr>
            <a:spLocks noGrp="1"/>
          </p:cNvSpPr>
          <p:nvPr>
            <p:ph idx="1"/>
          </p:nvPr>
        </p:nvSpPr>
        <p:spPr/>
        <p:txBody>
          <a:bodyPr>
            <a:normAutofit fontScale="70000" lnSpcReduction="20000"/>
          </a:bodyPr>
          <a:lstStyle/>
          <a:p>
            <a:pPr lvl="0"/>
            <a:r>
              <a:rPr lang="en-US"/>
              <a:t>Introduction (9:00 – 9:15) </a:t>
            </a:r>
          </a:p>
          <a:p>
            <a:pPr lvl="1"/>
            <a:r>
              <a:rPr lang="en-US"/>
              <a:t>Safety Moment</a:t>
            </a:r>
          </a:p>
          <a:p>
            <a:pPr lvl="1"/>
            <a:r>
              <a:rPr lang="en-US"/>
              <a:t>Opening Remarks from Commissioner Shiroma</a:t>
            </a:r>
          </a:p>
          <a:p>
            <a:pPr lvl="1"/>
            <a:r>
              <a:rPr lang="en-US"/>
              <a:t>Welcome from SCE</a:t>
            </a:r>
          </a:p>
          <a:p>
            <a:pPr lvl="0"/>
            <a:r>
              <a:rPr lang="en-US"/>
              <a:t>EPIC III Progress Towards Creating a More Flexible Grid to Maintain Reliability as California Transitions to 100 Percent Clean Energy (9:15 – 10:25)</a:t>
            </a:r>
          </a:p>
          <a:p>
            <a:pPr lvl="1"/>
            <a:r>
              <a:rPr lang="en-US"/>
              <a:t>PG&amp;E EPIC 3.11: BTM DERs in Microgrids [Arcata Microgrid]</a:t>
            </a:r>
          </a:p>
          <a:p>
            <a:pPr lvl="1"/>
            <a:r>
              <a:rPr lang="en-US"/>
              <a:t>PG&amp;E EPIC 3.32: System Harmonics for Power Quality Investigation</a:t>
            </a:r>
          </a:p>
          <a:p>
            <a:pPr lvl="1"/>
            <a:r>
              <a:rPr lang="en-US"/>
              <a:t>SCE GT-18-0019: Distributed Energy Resources Dynamics Integration Demonstration</a:t>
            </a:r>
          </a:p>
          <a:p>
            <a:pPr lvl="1"/>
            <a:r>
              <a:rPr lang="en-US"/>
              <a:t>SCE GT-18-0017: Service and Distribution Centers of the Future</a:t>
            </a:r>
          </a:p>
          <a:p>
            <a:pPr lvl="1"/>
            <a:r>
              <a:rPr lang="en-US"/>
              <a:t>SDG&amp;E Project 7: Mobile Batteries</a:t>
            </a:r>
          </a:p>
          <a:p>
            <a:pPr lvl="0"/>
            <a:r>
              <a:rPr lang="en-US"/>
              <a:t>Models for IOU/CEC Collaboration (10:25 – 11:25)</a:t>
            </a:r>
          </a:p>
          <a:p>
            <a:pPr lvl="1"/>
            <a:r>
              <a:rPr lang="en-US"/>
              <a:t>Current Mechanisms</a:t>
            </a:r>
          </a:p>
          <a:p>
            <a:pPr lvl="1"/>
            <a:r>
              <a:rPr lang="en-US"/>
              <a:t>Examples of Collaboration</a:t>
            </a:r>
          </a:p>
          <a:p>
            <a:pPr lvl="1"/>
            <a:r>
              <a:rPr lang="en-US"/>
              <a:t>Needs/Opportunities</a:t>
            </a:r>
          </a:p>
          <a:p>
            <a:pPr lvl="1"/>
            <a:r>
              <a:rPr lang="en-US"/>
              <a:t>Candidate Future Mechanisms</a:t>
            </a:r>
          </a:p>
          <a:p>
            <a:pPr lvl="0"/>
            <a:r>
              <a:rPr lang="en-US"/>
              <a:t>Additional Questions &amp; Answers (11:25 – 11:55)</a:t>
            </a:r>
          </a:p>
          <a:p>
            <a:pPr lvl="0"/>
            <a:r>
              <a:rPr lang="en-US"/>
              <a:t>Closing Remarks (11:55 – 12:00)</a:t>
            </a:r>
          </a:p>
        </p:txBody>
      </p:sp>
    </p:spTree>
    <p:extLst>
      <p:ext uri="{BB962C8B-B14F-4D97-AF65-F5344CB8AC3E}">
        <p14:creationId xmlns:p14="http://schemas.microsoft.com/office/powerpoint/2010/main" val="40985554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725171" y="1483360"/>
            <a:ext cx="4739481"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rtl="0" eaLnBrk="0" fontAlgn="base" hangingPunct="0">
              <a:spcBef>
                <a:spcPct val="25000"/>
              </a:spcBef>
              <a:spcAft>
                <a:spcPct val="20000"/>
              </a:spcAft>
              <a:defRPr b="1">
                <a:solidFill>
                  <a:srgbClr val="333333"/>
                </a:solidFill>
                <a:latin typeface="+mn-lt"/>
                <a:ea typeface="+mn-ea"/>
                <a:cs typeface="+mn-cs"/>
              </a:defRPr>
            </a:lvl1pPr>
            <a:lvl2pPr marL="285750" indent="-171450" algn="l" rtl="0" eaLnBrk="0" fontAlgn="base" hangingPunct="0">
              <a:spcBef>
                <a:spcPct val="25000"/>
              </a:spcBef>
              <a:spcAft>
                <a:spcPct val="20000"/>
              </a:spcAft>
              <a:buClr>
                <a:srgbClr val="006699"/>
              </a:buClr>
              <a:buSzPct val="100000"/>
              <a:buFont typeface="Arial" pitchFamily="34" charset="0"/>
              <a:buChar char="•"/>
              <a:defRPr sz="1600">
                <a:solidFill>
                  <a:srgbClr val="333333"/>
                </a:solidFill>
                <a:latin typeface="+mn-lt"/>
                <a:ea typeface="+mn-ea"/>
              </a:defRPr>
            </a:lvl2pPr>
            <a:lvl3pPr marL="574675" indent="-174625" algn="l" rtl="0" eaLnBrk="0" fontAlgn="base" hangingPunct="0">
              <a:spcBef>
                <a:spcPct val="25000"/>
              </a:spcBef>
              <a:spcAft>
                <a:spcPct val="20000"/>
              </a:spcAft>
              <a:buClr>
                <a:srgbClr val="006699"/>
              </a:buClr>
              <a:buFont typeface="Symbol" pitchFamily="18" charset="2"/>
              <a:buChar char=""/>
              <a:defRPr sz="1400">
                <a:solidFill>
                  <a:srgbClr val="333333"/>
                </a:solidFill>
                <a:latin typeface="+mn-lt"/>
                <a:ea typeface="+mn-ea"/>
              </a:defRPr>
            </a:lvl3pPr>
            <a:lvl4pPr marL="855663" indent="-166688" algn="l" rtl="0" eaLnBrk="0" fontAlgn="base" hangingPunct="0">
              <a:spcBef>
                <a:spcPct val="25000"/>
              </a:spcBef>
              <a:spcAft>
                <a:spcPct val="20000"/>
              </a:spcAft>
              <a:buClr>
                <a:srgbClr val="006699"/>
              </a:buClr>
              <a:buSzPct val="100000"/>
              <a:buFont typeface="Arial" pitchFamily="34" charset="0"/>
              <a:buChar char="•"/>
              <a:defRPr sz="1200">
                <a:solidFill>
                  <a:srgbClr val="333333"/>
                </a:solidFill>
                <a:latin typeface="+mn-lt"/>
                <a:ea typeface="+mn-ea"/>
              </a:defRPr>
            </a:lvl4pPr>
            <a:lvl5pPr marL="1143000" indent="-173038" algn="l" rtl="0" eaLnBrk="0" fontAlgn="base" hangingPunct="0">
              <a:spcBef>
                <a:spcPct val="25000"/>
              </a:spcBef>
              <a:spcAft>
                <a:spcPct val="20000"/>
              </a:spcAft>
              <a:buClr>
                <a:srgbClr val="006699"/>
              </a:buClr>
              <a:buFont typeface="Symbol" pitchFamily="18" charset="2"/>
              <a:buChar char=""/>
              <a:defRPr sz="1000">
                <a:solidFill>
                  <a:srgbClr val="333333"/>
                </a:solidFill>
                <a:latin typeface="+mn-lt"/>
                <a:ea typeface="+mn-ea"/>
              </a:defRPr>
            </a:lvl5pPr>
            <a:lvl6pPr marL="1600200" indent="-173038" algn="l" rtl="0" eaLnBrk="1" fontAlgn="base" hangingPunct="1">
              <a:spcBef>
                <a:spcPct val="25000"/>
              </a:spcBef>
              <a:spcAft>
                <a:spcPct val="20000"/>
              </a:spcAft>
              <a:buClr>
                <a:srgbClr val="999999"/>
              </a:buClr>
              <a:buFont typeface="Symbol" pitchFamily="18" charset="2"/>
              <a:buChar char=""/>
              <a:defRPr sz="1000">
                <a:solidFill>
                  <a:srgbClr val="333333"/>
                </a:solidFill>
                <a:latin typeface="+mn-lt"/>
                <a:ea typeface="+mn-ea"/>
              </a:defRPr>
            </a:lvl6pPr>
            <a:lvl7pPr marL="2057400" indent="-173038" algn="l" rtl="0" eaLnBrk="1" fontAlgn="base" hangingPunct="1">
              <a:spcBef>
                <a:spcPct val="25000"/>
              </a:spcBef>
              <a:spcAft>
                <a:spcPct val="20000"/>
              </a:spcAft>
              <a:buClr>
                <a:srgbClr val="999999"/>
              </a:buClr>
              <a:buFont typeface="Symbol" pitchFamily="18" charset="2"/>
              <a:buChar char=""/>
              <a:defRPr sz="1000">
                <a:solidFill>
                  <a:srgbClr val="333333"/>
                </a:solidFill>
                <a:latin typeface="+mn-lt"/>
                <a:ea typeface="+mn-ea"/>
              </a:defRPr>
            </a:lvl7pPr>
            <a:lvl8pPr marL="2514600" indent="-173038" algn="l" rtl="0" eaLnBrk="1" fontAlgn="base" hangingPunct="1">
              <a:spcBef>
                <a:spcPct val="25000"/>
              </a:spcBef>
              <a:spcAft>
                <a:spcPct val="20000"/>
              </a:spcAft>
              <a:buClr>
                <a:srgbClr val="999999"/>
              </a:buClr>
              <a:buFont typeface="Symbol" pitchFamily="18" charset="2"/>
              <a:buChar char=""/>
              <a:defRPr sz="1000">
                <a:solidFill>
                  <a:srgbClr val="333333"/>
                </a:solidFill>
                <a:latin typeface="+mn-lt"/>
                <a:ea typeface="+mn-ea"/>
              </a:defRPr>
            </a:lvl8pPr>
            <a:lvl9pPr marL="2971800" indent="-173038" algn="l" rtl="0" eaLnBrk="1" fontAlgn="base" hangingPunct="1">
              <a:spcBef>
                <a:spcPct val="25000"/>
              </a:spcBef>
              <a:spcAft>
                <a:spcPct val="20000"/>
              </a:spcAft>
              <a:buClr>
                <a:srgbClr val="999999"/>
              </a:buClr>
              <a:buFont typeface="Symbol" pitchFamily="18" charset="2"/>
              <a:buChar char=""/>
              <a:defRPr sz="1000">
                <a:solidFill>
                  <a:srgbClr val="333333"/>
                </a:solidFill>
                <a:latin typeface="+mn-lt"/>
                <a:ea typeface="+mn-ea"/>
              </a:defRPr>
            </a:lvl9pPr>
          </a:lstStyle>
          <a:p>
            <a:pPr marL="342900" marR="0" lvl="0" indent="-342900" algn="l" defTabSz="457200" rtl="0" eaLnBrk="0" fontAlgn="base" latinLnBrk="0" hangingPunct="0">
              <a:lnSpc>
                <a:spcPct val="100000"/>
              </a:lnSpc>
              <a:spcBef>
                <a:spcPts val="0"/>
              </a:spcBef>
              <a:spcAft>
                <a:spcPts val="600"/>
              </a:spcAft>
              <a:buClrTx/>
              <a:buSzTx/>
              <a:buFont typeface="+mj-lt"/>
              <a:buAutoNum type="arabicPeriod"/>
              <a:tabLst/>
              <a:defRPr/>
            </a:pPr>
            <a:r>
              <a:rPr kumimoji="0" lang="en-US" sz="1800" b="0" i="0" u="none" strike="noStrike" kern="1200" cap="none" spc="0" normalizeH="0" baseline="0" noProof="0">
                <a:ln>
                  <a:noFill/>
                </a:ln>
                <a:solidFill>
                  <a:srgbClr val="295CA2"/>
                </a:solidFill>
                <a:effectLst/>
                <a:uLnTx/>
                <a:uFillTx/>
                <a:latin typeface="Calibri" panose="020F0502020204030204"/>
                <a:ea typeface="+mn-ea"/>
                <a:cs typeface="+mn-cs"/>
              </a:rPr>
              <a:t>The AMPQ can reliably collect harmonics data on a large scale at a lower cost than RVM/PQM  (Unit cost of AMPQ &gt;$1000 vs ≈$10,000 for RVM/PQM and AMPQ can transmit the data remotely)</a:t>
            </a:r>
          </a:p>
          <a:p>
            <a:pPr marL="342900" marR="0" lvl="0" indent="-342900" algn="l" defTabSz="457200" rtl="0" eaLnBrk="0" fontAlgn="base" latinLnBrk="0" hangingPunct="0">
              <a:lnSpc>
                <a:spcPct val="100000"/>
              </a:lnSpc>
              <a:spcBef>
                <a:spcPts val="0"/>
              </a:spcBef>
              <a:spcAft>
                <a:spcPts val="600"/>
              </a:spcAft>
              <a:buClrTx/>
              <a:buSzTx/>
              <a:buFont typeface="+mj-lt"/>
              <a:buAutoNum type="arabicPeriod"/>
              <a:tabLst/>
              <a:defRPr/>
            </a:pPr>
            <a:endParaRPr kumimoji="0" lang="en-US" sz="1800" b="0" i="0" u="none" strike="noStrike" kern="1200" cap="none" spc="0" normalizeH="0" baseline="0" noProof="0">
              <a:ln>
                <a:noFill/>
              </a:ln>
              <a:solidFill>
                <a:srgbClr val="295CA2"/>
              </a:solidFill>
              <a:effectLst/>
              <a:uLnTx/>
              <a:uFillTx/>
              <a:latin typeface="Calibri" panose="020F0502020204030204"/>
              <a:ea typeface="+mn-ea"/>
              <a:cs typeface="+mn-cs"/>
            </a:endParaRPr>
          </a:p>
          <a:p>
            <a:pPr marL="342900" marR="0" lvl="0" indent="-342900" algn="l" defTabSz="457200" rtl="0" eaLnBrk="0" fontAlgn="base" latinLnBrk="0" hangingPunct="0">
              <a:lnSpc>
                <a:spcPct val="100000"/>
              </a:lnSpc>
              <a:spcBef>
                <a:spcPts val="0"/>
              </a:spcBef>
              <a:spcAft>
                <a:spcPts val="600"/>
              </a:spcAft>
              <a:buClrTx/>
              <a:buSzTx/>
              <a:buFont typeface="+mj-lt"/>
              <a:buAutoNum type="arabicPeriod"/>
              <a:tabLst/>
              <a:defRPr/>
            </a:pPr>
            <a:r>
              <a:rPr kumimoji="0" lang="en-US" sz="1800" b="0" i="0" u="none" strike="noStrike" kern="1200" cap="none" spc="0" normalizeH="0" baseline="0" noProof="0">
                <a:ln>
                  <a:noFill/>
                </a:ln>
                <a:solidFill>
                  <a:srgbClr val="295CA2"/>
                </a:solidFill>
                <a:effectLst/>
                <a:uLnTx/>
                <a:uFillTx/>
                <a:latin typeface="Calibri" panose="020F0502020204030204"/>
                <a:ea typeface="+mn-ea"/>
                <a:cs typeface="+mn-cs"/>
              </a:rPr>
              <a:t>33 of 125 selected distribution feeders have harmonics level exceeding IEEE 519 limit during the monitoring period. Many of these feeders (10-15 feeders) were not on PG&amp;E’s radar.</a:t>
            </a:r>
          </a:p>
          <a:p>
            <a:pPr marL="342900" marR="0" lvl="0" indent="-342900" algn="l" defTabSz="457200" rtl="0" eaLnBrk="0" fontAlgn="base" latinLnBrk="0" hangingPunct="0">
              <a:lnSpc>
                <a:spcPct val="100000"/>
              </a:lnSpc>
              <a:spcBef>
                <a:spcPts val="0"/>
              </a:spcBef>
              <a:spcAft>
                <a:spcPts val="600"/>
              </a:spcAft>
              <a:buClrTx/>
              <a:buSzTx/>
              <a:buFont typeface="+mj-lt"/>
              <a:buAutoNum type="arabicPeriod"/>
              <a:tabLst/>
              <a:defRPr/>
            </a:pPr>
            <a:endParaRPr kumimoji="0" lang="en-US" sz="1800" b="0" i="0" u="none" strike="noStrike" kern="1200" cap="none" spc="0" normalizeH="0" baseline="0" noProof="0">
              <a:ln>
                <a:noFill/>
              </a:ln>
              <a:solidFill>
                <a:srgbClr val="295CA2"/>
              </a:solidFill>
              <a:effectLst/>
              <a:uLnTx/>
              <a:uFillTx/>
              <a:latin typeface="Calibri" panose="020F0502020204030204"/>
              <a:ea typeface="+mn-ea"/>
              <a:cs typeface="+mn-cs"/>
            </a:endParaRPr>
          </a:p>
          <a:p>
            <a:pPr marL="342900" marR="0" lvl="0" indent="-342900" algn="l" defTabSz="457200" rtl="0" eaLnBrk="0" fontAlgn="base" latinLnBrk="0" hangingPunct="0">
              <a:lnSpc>
                <a:spcPct val="100000"/>
              </a:lnSpc>
              <a:spcBef>
                <a:spcPts val="0"/>
              </a:spcBef>
              <a:spcAft>
                <a:spcPts val="600"/>
              </a:spcAft>
              <a:buClrTx/>
              <a:buSzTx/>
              <a:buFont typeface="+mj-lt"/>
              <a:buAutoNum type="arabicPeriod"/>
              <a:tabLst/>
              <a:defRPr/>
            </a:pPr>
            <a:r>
              <a:rPr kumimoji="0" lang="en-US" sz="1800" b="0" i="0" u="none" strike="noStrike" kern="1200" cap="none" spc="0" normalizeH="0" baseline="0" noProof="0">
                <a:ln>
                  <a:noFill/>
                </a:ln>
                <a:solidFill>
                  <a:srgbClr val="295CA2"/>
                </a:solidFill>
                <a:effectLst/>
                <a:uLnTx/>
                <a:uFillTx/>
                <a:latin typeface="Calibri" panose="020F0502020204030204"/>
                <a:ea typeface="+mn-ea"/>
                <a:cs typeface="+mn-cs"/>
              </a:rPr>
              <a:t>10 feeders have very high harmonics level up to 15 – 20% total voltage harmonic distortion (VTHD) that will likely impact customer equipment now or in the future if customer installs sensitive equipment.</a:t>
            </a:r>
          </a:p>
          <a:p>
            <a:pPr marL="342900" marR="0" lvl="0" indent="-342900" algn="l" defTabSz="457200" rtl="0" eaLnBrk="0" fontAlgn="base" latinLnBrk="0" hangingPunct="0">
              <a:lnSpc>
                <a:spcPct val="100000"/>
              </a:lnSpc>
              <a:spcBef>
                <a:spcPts val="0"/>
              </a:spcBef>
              <a:spcAft>
                <a:spcPts val="600"/>
              </a:spcAft>
              <a:buClrTx/>
              <a:buSzTx/>
              <a:buFont typeface="+mj-lt"/>
              <a:buAutoNum type="arabicPeriod"/>
              <a:tabLst/>
              <a:defRPr/>
            </a:pPr>
            <a:endParaRPr kumimoji="0" lang="en-US" sz="1400" b="0" i="0" u="none" strike="noStrike" kern="1200" cap="none" spc="0" normalizeH="0" baseline="0" noProof="0">
              <a:ln>
                <a:noFill/>
              </a:ln>
              <a:solidFill>
                <a:srgbClr val="0089C4"/>
              </a:solidFill>
              <a:effectLst/>
              <a:uLnTx/>
              <a:uFillTx/>
              <a:latin typeface="Calibri" panose="020F0502020204030204"/>
              <a:ea typeface="+mn-ea"/>
              <a:cs typeface="+mn-cs"/>
            </a:endParaRPr>
          </a:p>
          <a:p>
            <a:pPr marL="342900" marR="0" lvl="0" indent="-342900" algn="l" defTabSz="457200" rtl="0" eaLnBrk="0" fontAlgn="base" latinLnBrk="0" hangingPunct="0">
              <a:lnSpc>
                <a:spcPct val="100000"/>
              </a:lnSpc>
              <a:spcBef>
                <a:spcPts val="0"/>
              </a:spcBef>
              <a:spcAft>
                <a:spcPts val="600"/>
              </a:spcAft>
              <a:buClrTx/>
              <a:buSzTx/>
              <a:buFont typeface="+mj-lt"/>
              <a:buAutoNum type="arabicPeriod"/>
              <a:tabLst/>
              <a:defRPr/>
            </a:pPr>
            <a:endParaRPr kumimoji="0" lang="en-US" sz="1400" b="0" i="0" u="none" strike="noStrike" kern="1200" cap="none" spc="0" normalizeH="0" baseline="0" noProof="0">
              <a:ln>
                <a:noFill/>
              </a:ln>
              <a:solidFill>
                <a:srgbClr val="0089C4"/>
              </a:solidFill>
              <a:effectLst/>
              <a:uLnTx/>
              <a:uFillTx/>
              <a:latin typeface="Calibri" panose="020F0502020204030204"/>
              <a:ea typeface="+mn-ea"/>
              <a:cs typeface="+mn-cs"/>
            </a:endParaRPr>
          </a:p>
          <a:p>
            <a:pPr marL="342900" marR="0" lvl="0" indent="-342900" algn="l" defTabSz="457200" rtl="0" eaLnBrk="0" fontAlgn="base" latinLnBrk="0" hangingPunct="0">
              <a:lnSpc>
                <a:spcPct val="100000"/>
              </a:lnSpc>
              <a:spcBef>
                <a:spcPts val="0"/>
              </a:spcBef>
              <a:spcAft>
                <a:spcPts val="600"/>
              </a:spcAft>
              <a:buClrTx/>
              <a:buSzTx/>
              <a:buFont typeface="+mj-lt"/>
              <a:buAutoNum type="arabicPeriod"/>
              <a:tabLst/>
              <a:defRPr/>
            </a:pPr>
            <a:endParaRPr kumimoji="0" lang="en-US" sz="1400" b="0" i="0" u="none" strike="noStrike" kern="1200" cap="none" spc="0" normalizeH="0" baseline="0" noProof="0">
              <a:ln>
                <a:noFill/>
              </a:ln>
              <a:solidFill>
                <a:srgbClr val="0089C4"/>
              </a:solidFill>
              <a:effectLst/>
              <a:uLnTx/>
              <a:uFillTx/>
              <a:latin typeface="Calibri" panose="020F0502020204030204"/>
              <a:ea typeface="+mn-ea"/>
              <a:cs typeface="+mn-cs"/>
            </a:endParaRPr>
          </a:p>
          <a:p>
            <a:pPr marL="342900" marR="0" lvl="0" indent="-342900" algn="l" defTabSz="457200" rtl="0" eaLnBrk="0" fontAlgn="base" latinLnBrk="0" hangingPunct="0">
              <a:lnSpc>
                <a:spcPct val="100000"/>
              </a:lnSpc>
              <a:spcBef>
                <a:spcPts val="0"/>
              </a:spcBef>
              <a:spcAft>
                <a:spcPts val="600"/>
              </a:spcAft>
              <a:buClrTx/>
              <a:buSzTx/>
              <a:buFont typeface="+mj-lt"/>
              <a:buAutoNum type="arabicPeriod"/>
              <a:tabLst/>
              <a:defRPr/>
            </a:pPr>
            <a:endParaRPr kumimoji="0" lang="en-US" sz="1400" b="0" i="0" u="none" strike="noStrike" kern="1200" cap="none" spc="0" normalizeH="0" baseline="0" noProof="0">
              <a:ln>
                <a:noFill/>
              </a:ln>
              <a:solidFill>
                <a:srgbClr val="0089C4"/>
              </a:solidFill>
              <a:effectLst/>
              <a:uLnTx/>
              <a:uFillTx/>
              <a:latin typeface="Calibri" panose="020F0502020204030204"/>
              <a:ea typeface="+mn-ea"/>
              <a:cs typeface="+mn-cs"/>
            </a:endParaRPr>
          </a:p>
          <a:p>
            <a:pPr marL="342900" marR="0" lvl="0" indent="-342900" algn="l" defTabSz="457200" rtl="0" eaLnBrk="0" fontAlgn="base" latinLnBrk="0" hangingPunct="0">
              <a:lnSpc>
                <a:spcPct val="100000"/>
              </a:lnSpc>
              <a:spcBef>
                <a:spcPts val="0"/>
              </a:spcBef>
              <a:spcAft>
                <a:spcPts val="600"/>
              </a:spcAft>
              <a:buClrTx/>
              <a:buSzTx/>
              <a:buFont typeface="+mj-lt"/>
              <a:buAutoNum type="arabicPeriod"/>
              <a:tabLst/>
              <a:defRPr/>
            </a:pPr>
            <a:endParaRPr kumimoji="0" lang="en-US" sz="1400" b="0" i="0" u="none" strike="noStrike" kern="1200" cap="none" spc="0" normalizeH="0" baseline="0" noProof="0">
              <a:ln>
                <a:noFill/>
              </a:ln>
              <a:solidFill>
                <a:srgbClr val="0089C4"/>
              </a:solidFill>
              <a:effectLst/>
              <a:uLnTx/>
              <a:uFillTx/>
              <a:latin typeface="Calibri" panose="020F0502020204030204"/>
              <a:ea typeface="+mn-ea"/>
              <a:cs typeface="+mn-cs"/>
            </a:endParaRPr>
          </a:p>
        </p:txBody>
      </p:sp>
      <p:sp>
        <p:nvSpPr>
          <p:cNvPr id="7" name="Title 1"/>
          <p:cNvSpPr>
            <a:spLocks noGrp="1"/>
          </p:cNvSpPr>
          <p:nvPr>
            <p:ph type="title"/>
          </p:nvPr>
        </p:nvSpPr>
        <p:spPr>
          <a:xfrm>
            <a:off x="1465264" y="232832"/>
            <a:ext cx="7450137" cy="795338"/>
          </a:xfrm>
        </p:spPr>
        <p:txBody>
          <a:bodyPr/>
          <a:lstStyle/>
          <a:p>
            <a:r>
              <a:rPr lang="en-US"/>
              <a:t>Key Results</a:t>
            </a:r>
          </a:p>
        </p:txBody>
      </p:sp>
      <p:pic>
        <p:nvPicPr>
          <p:cNvPr id="2" name="Picture 1" descr="Chart, line chart&#10;&#10;Description automatically generated">
            <a:extLst>
              <a:ext uri="{FF2B5EF4-FFF2-40B4-BE49-F238E27FC236}">
                <a16:creationId xmlns:a16="http://schemas.microsoft.com/office/drawing/2014/main" id="{6A8B23BD-43D4-08A0-5AB8-69CF5D04F5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4652" y="1969558"/>
            <a:ext cx="6438901" cy="3577167"/>
          </a:xfrm>
          <a:prstGeom prst="rect">
            <a:avLst/>
          </a:prstGeom>
        </p:spPr>
      </p:pic>
    </p:spTree>
    <p:extLst>
      <p:ext uri="{BB962C8B-B14F-4D97-AF65-F5344CB8AC3E}">
        <p14:creationId xmlns:p14="http://schemas.microsoft.com/office/powerpoint/2010/main" val="41231061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6878320" y="1419225"/>
            <a:ext cx="4754823" cy="4236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rtl="0" eaLnBrk="0" fontAlgn="base" hangingPunct="0">
              <a:spcBef>
                <a:spcPct val="25000"/>
              </a:spcBef>
              <a:spcAft>
                <a:spcPct val="20000"/>
              </a:spcAft>
              <a:defRPr b="1">
                <a:solidFill>
                  <a:srgbClr val="333333"/>
                </a:solidFill>
                <a:latin typeface="+mn-lt"/>
                <a:ea typeface="+mn-ea"/>
                <a:cs typeface="+mn-cs"/>
              </a:defRPr>
            </a:lvl1pPr>
            <a:lvl2pPr marL="285750" indent="-171450" algn="l" rtl="0" eaLnBrk="0" fontAlgn="base" hangingPunct="0">
              <a:spcBef>
                <a:spcPct val="25000"/>
              </a:spcBef>
              <a:spcAft>
                <a:spcPct val="20000"/>
              </a:spcAft>
              <a:buClr>
                <a:srgbClr val="006699"/>
              </a:buClr>
              <a:buSzPct val="100000"/>
              <a:buFont typeface="Arial" pitchFamily="34" charset="0"/>
              <a:buChar char="•"/>
              <a:defRPr sz="1600">
                <a:solidFill>
                  <a:srgbClr val="333333"/>
                </a:solidFill>
                <a:latin typeface="+mn-lt"/>
                <a:ea typeface="+mn-ea"/>
              </a:defRPr>
            </a:lvl2pPr>
            <a:lvl3pPr marL="574675" indent="-174625" algn="l" rtl="0" eaLnBrk="0" fontAlgn="base" hangingPunct="0">
              <a:spcBef>
                <a:spcPct val="25000"/>
              </a:spcBef>
              <a:spcAft>
                <a:spcPct val="20000"/>
              </a:spcAft>
              <a:buClr>
                <a:srgbClr val="006699"/>
              </a:buClr>
              <a:buFont typeface="Symbol" pitchFamily="18" charset="2"/>
              <a:buChar char=""/>
              <a:defRPr sz="1400">
                <a:solidFill>
                  <a:srgbClr val="333333"/>
                </a:solidFill>
                <a:latin typeface="+mn-lt"/>
                <a:ea typeface="+mn-ea"/>
              </a:defRPr>
            </a:lvl3pPr>
            <a:lvl4pPr marL="855663" indent="-166688" algn="l" rtl="0" eaLnBrk="0" fontAlgn="base" hangingPunct="0">
              <a:spcBef>
                <a:spcPct val="25000"/>
              </a:spcBef>
              <a:spcAft>
                <a:spcPct val="20000"/>
              </a:spcAft>
              <a:buClr>
                <a:srgbClr val="006699"/>
              </a:buClr>
              <a:buSzPct val="100000"/>
              <a:buFont typeface="Arial" pitchFamily="34" charset="0"/>
              <a:buChar char="•"/>
              <a:defRPr sz="1200">
                <a:solidFill>
                  <a:srgbClr val="333333"/>
                </a:solidFill>
                <a:latin typeface="+mn-lt"/>
                <a:ea typeface="+mn-ea"/>
              </a:defRPr>
            </a:lvl4pPr>
            <a:lvl5pPr marL="1143000" indent="-173038" algn="l" rtl="0" eaLnBrk="0" fontAlgn="base" hangingPunct="0">
              <a:spcBef>
                <a:spcPct val="25000"/>
              </a:spcBef>
              <a:spcAft>
                <a:spcPct val="20000"/>
              </a:spcAft>
              <a:buClr>
                <a:srgbClr val="006699"/>
              </a:buClr>
              <a:buFont typeface="Symbol" pitchFamily="18" charset="2"/>
              <a:buChar char=""/>
              <a:defRPr sz="1000">
                <a:solidFill>
                  <a:srgbClr val="333333"/>
                </a:solidFill>
                <a:latin typeface="+mn-lt"/>
                <a:ea typeface="+mn-ea"/>
              </a:defRPr>
            </a:lvl5pPr>
            <a:lvl6pPr marL="1600200" indent="-173038" algn="l" rtl="0" eaLnBrk="1" fontAlgn="base" hangingPunct="1">
              <a:spcBef>
                <a:spcPct val="25000"/>
              </a:spcBef>
              <a:spcAft>
                <a:spcPct val="20000"/>
              </a:spcAft>
              <a:buClr>
                <a:srgbClr val="999999"/>
              </a:buClr>
              <a:buFont typeface="Symbol" pitchFamily="18" charset="2"/>
              <a:buChar char=""/>
              <a:defRPr sz="1000">
                <a:solidFill>
                  <a:srgbClr val="333333"/>
                </a:solidFill>
                <a:latin typeface="+mn-lt"/>
                <a:ea typeface="+mn-ea"/>
              </a:defRPr>
            </a:lvl6pPr>
            <a:lvl7pPr marL="2057400" indent="-173038" algn="l" rtl="0" eaLnBrk="1" fontAlgn="base" hangingPunct="1">
              <a:spcBef>
                <a:spcPct val="25000"/>
              </a:spcBef>
              <a:spcAft>
                <a:spcPct val="20000"/>
              </a:spcAft>
              <a:buClr>
                <a:srgbClr val="999999"/>
              </a:buClr>
              <a:buFont typeface="Symbol" pitchFamily="18" charset="2"/>
              <a:buChar char=""/>
              <a:defRPr sz="1000">
                <a:solidFill>
                  <a:srgbClr val="333333"/>
                </a:solidFill>
                <a:latin typeface="+mn-lt"/>
                <a:ea typeface="+mn-ea"/>
              </a:defRPr>
            </a:lvl7pPr>
            <a:lvl8pPr marL="2514600" indent="-173038" algn="l" rtl="0" eaLnBrk="1" fontAlgn="base" hangingPunct="1">
              <a:spcBef>
                <a:spcPct val="25000"/>
              </a:spcBef>
              <a:spcAft>
                <a:spcPct val="20000"/>
              </a:spcAft>
              <a:buClr>
                <a:srgbClr val="999999"/>
              </a:buClr>
              <a:buFont typeface="Symbol" pitchFamily="18" charset="2"/>
              <a:buChar char=""/>
              <a:defRPr sz="1000">
                <a:solidFill>
                  <a:srgbClr val="333333"/>
                </a:solidFill>
                <a:latin typeface="+mn-lt"/>
                <a:ea typeface="+mn-ea"/>
              </a:defRPr>
            </a:lvl8pPr>
            <a:lvl9pPr marL="2971800" indent="-173038" algn="l" rtl="0" eaLnBrk="1" fontAlgn="base" hangingPunct="1">
              <a:spcBef>
                <a:spcPct val="25000"/>
              </a:spcBef>
              <a:spcAft>
                <a:spcPct val="20000"/>
              </a:spcAft>
              <a:buClr>
                <a:srgbClr val="999999"/>
              </a:buClr>
              <a:buFont typeface="Symbol" pitchFamily="18" charset="2"/>
              <a:buChar char=""/>
              <a:defRPr sz="1000">
                <a:solidFill>
                  <a:srgbClr val="333333"/>
                </a:solidFill>
                <a:latin typeface="+mn-lt"/>
                <a:ea typeface="+mn-ea"/>
              </a:defRPr>
            </a:lvl9pPr>
          </a:lstStyle>
          <a:p>
            <a:pPr marL="233363" marR="0" lvl="0" indent="-233363" algn="l" defTabSz="457200" rtl="0" eaLnBrk="0" fontAlgn="base" latinLnBrk="0" hangingPunct="0">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295CA2"/>
                </a:solidFill>
                <a:effectLst/>
                <a:uLnTx/>
                <a:uFillTx/>
                <a:latin typeface="Calibri" panose="020F0502020204030204"/>
                <a:ea typeface="+mn-ea"/>
                <a:cs typeface="+mn-cs"/>
              </a:rPr>
              <a:t>Feeders in the Agricultural areas (Fresno, Sacramento, Yosemite) show significant increase in harmonics during irrigation season.  These Divisions consist largely of DACs.</a:t>
            </a:r>
          </a:p>
          <a:p>
            <a:pPr marL="233363" marR="0" lvl="0" indent="-233363" algn="l" defTabSz="457200" rtl="0" eaLnBrk="0" fontAlgn="base" latinLnBrk="0" hangingPunct="0">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295CA2"/>
                </a:solidFill>
                <a:effectLst/>
                <a:uLnTx/>
                <a:uFillTx/>
                <a:latin typeface="Calibri" panose="020F0502020204030204"/>
                <a:ea typeface="+mn-ea"/>
                <a:cs typeface="+mn-cs"/>
              </a:rPr>
              <a:t>The increase in harmonics correlates directly with increase in irrigation loads on agricultural feeders.</a:t>
            </a:r>
          </a:p>
          <a:p>
            <a:pPr marL="233363" marR="0" lvl="0" indent="-233363" algn="l" defTabSz="457200" rtl="0" eaLnBrk="0" fontAlgn="base" latinLnBrk="0" hangingPunct="0">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295CA2"/>
                </a:solidFill>
                <a:effectLst/>
                <a:uLnTx/>
                <a:uFillTx/>
                <a:latin typeface="Calibri" panose="020F0502020204030204"/>
                <a:ea typeface="+mn-ea"/>
                <a:cs typeface="+mn-cs"/>
              </a:rPr>
              <a:t>Non-agricultural feeders have generally flat harmonics through the year.</a:t>
            </a:r>
          </a:p>
          <a:p>
            <a:pPr marL="233363" marR="0" lvl="0" indent="-233363" algn="l" defTabSz="457200" rtl="0" eaLnBrk="0" fontAlgn="base" latinLnBrk="0" hangingPunct="0">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295CA2"/>
                </a:solidFill>
                <a:effectLst/>
                <a:uLnTx/>
                <a:uFillTx/>
                <a:latin typeface="Calibri" panose="020F0502020204030204"/>
                <a:ea typeface="+mn-ea"/>
                <a:cs typeface="+mn-cs"/>
              </a:rPr>
              <a:t>Variable Frequency Drives (VFD) are the direct cause of the current harmonic issues in PG&amp;E distribution systems. Solar PV and EV chargers currently do not produce a significant harmonics issues—yet.</a:t>
            </a:r>
          </a:p>
          <a:p>
            <a:pPr marL="233363" marR="0" lvl="0" indent="-233363" algn="l" defTabSz="457200" rtl="0" eaLnBrk="0" fontAlgn="base" latinLnBrk="0" hangingPunct="0">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295CA2"/>
                </a:solidFill>
                <a:effectLst/>
                <a:uLnTx/>
                <a:uFillTx/>
                <a:latin typeface="Calibri" panose="020F0502020204030204"/>
                <a:ea typeface="+mn-ea"/>
                <a:cs typeface="+mn-cs"/>
              </a:rPr>
              <a:t>PG&amp;E can address the harmonics issues with policy and technical solutions targeting the VFDs.</a:t>
            </a:r>
          </a:p>
          <a:p>
            <a:pPr marL="233363" marR="0" lvl="0" indent="-233363" algn="l" defTabSz="457200" rtl="0" eaLnBrk="0" fontAlgn="base" latinLnBrk="0" hangingPunct="0">
              <a:lnSpc>
                <a:spcPct val="100000"/>
              </a:lnSpc>
              <a:spcBef>
                <a:spcPts val="0"/>
              </a:spcBef>
              <a:spcAft>
                <a:spcPts val="60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rgbClr val="0089C4"/>
              </a:solidFill>
              <a:effectLst/>
              <a:uLnTx/>
              <a:uFillTx/>
              <a:latin typeface="Calibri" panose="020F0502020204030204"/>
              <a:ea typeface="+mn-ea"/>
              <a:cs typeface="+mn-cs"/>
            </a:endParaRPr>
          </a:p>
        </p:txBody>
      </p:sp>
      <p:sp>
        <p:nvSpPr>
          <p:cNvPr id="7" name="Title 1"/>
          <p:cNvSpPr>
            <a:spLocks noGrp="1"/>
          </p:cNvSpPr>
          <p:nvPr>
            <p:ph type="title"/>
          </p:nvPr>
        </p:nvSpPr>
        <p:spPr>
          <a:xfrm>
            <a:off x="1450712" y="197674"/>
            <a:ext cx="7450137" cy="795338"/>
          </a:xfrm>
        </p:spPr>
        <p:txBody>
          <a:bodyPr/>
          <a:lstStyle/>
          <a:p>
            <a:r>
              <a:rPr lang="en-US"/>
              <a:t>Key Findings</a:t>
            </a:r>
          </a:p>
        </p:txBody>
      </p:sp>
      <p:grpSp>
        <p:nvGrpSpPr>
          <p:cNvPr id="8" name="Group 7">
            <a:extLst>
              <a:ext uri="{FF2B5EF4-FFF2-40B4-BE49-F238E27FC236}">
                <a16:creationId xmlns:a16="http://schemas.microsoft.com/office/drawing/2014/main" id="{3666A6CB-49C7-2718-654B-5B0FE93D38F8}"/>
              </a:ext>
            </a:extLst>
          </p:cNvPr>
          <p:cNvGrpSpPr/>
          <p:nvPr/>
        </p:nvGrpSpPr>
        <p:grpSpPr>
          <a:xfrm>
            <a:off x="362142" y="1419225"/>
            <a:ext cx="6217920" cy="4836160"/>
            <a:chOff x="1450712" y="1524000"/>
            <a:chExt cx="5617029" cy="4368800"/>
          </a:xfrm>
        </p:grpSpPr>
        <p:pic>
          <p:nvPicPr>
            <p:cNvPr id="2" name="Picture 1" descr="Chart, line chart&#10;&#10;Description automatically generated">
              <a:extLst>
                <a:ext uri="{FF2B5EF4-FFF2-40B4-BE49-F238E27FC236}">
                  <a16:creationId xmlns:a16="http://schemas.microsoft.com/office/drawing/2014/main" id="{8C38777D-1C0B-7D6D-E2A6-09ABAF12F3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0712" y="1524000"/>
              <a:ext cx="5617029" cy="4368800"/>
            </a:xfrm>
            <a:prstGeom prst="rect">
              <a:avLst/>
            </a:prstGeom>
          </p:spPr>
        </p:pic>
        <p:sp>
          <p:nvSpPr>
            <p:cNvPr id="3" name="TextBox 2">
              <a:extLst>
                <a:ext uri="{FF2B5EF4-FFF2-40B4-BE49-F238E27FC236}">
                  <a16:creationId xmlns:a16="http://schemas.microsoft.com/office/drawing/2014/main" id="{ECF0A349-37E6-B6C8-5249-76DA5880FEEB}"/>
                </a:ext>
              </a:extLst>
            </p:cNvPr>
            <p:cNvSpPr txBox="1"/>
            <p:nvPr/>
          </p:nvSpPr>
          <p:spPr>
            <a:xfrm>
              <a:off x="2930482" y="2074981"/>
              <a:ext cx="847411"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89C4"/>
                  </a:solidFill>
                  <a:effectLst/>
                  <a:uLnTx/>
                  <a:uFillTx/>
                  <a:latin typeface="Calibri" panose="020F0502020204030204"/>
                  <a:ea typeface="+mn-ea"/>
                  <a:cs typeface="+mn-cs"/>
                </a:rPr>
                <a:t>Yosemite</a:t>
              </a:r>
            </a:p>
          </p:txBody>
        </p:sp>
        <p:sp>
          <p:nvSpPr>
            <p:cNvPr id="4" name="TextBox 3">
              <a:extLst>
                <a:ext uri="{FF2B5EF4-FFF2-40B4-BE49-F238E27FC236}">
                  <a16:creationId xmlns:a16="http://schemas.microsoft.com/office/drawing/2014/main" id="{B63528DD-E1E4-07CC-E566-BE572602D81C}"/>
                </a:ext>
              </a:extLst>
            </p:cNvPr>
            <p:cNvSpPr txBox="1"/>
            <p:nvPr/>
          </p:nvSpPr>
          <p:spPr>
            <a:xfrm>
              <a:off x="2678169" y="2521151"/>
              <a:ext cx="676019"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89C4"/>
                  </a:solidFill>
                  <a:effectLst/>
                  <a:uLnTx/>
                  <a:uFillTx/>
                  <a:latin typeface="Calibri" panose="020F0502020204030204"/>
                  <a:ea typeface="+mn-ea"/>
                  <a:cs typeface="+mn-cs"/>
                </a:rPr>
                <a:t>Fresno</a:t>
              </a:r>
            </a:p>
          </p:txBody>
        </p:sp>
        <p:sp>
          <p:nvSpPr>
            <p:cNvPr id="6" name="TextBox 5">
              <a:extLst>
                <a:ext uri="{FF2B5EF4-FFF2-40B4-BE49-F238E27FC236}">
                  <a16:creationId xmlns:a16="http://schemas.microsoft.com/office/drawing/2014/main" id="{7A0411FE-1B37-68D9-681B-33E392E1364D}"/>
                </a:ext>
              </a:extLst>
            </p:cNvPr>
            <p:cNvSpPr txBox="1"/>
            <p:nvPr/>
          </p:nvSpPr>
          <p:spPr>
            <a:xfrm>
              <a:off x="2678169" y="3121223"/>
              <a:ext cx="1052852"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89C4"/>
                  </a:solidFill>
                  <a:effectLst/>
                  <a:uLnTx/>
                  <a:uFillTx/>
                  <a:latin typeface="Calibri" panose="020F0502020204030204"/>
                  <a:ea typeface="+mn-ea"/>
                  <a:cs typeface="+mn-cs"/>
                </a:rPr>
                <a:t>Sacramento</a:t>
              </a:r>
            </a:p>
          </p:txBody>
        </p:sp>
      </p:grpSp>
    </p:spTree>
    <p:extLst>
      <p:ext uri="{BB962C8B-B14F-4D97-AF65-F5344CB8AC3E}">
        <p14:creationId xmlns:p14="http://schemas.microsoft.com/office/powerpoint/2010/main" val="14253870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5772DBD-F7A3-4FF1-83F4-67EDA68D1AE8}"/>
              </a:ext>
            </a:extLst>
          </p:cNvPr>
          <p:cNvGrpSpPr/>
          <p:nvPr/>
        </p:nvGrpSpPr>
        <p:grpSpPr>
          <a:xfrm>
            <a:off x="469784" y="1190722"/>
            <a:ext cx="9613783" cy="5649984"/>
            <a:chOff x="201873" y="0"/>
            <a:chExt cx="11788253" cy="6858000"/>
          </a:xfrm>
        </p:grpSpPr>
        <p:pic>
          <p:nvPicPr>
            <p:cNvPr id="3" name="Picture 2">
              <a:extLst>
                <a:ext uri="{FF2B5EF4-FFF2-40B4-BE49-F238E27FC236}">
                  <a16:creationId xmlns:a16="http://schemas.microsoft.com/office/drawing/2014/main" id="{4DEC8ED0-8286-4DD2-976A-30AF8A4B2684}"/>
                </a:ext>
              </a:extLst>
            </p:cNvPr>
            <p:cNvPicPr>
              <a:picLocks noChangeAspect="1"/>
            </p:cNvPicPr>
            <p:nvPr/>
          </p:nvPicPr>
          <p:blipFill>
            <a:blip r:embed="rId2"/>
            <a:stretch>
              <a:fillRect/>
            </a:stretch>
          </p:blipFill>
          <p:spPr>
            <a:xfrm>
              <a:off x="201873" y="0"/>
              <a:ext cx="11788253" cy="6858000"/>
            </a:xfrm>
            <a:prstGeom prst="rect">
              <a:avLst/>
            </a:prstGeom>
          </p:spPr>
        </p:pic>
        <p:pic>
          <p:nvPicPr>
            <p:cNvPr id="5" name="Graphic 4" descr="Dim (Medium Sun) outline">
              <a:extLst>
                <a:ext uri="{FF2B5EF4-FFF2-40B4-BE49-F238E27FC236}">
                  <a16:creationId xmlns:a16="http://schemas.microsoft.com/office/drawing/2014/main" id="{B84D075F-A0C9-447C-A850-C34197B6BD3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40295" y="3612870"/>
              <a:ext cx="579783" cy="579783"/>
            </a:xfrm>
            <a:prstGeom prst="rect">
              <a:avLst/>
            </a:prstGeom>
          </p:spPr>
        </p:pic>
        <p:pic>
          <p:nvPicPr>
            <p:cNvPr id="6" name="Graphic 5" descr="Dim (Medium Sun) outline">
              <a:extLst>
                <a:ext uri="{FF2B5EF4-FFF2-40B4-BE49-F238E27FC236}">
                  <a16:creationId xmlns:a16="http://schemas.microsoft.com/office/drawing/2014/main" id="{A85FA0B1-FF2A-4AC5-BEAB-A4F992329AD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93395" y="5354053"/>
              <a:ext cx="579783" cy="579783"/>
            </a:xfrm>
            <a:prstGeom prst="rect">
              <a:avLst/>
            </a:prstGeom>
          </p:spPr>
        </p:pic>
        <p:pic>
          <p:nvPicPr>
            <p:cNvPr id="7" name="Graphic 6" descr="Dim (Medium Sun) outline">
              <a:extLst>
                <a:ext uri="{FF2B5EF4-FFF2-40B4-BE49-F238E27FC236}">
                  <a16:creationId xmlns:a16="http://schemas.microsoft.com/office/drawing/2014/main" id="{4C90CAA9-4C1A-4DC6-B3A4-55A5C2BFCC3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65331" y="3386016"/>
              <a:ext cx="579783" cy="579783"/>
            </a:xfrm>
            <a:prstGeom prst="rect">
              <a:avLst/>
            </a:prstGeom>
          </p:spPr>
        </p:pic>
        <p:pic>
          <p:nvPicPr>
            <p:cNvPr id="8" name="Graphic 7" descr="Dim (Medium Sun) outline">
              <a:extLst>
                <a:ext uri="{FF2B5EF4-FFF2-40B4-BE49-F238E27FC236}">
                  <a16:creationId xmlns:a16="http://schemas.microsoft.com/office/drawing/2014/main" id="{9B60555E-E6C2-4AA0-8556-2A1EB6B263C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17286" y="3092112"/>
              <a:ext cx="579783" cy="579783"/>
            </a:xfrm>
            <a:prstGeom prst="rect">
              <a:avLst/>
            </a:prstGeom>
          </p:spPr>
        </p:pic>
        <p:pic>
          <p:nvPicPr>
            <p:cNvPr id="9" name="Graphic 8" descr="Dim (Medium Sun) outline">
              <a:extLst>
                <a:ext uri="{FF2B5EF4-FFF2-40B4-BE49-F238E27FC236}">
                  <a16:creationId xmlns:a16="http://schemas.microsoft.com/office/drawing/2014/main" id="{EED5EB3D-6583-4C9D-B458-036F3967681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22909" y="3139108"/>
              <a:ext cx="579783" cy="579783"/>
            </a:xfrm>
            <a:prstGeom prst="rect">
              <a:avLst/>
            </a:prstGeom>
          </p:spPr>
        </p:pic>
        <p:pic>
          <p:nvPicPr>
            <p:cNvPr id="10" name="Graphic 9" descr="Dim (Medium Sun) outline">
              <a:extLst>
                <a:ext uri="{FF2B5EF4-FFF2-40B4-BE49-F238E27FC236}">
                  <a16:creationId xmlns:a16="http://schemas.microsoft.com/office/drawing/2014/main" id="{0B0106AC-6691-4E41-9E1E-098AE71C593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902692" y="4091256"/>
              <a:ext cx="579783" cy="579783"/>
            </a:xfrm>
            <a:prstGeom prst="rect">
              <a:avLst/>
            </a:prstGeom>
          </p:spPr>
        </p:pic>
        <p:pic>
          <p:nvPicPr>
            <p:cNvPr id="11" name="Graphic 10" descr="Dim (Medium Sun) outline">
              <a:extLst>
                <a:ext uri="{FF2B5EF4-FFF2-40B4-BE49-F238E27FC236}">
                  <a16:creationId xmlns:a16="http://schemas.microsoft.com/office/drawing/2014/main" id="{7F02074E-C3CB-4EF8-9C6B-35FA0502127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84012" y="3965799"/>
              <a:ext cx="579783" cy="579783"/>
            </a:xfrm>
            <a:prstGeom prst="rect">
              <a:avLst/>
            </a:prstGeom>
          </p:spPr>
        </p:pic>
        <p:pic>
          <p:nvPicPr>
            <p:cNvPr id="12" name="Graphic 11" descr="Dim (Medium Sun) outline">
              <a:extLst>
                <a:ext uri="{FF2B5EF4-FFF2-40B4-BE49-F238E27FC236}">
                  <a16:creationId xmlns:a16="http://schemas.microsoft.com/office/drawing/2014/main" id="{BA194E8F-4C12-4E91-9E96-E6F588CA23A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338232" y="4158487"/>
              <a:ext cx="566280" cy="566280"/>
            </a:xfrm>
            <a:prstGeom prst="rect">
              <a:avLst/>
            </a:prstGeom>
          </p:spPr>
        </p:pic>
        <p:pic>
          <p:nvPicPr>
            <p:cNvPr id="13" name="Graphic 12" descr="Dim (Medium Sun) outline">
              <a:extLst>
                <a:ext uri="{FF2B5EF4-FFF2-40B4-BE49-F238E27FC236}">
                  <a16:creationId xmlns:a16="http://schemas.microsoft.com/office/drawing/2014/main" id="{D5F318D9-BD02-4ABF-A74F-283DEB994DF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43711" y="4346185"/>
              <a:ext cx="579783" cy="579783"/>
            </a:xfrm>
            <a:prstGeom prst="rect">
              <a:avLst/>
            </a:prstGeom>
          </p:spPr>
        </p:pic>
        <p:pic>
          <p:nvPicPr>
            <p:cNvPr id="14" name="Graphic 13" descr="Dim (Medium Sun) outline">
              <a:extLst>
                <a:ext uri="{FF2B5EF4-FFF2-40B4-BE49-F238E27FC236}">
                  <a16:creationId xmlns:a16="http://schemas.microsoft.com/office/drawing/2014/main" id="{2607CC3F-B544-4EB0-B4C7-85B30FFEA0F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53819" y="5022309"/>
              <a:ext cx="579783" cy="579783"/>
            </a:xfrm>
            <a:prstGeom prst="rect">
              <a:avLst/>
            </a:prstGeom>
          </p:spPr>
        </p:pic>
        <p:pic>
          <p:nvPicPr>
            <p:cNvPr id="15" name="Graphic 14" descr="Dim (Medium Sun) outline">
              <a:extLst>
                <a:ext uri="{FF2B5EF4-FFF2-40B4-BE49-F238E27FC236}">
                  <a16:creationId xmlns:a16="http://schemas.microsoft.com/office/drawing/2014/main" id="{B44185F5-D792-4C00-92B5-4CB9164F41E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12467" y="3255932"/>
              <a:ext cx="579783" cy="579783"/>
            </a:xfrm>
            <a:prstGeom prst="rect">
              <a:avLst/>
            </a:prstGeom>
          </p:spPr>
        </p:pic>
        <p:pic>
          <p:nvPicPr>
            <p:cNvPr id="16" name="Graphic 15" descr="Dim (Medium Sun) outline">
              <a:extLst>
                <a:ext uri="{FF2B5EF4-FFF2-40B4-BE49-F238E27FC236}">
                  <a16:creationId xmlns:a16="http://schemas.microsoft.com/office/drawing/2014/main" id="{7CD22AF3-94DF-4F70-840C-165D01E767C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43711" y="0"/>
              <a:ext cx="579783" cy="579783"/>
            </a:xfrm>
            <a:prstGeom prst="rect">
              <a:avLst/>
            </a:prstGeom>
          </p:spPr>
        </p:pic>
      </p:grpSp>
      <p:pic>
        <p:nvPicPr>
          <p:cNvPr id="19" name="Graphic 18" descr="Dim (Medium Sun) outline">
            <a:extLst>
              <a:ext uri="{FF2B5EF4-FFF2-40B4-BE49-F238E27FC236}">
                <a16:creationId xmlns:a16="http://schemas.microsoft.com/office/drawing/2014/main" id="{6B196724-0465-4244-8A03-80134AE11DF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89837" y="2006575"/>
            <a:ext cx="472836" cy="477656"/>
          </a:xfrm>
          <a:prstGeom prst="rect">
            <a:avLst/>
          </a:prstGeom>
        </p:spPr>
      </p:pic>
      <p:sp>
        <p:nvSpPr>
          <p:cNvPr id="20" name="TextBox 19">
            <a:extLst>
              <a:ext uri="{FF2B5EF4-FFF2-40B4-BE49-F238E27FC236}">
                <a16:creationId xmlns:a16="http://schemas.microsoft.com/office/drawing/2014/main" id="{780F1BF6-0D47-488E-A66E-2A75D7512DA6}"/>
              </a:ext>
            </a:extLst>
          </p:cNvPr>
          <p:cNvSpPr txBox="1"/>
          <p:nvPr/>
        </p:nvSpPr>
        <p:spPr>
          <a:xfrm>
            <a:off x="10933573" y="2060737"/>
            <a:ext cx="118352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89C4"/>
                </a:solidFill>
                <a:effectLst/>
                <a:uLnTx/>
                <a:uFillTx/>
                <a:latin typeface="Calibri" panose="020F0502020204030204"/>
                <a:ea typeface="+mn-ea"/>
                <a:cs typeface="+mn-cs"/>
              </a:rPr>
              <a:t>Solar Farm</a:t>
            </a:r>
          </a:p>
        </p:txBody>
      </p:sp>
      <p:pic>
        <p:nvPicPr>
          <p:cNvPr id="22" name="Picture 21">
            <a:extLst>
              <a:ext uri="{FF2B5EF4-FFF2-40B4-BE49-F238E27FC236}">
                <a16:creationId xmlns:a16="http://schemas.microsoft.com/office/drawing/2014/main" id="{DE1AD2DF-AFE5-4A2E-8E39-3DBBFAD5BF34}"/>
              </a:ext>
            </a:extLst>
          </p:cNvPr>
          <p:cNvPicPr>
            <a:picLocks noChangeAspect="1"/>
          </p:cNvPicPr>
          <p:nvPr/>
        </p:nvPicPr>
        <p:blipFill>
          <a:blip r:embed="rId5"/>
          <a:stretch>
            <a:fillRect/>
          </a:stretch>
        </p:blipFill>
        <p:spPr>
          <a:xfrm>
            <a:off x="10520171" y="2710952"/>
            <a:ext cx="457264" cy="400106"/>
          </a:xfrm>
          <a:prstGeom prst="rect">
            <a:avLst/>
          </a:prstGeom>
        </p:spPr>
      </p:pic>
      <p:sp>
        <p:nvSpPr>
          <p:cNvPr id="23" name="TextBox 22">
            <a:extLst>
              <a:ext uri="{FF2B5EF4-FFF2-40B4-BE49-F238E27FC236}">
                <a16:creationId xmlns:a16="http://schemas.microsoft.com/office/drawing/2014/main" id="{359B5B31-F74B-4813-8E6F-827AA5BB64EE}"/>
              </a:ext>
            </a:extLst>
          </p:cNvPr>
          <p:cNvSpPr txBox="1"/>
          <p:nvPr/>
        </p:nvSpPr>
        <p:spPr>
          <a:xfrm>
            <a:off x="11007167" y="2726339"/>
            <a:ext cx="57874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89C4"/>
                </a:solidFill>
                <a:effectLst/>
                <a:uLnTx/>
                <a:uFillTx/>
                <a:latin typeface="Calibri" panose="020F0502020204030204"/>
                <a:ea typeface="+mn-ea"/>
                <a:cs typeface="+mn-cs"/>
              </a:rPr>
              <a:t>DAC</a:t>
            </a:r>
          </a:p>
        </p:txBody>
      </p:sp>
      <p:grpSp>
        <p:nvGrpSpPr>
          <p:cNvPr id="4" name="Group 3">
            <a:extLst>
              <a:ext uri="{FF2B5EF4-FFF2-40B4-BE49-F238E27FC236}">
                <a16:creationId xmlns:a16="http://schemas.microsoft.com/office/drawing/2014/main" id="{A6E5C37E-ABE3-412D-8367-5F4A95DCD80A}"/>
              </a:ext>
            </a:extLst>
          </p:cNvPr>
          <p:cNvGrpSpPr/>
          <p:nvPr/>
        </p:nvGrpSpPr>
        <p:grpSpPr>
          <a:xfrm>
            <a:off x="10647419" y="1503061"/>
            <a:ext cx="218340" cy="243280"/>
            <a:chOff x="10595069" y="453006"/>
            <a:chExt cx="218340" cy="243280"/>
          </a:xfrm>
        </p:grpSpPr>
        <p:sp>
          <p:nvSpPr>
            <p:cNvPr id="2" name="Oval 1">
              <a:extLst>
                <a:ext uri="{FF2B5EF4-FFF2-40B4-BE49-F238E27FC236}">
                  <a16:creationId xmlns:a16="http://schemas.microsoft.com/office/drawing/2014/main" id="{90128AFB-05DF-4894-84A3-38AF22046FE9}"/>
                </a:ext>
              </a:extLst>
            </p:cNvPr>
            <p:cNvSpPr/>
            <p:nvPr/>
          </p:nvSpPr>
          <p:spPr>
            <a:xfrm>
              <a:off x="10595069" y="453006"/>
              <a:ext cx="218340" cy="24328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B9F24DAD-EC4E-475E-95B0-8E57D5A60041}"/>
                </a:ext>
              </a:extLst>
            </p:cNvPr>
            <p:cNvSpPr/>
            <p:nvPr/>
          </p:nvSpPr>
          <p:spPr>
            <a:xfrm>
              <a:off x="10649654" y="509631"/>
              <a:ext cx="109170" cy="130029"/>
            </a:xfrm>
            <a:prstGeom prst="ellipse">
              <a:avLst/>
            </a:prstGeom>
            <a:solidFill>
              <a:schemeClr val="tx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4" name="TextBox 23">
            <a:extLst>
              <a:ext uri="{FF2B5EF4-FFF2-40B4-BE49-F238E27FC236}">
                <a16:creationId xmlns:a16="http://schemas.microsoft.com/office/drawing/2014/main" id="{EE0EDC83-DD6C-41E2-A681-8F6B3811484C}"/>
              </a:ext>
            </a:extLst>
          </p:cNvPr>
          <p:cNvSpPr txBox="1"/>
          <p:nvPr/>
        </p:nvSpPr>
        <p:spPr>
          <a:xfrm>
            <a:off x="10941359" y="1429550"/>
            <a:ext cx="1063287"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89C4"/>
                </a:solidFill>
                <a:effectLst/>
                <a:uLnTx/>
                <a:uFillTx/>
                <a:latin typeface="Calibri" panose="020F0502020204030204"/>
                <a:ea typeface="+mn-ea"/>
                <a:cs typeface="+mn-cs"/>
              </a:rPr>
              <a:t>EPIC 3.32 Meter</a:t>
            </a:r>
          </a:p>
        </p:txBody>
      </p:sp>
      <p:sp>
        <p:nvSpPr>
          <p:cNvPr id="26" name="Title 25">
            <a:extLst>
              <a:ext uri="{FF2B5EF4-FFF2-40B4-BE49-F238E27FC236}">
                <a16:creationId xmlns:a16="http://schemas.microsoft.com/office/drawing/2014/main" id="{7B6E3AEA-6D0A-417B-E042-A5B88AE9F094}"/>
              </a:ext>
            </a:extLst>
          </p:cNvPr>
          <p:cNvSpPr>
            <a:spLocks noGrp="1"/>
          </p:cNvSpPr>
          <p:nvPr>
            <p:ph type="title"/>
          </p:nvPr>
        </p:nvSpPr>
        <p:spPr>
          <a:xfrm>
            <a:off x="1359017" y="1"/>
            <a:ext cx="10758085" cy="1189972"/>
          </a:xfrm>
        </p:spPr>
        <p:txBody>
          <a:bodyPr>
            <a:normAutofit/>
          </a:bodyPr>
          <a:lstStyle/>
          <a:p>
            <a:r>
              <a:rPr lang="en-US" sz="3200"/>
              <a:t>Typical Infrastructure Distribution in Fresno Division</a:t>
            </a:r>
          </a:p>
        </p:txBody>
      </p:sp>
    </p:spTree>
    <p:extLst>
      <p:ext uri="{BB962C8B-B14F-4D97-AF65-F5344CB8AC3E}">
        <p14:creationId xmlns:p14="http://schemas.microsoft.com/office/powerpoint/2010/main" val="26112290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417639" y="201201"/>
            <a:ext cx="9057321" cy="795338"/>
          </a:xfrm>
        </p:spPr>
        <p:txBody>
          <a:bodyPr>
            <a:normAutofit/>
          </a:bodyPr>
          <a:lstStyle/>
          <a:p>
            <a:r>
              <a:rPr lang="en-US"/>
              <a:t>Strategic Value and Benefits of AMPQ</a:t>
            </a:r>
          </a:p>
        </p:txBody>
      </p:sp>
      <p:graphicFrame>
        <p:nvGraphicFramePr>
          <p:cNvPr id="14" name="Diagram 13">
            <a:extLst>
              <a:ext uri="{FF2B5EF4-FFF2-40B4-BE49-F238E27FC236}">
                <a16:creationId xmlns:a16="http://schemas.microsoft.com/office/drawing/2014/main" id="{01ACA452-F3AB-23D0-CDD2-929E2F6E57E3}"/>
              </a:ext>
            </a:extLst>
          </p:cNvPr>
          <p:cNvGraphicFramePr/>
          <p:nvPr/>
        </p:nvGraphicFramePr>
        <p:xfrm>
          <a:off x="1155700" y="1534160"/>
          <a:ext cx="9880600" cy="48013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292839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97AB907-6D18-A1E7-D57F-172B0C4F0FDF}"/>
              </a:ext>
            </a:extLst>
          </p:cNvPr>
          <p:cNvSpPr>
            <a:spLocks noGrp="1"/>
          </p:cNvSpPr>
          <p:nvPr>
            <p:ph type="title"/>
          </p:nvPr>
        </p:nvSpPr>
        <p:spPr>
          <a:xfrm>
            <a:off x="1453020" y="1"/>
            <a:ext cx="7738606" cy="1181099"/>
          </a:xfrm>
        </p:spPr>
        <p:txBody>
          <a:bodyPr/>
          <a:lstStyle/>
          <a:p>
            <a:r>
              <a:rPr lang="en-US"/>
              <a:t>Moving Forward</a:t>
            </a:r>
          </a:p>
        </p:txBody>
      </p:sp>
      <p:sp>
        <p:nvSpPr>
          <p:cNvPr id="8" name="Content Placeholder 7">
            <a:extLst>
              <a:ext uri="{FF2B5EF4-FFF2-40B4-BE49-F238E27FC236}">
                <a16:creationId xmlns:a16="http://schemas.microsoft.com/office/drawing/2014/main" id="{CAE0AFF4-4254-BF49-BD5C-34FA1DC6DA0E}"/>
              </a:ext>
            </a:extLst>
          </p:cNvPr>
          <p:cNvSpPr>
            <a:spLocks noGrp="1"/>
          </p:cNvSpPr>
          <p:nvPr>
            <p:ph idx="1"/>
          </p:nvPr>
        </p:nvSpPr>
        <p:spPr>
          <a:xfrm>
            <a:off x="1107580" y="1690631"/>
            <a:ext cx="9434055" cy="4352664"/>
          </a:xfrm>
        </p:spPr>
        <p:txBody>
          <a:bodyPr>
            <a:normAutofit fontScale="92500" lnSpcReduction="10000"/>
          </a:bodyPr>
          <a:lstStyle/>
          <a:p>
            <a:pPr marL="233363" indent="-233363">
              <a:spcBef>
                <a:spcPts val="0"/>
              </a:spcBef>
              <a:spcAft>
                <a:spcPts val="600"/>
              </a:spcAft>
              <a:buFont typeface="Arial" panose="020B0604020202020204" pitchFamily="34" charset="0"/>
              <a:buChar char="•"/>
            </a:pPr>
            <a:r>
              <a:rPr lang="en-US" sz="2600">
                <a:solidFill>
                  <a:srgbClr val="295CA2"/>
                </a:solidFill>
                <a:latin typeface="Calibri" panose="020F0502020204030204"/>
                <a:cs typeface="+mn-cs"/>
              </a:rPr>
              <a:t>Explore use of existing smart-meter and AMI platform</a:t>
            </a:r>
          </a:p>
          <a:p>
            <a:pPr marL="233363" indent="-233363">
              <a:spcBef>
                <a:spcPts val="0"/>
              </a:spcBef>
              <a:spcAft>
                <a:spcPts val="600"/>
              </a:spcAft>
              <a:buFont typeface="Arial" panose="020B0604020202020204" pitchFamily="34" charset="0"/>
              <a:buChar char="•"/>
            </a:pPr>
            <a:r>
              <a:rPr lang="en-US" sz="2600">
                <a:solidFill>
                  <a:srgbClr val="295CA2"/>
                </a:solidFill>
                <a:latin typeface="Calibri" panose="020F0502020204030204"/>
                <a:cs typeface="+mn-cs"/>
              </a:rPr>
              <a:t>Adapt business process/practices</a:t>
            </a:r>
          </a:p>
          <a:p>
            <a:pPr marL="233363" indent="-233363">
              <a:spcBef>
                <a:spcPts val="0"/>
              </a:spcBef>
              <a:spcAft>
                <a:spcPts val="600"/>
              </a:spcAft>
              <a:buFont typeface="Arial" panose="020B0604020202020204" pitchFamily="34" charset="0"/>
              <a:buChar char="•"/>
            </a:pPr>
            <a:r>
              <a:rPr lang="en-US" sz="2600">
                <a:solidFill>
                  <a:srgbClr val="295CA2"/>
                </a:solidFill>
                <a:latin typeface="Calibri" panose="020F0502020204030204"/>
                <a:cs typeface="+mn-cs"/>
              </a:rPr>
              <a:t>Improve the scalability and maintainability harmonics dashboard and create more analysis tools </a:t>
            </a:r>
          </a:p>
          <a:p>
            <a:pPr marL="233363" indent="-233363">
              <a:spcBef>
                <a:spcPts val="0"/>
              </a:spcBef>
              <a:spcAft>
                <a:spcPts val="600"/>
              </a:spcAft>
              <a:buFont typeface="Arial" panose="020B0604020202020204" pitchFamily="34" charset="0"/>
              <a:buChar char="•"/>
            </a:pPr>
            <a:r>
              <a:rPr lang="en-US" sz="2600">
                <a:solidFill>
                  <a:srgbClr val="295CA2"/>
                </a:solidFill>
                <a:latin typeface="Calibri" panose="020F0502020204030204"/>
                <a:cs typeface="+mn-cs"/>
              </a:rPr>
              <a:t>Advance two harmonics mitigation pilot projects</a:t>
            </a:r>
          </a:p>
          <a:p>
            <a:pPr marL="233363" indent="-233363">
              <a:spcBef>
                <a:spcPts val="0"/>
              </a:spcBef>
              <a:spcAft>
                <a:spcPts val="600"/>
              </a:spcAft>
              <a:buFont typeface="Arial" panose="020B0604020202020204" pitchFamily="34" charset="0"/>
              <a:buChar char="•"/>
            </a:pPr>
            <a:r>
              <a:rPr lang="en-US" sz="2600">
                <a:solidFill>
                  <a:srgbClr val="295CA2"/>
                </a:solidFill>
                <a:latin typeface="Calibri" panose="020F0502020204030204"/>
                <a:cs typeface="+mn-cs"/>
              </a:rPr>
              <a:t>Potentially pursue IP position</a:t>
            </a:r>
          </a:p>
          <a:p>
            <a:pPr marL="233363" indent="-233363">
              <a:spcBef>
                <a:spcPts val="0"/>
              </a:spcBef>
              <a:spcAft>
                <a:spcPts val="600"/>
              </a:spcAft>
              <a:buFont typeface="Arial" panose="020B0604020202020204" pitchFamily="34" charset="0"/>
              <a:buChar char="•"/>
            </a:pPr>
            <a:r>
              <a:rPr lang="en-US" sz="2600">
                <a:solidFill>
                  <a:srgbClr val="295CA2"/>
                </a:solidFill>
                <a:latin typeface="Calibri" panose="020F0502020204030204"/>
                <a:cs typeface="+mn-cs"/>
              </a:rPr>
              <a:t>Leverage EPIC 3.32 data to evaluate the impact of harmonics on PG&amp;E distribution assets</a:t>
            </a:r>
          </a:p>
          <a:p>
            <a:pPr marL="233363" indent="-233363">
              <a:spcBef>
                <a:spcPts val="0"/>
              </a:spcBef>
              <a:spcAft>
                <a:spcPts val="600"/>
              </a:spcAft>
              <a:buFont typeface="Arial" panose="020B0604020202020204" pitchFamily="34" charset="0"/>
              <a:buChar char="•"/>
            </a:pPr>
            <a:r>
              <a:rPr lang="en-US" sz="2600">
                <a:solidFill>
                  <a:srgbClr val="295CA2"/>
                </a:solidFill>
                <a:latin typeface="Calibri" panose="020F0502020204030204"/>
                <a:cs typeface="+mn-cs"/>
              </a:rPr>
              <a:t>Support Industry Alignment</a:t>
            </a:r>
          </a:p>
          <a:p>
            <a:pPr marL="233363" indent="-233363">
              <a:spcBef>
                <a:spcPts val="0"/>
              </a:spcBef>
              <a:spcAft>
                <a:spcPts val="600"/>
              </a:spcAft>
              <a:buFont typeface="Arial" panose="020B0604020202020204" pitchFamily="34" charset="0"/>
              <a:buChar char="•"/>
            </a:pPr>
            <a:r>
              <a:rPr lang="en-US" sz="2600">
                <a:solidFill>
                  <a:srgbClr val="295CA2"/>
                </a:solidFill>
                <a:latin typeface="Calibri" panose="020F0502020204030204"/>
                <a:cs typeface="+mn-cs"/>
              </a:rPr>
              <a:t>AMI 2.0, harmonics mitigation equipment, potential EPIC 4 project</a:t>
            </a:r>
          </a:p>
          <a:p>
            <a:endParaRPr lang="en-US"/>
          </a:p>
        </p:txBody>
      </p:sp>
    </p:spTree>
    <p:extLst>
      <p:ext uri="{BB962C8B-B14F-4D97-AF65-F5344CB8AC3E}">
        <p14:creationId xmlns:p14="http://schemas.microsoft.com/office/powerpoint/2010/main" val="33510038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97AB907-6D18-A1E7-D57F-172B0C4F0FDF}"/>
              </a:ext>
            </a:extLst>
          </p:cNvPr>
          <p:cNvSpPr>
            <a:spLocks noGrp="1"/>
          </p:cNvSpPr>
          <p:nvPr>
            <p:ph type="title"/>
          </p:nvPr>
        </p:nvSpPr>
        <p:spPr>
          <a:xfrm>
            <a:off x="1453020" y="1"/>
            <a:ext cx="7738606" cy="1181099"/>
          </a:xfrm>
        </p:spPr>
        <p:txBody>
          <a:bodyPr/>
          <a:lstStyle/>
          <a:p>
            <a:r>
              <a:rPr lang="en-US"/>
              <a:t>Recommendations</a:t>
            </a:r>
          </a:p>
        </p:txBody>
      </p:sp>
      <p:sp>
        <p:nvSpPr>
          <p:cNvPr id="8" name="Content Placeholder 7">
            <a:extLst>
              <a:ext uri="{FF2B5EF4-FFF2-40B4-BE49-F238E27FC236}">
                <a16:creationId xmlns:a16="http://schemas.microsoft.com/office/drawing/2014/main" id="{CAE0AFF4-4254-BF49-BD5C-34FA1DC6DA0E}"/>
              </a:ext>
            </a:extLst>
          </p:cNvPr>
          <p:cNvSpPr>
            <a:spLocks noGrp="1"/>
          </p:cNvSpPr>
          <p:nvPr>
            <p:ph idx="1"/>
          </p:nvPr>
        </p:nvSpPr>
        <p:spPr>
          <a:xfrm>
            <a:off x="1107580" y="1568710"/>
            <a:ext cx="9434055" cy="4649209"/>
          </a:xfrm>
        </p:spPr>
        <p:txBody>
          <a:bodyPr>
            <a:normAutofit lnSpcReduction="10000"/>
          </a:bodyPr>
          <a:lstStyle/>
          <a:p>
            <a:pPr marL="457200" indent="-457200">
              <a:spcBef>
                <a:spcPts val="0"/>
              </a:spcBef>
              <a:spcAft>
                <a:spcPts val="600"/>
              </a:spcAft>
              <a:buFont typeface="+mj-lt"/>
              <a:buAutoNum type="arabicPeriod"/>
            </a:pPr>
            <a:r>
              <a:rPr lang="en-US" sz="2400">
                <a:solidFill>
                  <a:srgbClr val="295CA2"/>
                </a:solidFill>
                <a:latin typeface="Calibri" panose="020F0502020204030204"/>
                <a:cs typeface="+mn-cs"/>
              </a:rPr>
              <a:t>Incorporate harmonics data collection into 3,000 – 4,000 smart-meters installed at large customers to get visibility of harmonics level in all distribution feeders.</a:t>
            </a:r>
          </a:p>
          <a:p>
            <a:pPr marL="457200" indent="-457200">
              <a:spcBef>
                <a:spcPts val="0"/>
              </a:spcBef>
              <a:spcAft>
                <a:spcPts val="600"/>
              </a:spcAft>
              <a:buFont typeface="+mj-lt"/>
              <a:buAutoNum type="arabicPeriod"/>
            </a:pPr>
            <a:endParaRPr lang="en-US" sz="2400">
              <a:solidFill>
                <a:srgbClr val="295CA2"/>
              </a:solidFill>
              <a:latin typeface="Calibri" panose="020F0502020204030204"/>
              <a:cs typeface="+mn-cs"/>
            </a:endParaRPr>
          </a:p>
          <a:p>
            <a:pPr marL="457200" indent="-457200">
              <a:spcBef>
                <a:spcPts val="0"/>
              </a:spcBef>
              <a:spcAft>
                <a:spcPts val="600"/>
              </a:spcAft>
              <a:buFont typeface="+mj-lt"/>
              <a:buAutoNum type="arabicPeriod"/>
            </a:pPr>
            <a:r>
              <a:rPr lang="en-US" sz="2400">
                <a:solidFill>
                  <a:srgbClr val="295CA2"/>
                </a:solidFill>
                <a:latin typeface="Calibri" panose="020F0502020204030204"/>
                <a:cs typeface="+mn-cs"/>
              </a:rPr>
              <a:t>Focus engineering and policy solutions on VFDs on ag feeders and ag customers</a:t>
            </a:r>
          </a:p>
          <a:p>
            <a:pPr marL="457200" indent="-457200">
              <a:spcBef>
                <a:spcPts val="0"/>
              </a:spcBef>
              <a:spcAft>
                <a:spcPts val="600"/>
              </a:spcAft>
              <a:buFont typeface="+mj-lt"/>
              <a:buAutoNum type="arabicPeriod"/>
            </a:pPr>
            <a:endParaRPr lang="en-US" sz="2400">
              <a:solidFill>
                <a:srgbClr val="295CA2"/>
              </a:solidFill>
              <a:latin typeface="Calibri" panose="020F0502020204030204"/>
              <a:cs typeface="+mn-cs"/>
            </a:endParaRPr>
          </a:p>
          <a:p>
            <a:pPr marL="457200" indent="-457200">
              <a:spcBef>
                <a:spcPts val="0"/>
              </a:spcBef>
              <a:spcAft>
                <a:spcPts val="600"/>
              </a:spcAft>
              <a:buFont typeface="+mj-lt"/>
              <a:buAutoNum type="arabicPeriod"/>
            </a:pPr>
            <a:r>
              <a:rPr lang="en-US" sz="2400">
                <a:solidFill>
                  <a:srgbClr val="295CA2"/>
                </a:solidFill>
                <a:latin typeface="Calibri" panose="020F0502020204030204"/>
                <a:cs typeface="+mn-cs"/>
              </a:rPr>
              <a:t>Create a process to monitor and resolve harmonics issues in distribution systems in anticipation to expected increase in harmonics level and sensitive loads that are underway (DER, Solar and EV).</a:t>
            </a:r>
          </a:p>
          <a:p>
            <a:pPr marL="457200" indent="-457200">
              <a:spcBef>
                <a:spcPts val="0"/>
              </a:spcBef>
              <a:spcAft>
                <a:spcPts val="600"/>
              </a:spcAft>
              <a:buFont typeface="+mj-lt"/>
              <a:buAutoNum type="arabicPeriod"/>
            </a:pPr>
            <a:endParaRPr lang="en-US" sz="2400">
              <a:solidFill>
                <a:srgbClr val="295CA2"/>
              </a:solidFill>
              <a:latin typeface="Calibri" panose="020F0502020204030204"/>
              <a:cs typeface="+mn-cs"/>
            </a:endParaRPr>
          </a:p>
          <a:p>
            <a:pPr marL="457200" indent="-457200">
              <a:spcBef>
                <a:spcPts val="0"/>
              </a:spcBef>
              <a:spcAft>
                <a:spcPts val="600"/>
              </a:spcAft>
              <a:buFont typeface="+mj-lt"/>
              <a:buAutoNum type="arabicPeriod"/>
            </a:pPr>
            <a:r>
              <a:rPr lang="en-US" sz="2400">
                <a:solidFill>
                  <a:srgbClr val="295CA2"/>
                </a:solidFill>
                <a:latin typeface="Calibri" panose="020F0502020204030204"/>
                <a:cs typeface="+mn-cs"/>
              </a:rPr>
              <a:t>Evaluate and standardize harmonics mitigation equipment</a:t>
            </a:r>
          </a:p>
        </p:txBody>
      </p:sp>
    </p:spTree>
    <p:extLst>
      <p:ext uri="{BB962C8B-B14F-4D97-AF65-F5344CB8AC3E}">
        <p14:creationId xmlns:p14="http://schemas.microsoft.com/office/powerpoint/2010/main" val="27847764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D0985-AF59-3D16-6753-3BC6CA6695E7}"/>
              </a:ext>
            </a:extLst>
          </p:cNvPr>
          <p:cNvSpPr>
            <a:spLocks noGrp="1"/>
          </p:cNvSpPr>
          <p:nvPr>
            <p:ph type="ctrTitle"/>
          </p:nvPr>
        </p:nvSpPr>
        <p:spPr/>
        <p:txBody>
          <a:bodyPr/>
          <a:lstStyle/>
          <a:p>
            <a:r>
              <a:rPr lang="en-US"/>
              <a:t>Thank You</a:t>
            </a:r>
            <a:br>
              <a:rPr lang="en-US"/>
            </a:br>
            <a:r>
              <a:rPr lang="en-US"/>
              <a:t>Questions?</a:t>
            </a:r>
          </a:p>
        </p:txBody>
      </p:sp>
      <p:sp>
        <p:nvSpPr>
          <p:cNvPr id="3" name="Subtitle 2">
            <a:extLst>
              <a:ext uri="{FF2B5EF4-FFF2-40B4-BE49-F238E27FC236}">
                <a16:creationId xmlns:a16="http://schemas.microsoft.com/office/drawing/2014/main" id="{8D51CEAD-F673-CC7F-B764-4AC33C425B40}"/>
              </a:ext>
            </a:extLst>
          </p:cNvPr>
          <p:cNvSpPr>
            <a:spLocks noGrp="1"/>
          </p:cNvSpPr>
          <p:nvPr>
            <p:ph type="subTitle" idx="1"/>
          </p:nvPr>
        </p:nvSpPr>
        <p:spPr/>
        <p:txBody>
          <a:bodyPr/>
          <a:lstStyle/>
          <a:p>
            <a:r>
              <a:rPr lang="en-US"/>
              <a:t> </a:t>
            </a:r>
          </a:p>
        </p:txBody>
      </p:sp>
    </p:spTree>
    <p:extLst>
      <p:ext uri="{BB962C8B-B14F-4D97-AF65-F5344CB8AC3E}">
        <p14:creationId xmlns:p14="http://schemas.microsoft.com/office/powerpoint/2010/main" val="31161475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olar panels on the roof of a house&#10;&#10;Description automatically generated with medium confidence">
            <a:extLst>
              <a:ext uri="{FF2B5EF4-FFF2-40B4-BE49-F238E27FC236}">
                <a16:creationId xmlns:a16="http://schemas.microsoft.com/office/drawing/2014/main" id="{00AB7CE8-2E24-41F1-95A5-926DC60D81AE}"/>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4">
            <a:extLst>
              <a:ext uri="{FF2B5EF4-FFF2-40B4-BE49-F238E27FC236}">
                <a16:creationId xmlns:a16="http://schemas.microsoft.com/office/drawing/2014/main" id="{0FA3D008-B2CE-45AD-96E0-85D205BC7017}"/>
              </a:ext>
            </a:extLst>
          </p:cNvPr>
          <p:cNvSpPr>
            <a:spLocks noGrp="1"/>
          </p:cNvSpPr>
          <p:nvPr>
            <p:ph type="title"/>
          </p:nvPr>
        </p:nvSpPr>
        <p:spPr/>
        <p:txBody>
          <a:bodyPr/>
          <a:lstStyle/>
          <a:p>
            <a:r>
              <a:rPr lang="en-US" b="1"/>
              <a:t>Distributed Energy Resources Dynamics Integration Demonstration</a:t>
            </a:r>
          </a:p>
        </p:txBody>
      </p:sp>
      <p:sp>
        <p:nvSpPr>
          <p:cNvPr id="4" name="Slide Number Placeholder 3">
            <a:extLst>
              <a:ext uri="{FF2B5EF4-FFF2-40B4-BE49-F238E27FC236}">
                <a16:creationId xmlns:a16="http://schemas.microsoft.com/office/drawing/2014/main" id="{D1ED2FDF-C365-4933-98A4-A10D27D2E9E7}"/>
              </a:ext>
            </a:extLst>
          </p:cNvPr>
          <p:cNvSpPr>
            <a:spLocks noGrp="1"/>
          </p:cNvSpPr>
          <p:nvPr>
            <p:ph type="sldNum" sz="quarter" idx="4294967295"/>
          </p:nvPr>
        </p:nvSpPr>
        <p:spPr>
          <a:xfrm>
            <a:off x="11503025" y="6373813"/>
            <a:ext cx="688975" cy="365125"/>
          </a:xfrm>
        </p:spPr>
        <p:txBody>
          <a:bodyPr/>
          <a:lstStyle/>
          <a:p>
            <a:fld id="{5E94BA17-8AE8-4651-9FD9-8589E5D42325}" type="slidenum">
              <a:rPr lang="en-US" smtClean="0"/>
              <a:t>26</a:t>
            </a:fld>
            <a:endParaRPr lang="en-US"/>
          </a:p>
        </p:txBody>
      </p:sp>
    </p:spTree>
    <p:extLst>
      <p:ext uri="{BB962C8B-B14F-4D97-AF65-F5344CB8AC3E}">
        <p14:creationId xmlns:p14="http://schemas.microsoft.com/office/powerpoint/2010/main" val="14298835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aerial photography, aerial, bird's-eye view, building&#10;&#10;Description automatically generated">
            <a:extLst>
              <a:ext uri="{FF2B5EF4-FFF2-40B4-BE49-F238E27FC236}">
                <a16:creationId xmlns:a16="http://schemas.microsoft.com/office/drawing/2014/main" id="{5B35527D-A09B-4D3D-A183-8003892D6A51}"/>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7C02E52-9201-434B-A181-F891B4525157}"/>
              </a:ext>
            </a:extLst>
          </p:cNvPr>
          <p:cNvSpPr>
            <a:spLocks noGrp="1"/>
          </p:cNvSpPr>
          <p:nvPr>
            <p:ph type="title"/>
          </p:nvPr>
        </p:nvSpPr>
        <p:spPr/>
        <p:txBody>
          <a:bodyPr/>
          <a:lstStyle/>
          <a:p>
            <a:r>
              <a:rPr lang="en-US"/>
              <a:t>Overview</a:t>
            </a:r>
          </a:p>
        </p:txBody>
      </p:sp>
      <p:sp>
        <p:nvSpPr>
          <p:cNvPr id="3" name="Content Placeholder 2">
            <a:extLst>
              <a:ext uri="{FF2B5EF4-FFF2-40B4-BE49-F238E27FC236}">
                <a16:creationId xmlns:a16="http://schemas.microsoft.com/office/drawing/2014/main" id="{67EE657D-DCDD-4EAB-A549-CA13D4D53A42}"/>
              </a:ext>
            </a:extLst>
          </p:cNvPr>
          <p:cNvSpPr>
            <a:spLocks noGrp="1"/>
          </p:cNvSpPr>
          <p:nvPr>
            <p:ph idx="1"/>
          </p:nvPr>
        </p:nvSpPr>
        <p:spPr/>
        <p:txBody>
          <a:bodyPr vert="horz" lIns="91440" tIns="45720" rIns="91440" bIns="45720" rtlCol="0" anchor="t">
            <a:normAutofit/>
          </a:bodyPr>
          <a:lstStyle/>
          <a:p>
            <a:pPr marL="0" indent="0">
              <a:lnSpc>
                <a:spcPct val="100000"/>
              </a:lnSpc>
              <a:spcBef>
                <a:spcPts val="100"/>
              </a:spcBef>
              <a:spcAft>
                <a:spcPts val="100"/>
              </a:spcAft>
              <a:buNone/>
            </a:pPr>
            <a:r>
              <a:rPr lang="en-US" sz="1600" b="1">
                <a:latin typeface="+mn-lt"/>
                <a:cs typeface="Segoe UI Semibold" panose="020B0702040204020203" pitchFamily="34" charset="0"/>
              </a:rPr>
              <a:t>Opportunity and Scope</a:t>
            </a:r>
          </a:p>
          <a:p>
            <a:r>
              <a:rPr lang="en-US" sz="1600">
                <a:latin typeface="+mn-lt"/>
                <a:cs typeface="Segoe UI"/>
              </a:rPr>
              <a:t>Evaluate both the ways the</a:t>
            </a:r>
            <a:r>
              <a:rPr lang="en-US" sz="1600" b="1">
                <a:latin typeface="+mn-lt"/>
                <a:cs typeface="Segoe UI"/>
              </a:rPr>
              <a:t> proliferation of DERs impacts the feeder protection system </a:t>
            </a:r>
            <a:r>
              <a:rPr lang="en-US" sz="1600">
                <a:latin typeface="+mn-lt"/>
                <a:cs typeface="Segoe UI"/>
              </a:rPr>
              <a:t>and the interactions between inverter-based and non-inverter-based </a:t>
            </a:r>
            <a:r>
              <a:rPr lang="en-US" sz="1600">
                <a:latin typeface="+mn-lt"/>
                <a:cs typeface="Segoe UI Semibold"/>
              </a:rPr>
              <a:t>DERs</a:t>
            </a:r>
            <a:endParaRPr lang="en-US">
              <a:cs typeface="Segoe UI Semibold"/>
            </a:endParaRPr>
          </a:p>
          <a:p>
            <a:r>
              <a:rPr lang="en-US" sz="1600">
                <a:latin typeface="+mn-lt"/>
                <a:cs typeface="Segoe UI Semibold"/>
              </a:rPr>
              <a:t>This project has performed a </a:t>
            </a:r>
            <a:r>
              <a:rPr lang="en-US" sz="1600" b="1">
                <a:latin typeface="+mn-lt"/>
                <a:cs typeface="Segoe UI Semibold"/>
              </a:rPr>
              <a:t>detailed PSCAD modeling and simulation study </a:t>
            </a:r>
            <a:r>
              <a:rPr lang="en-US" sz="1600">
                <a:latin typeface="+mn-lt"/>
                <a:cs typeface="Segoe UI Semibold"/>
              </a:rPr>
              <a:t>of the PV-based system followed by </a:t>
            </a:r>
            <a:r>
              <a:rPr lang="en-US" sz="1600" b="1">
                <a:latin typeface="+mn-lt"/>
                <a:cs typeface="Segoe UI Semibold"/>
              </a:rPr>
              <a:t>power hardware-in-the-loop (PHIL) testing</a:t>
            </a:r>
            <a:endParaRPr lang="en-US" sz="1600">
              <a:latin typeface="+mn-lt"/>
              <a:cs typeface="Segoe UI Semibold"/>
            </a:endParaRPr>
          </a:p>
          <a:p>
            <a:pPr marL="0" indent="0">
              <a:lnSpc>
                <a:spcPct val="100000"/>
              </a:lnSpc>
              <a:spcBef>
                <a:spcPts val="1200"/>
              </a:spcBef>
              <a:spcAft>
                <a:spcPts val="100"/>
              </a:spcAft>
              <a:buNone/>
            </a:pPr>
            <a:r>
              <a:rPr lang="en-US" sz="1600" b="1">
                <a:latin typeface="+mn-lt"/>
                <a:cs typeface="Segoe UI Semibold" panose="020B0702040204020203" pitchFamily="34" charset="0"/>
              </a:rPr>
              <a:t>Deliverables</a:t>
            </a:r>
          </a:p>
          <a:p>
            <a:pPr fontAlgn="base"/>
            <a:r>
              <a:rPr lang="en-US" sz="1600">
                <a:latin typeface="+mn-lt"/>
                <a:cs typeface="Segoe UI Semibold" panose="020B0702040204020203" pitchFamily="34" charset="0"/>
              </a:rPr>
              <a:t>Understanding of how </a:t>
            </a:r>
            <a:r>
              <a:rPr lang="en-US" sz="1600" b="1">
                <a:latin typeface="+mn-lt"/>
                <a:cs typeface="Segoe UI Semibold" panose="020B0702040204020203" pitchFamily="34" charset="0"/>
              </a:rPr>
              <a:t>high penetration of Rule 21 smart inverters and IEEE-1547 2003 legacy inverters affects SCE’s relaying feeder protection systems </a:t>
            </a:r>
          </a:p>
          <a:p>
            <a:pPr fontAlgn="base"/>
            <a:r>
              <a:rPr lang="en-US" sz="1600">
                <a:latin typeface="+mn-lt"/>
                <a:cs typeface="Segoe UI Semibold" panose="020B0702040204020203" pitchFamily="34" charset="0"/>
              </a:rPr>
              <a:t>Observing the </a:t>
            </a:r>
            <a:r>
              <a:rPr lang="en-US" sz="1600" b="1">
                <a:latin typeface="+mn-lt"/>
                <a:cs typeface="Segoe UI Semibold" panose="020B0702040204020203" pitchFamily="34" charset="0"/>
              </a:rPr>
              <a:t>interaction between traditional DERs and smart inverter-enabled DERs </a:t>
            </a:r>
            <a:r>
              <a:rPr lang="en-US" sz="1600">
                <a:latin typeface="+mn-lt"/>
                <a:cs typeface="Segoe UI Semibold" panose="020B0702040204020203" pitchFamily="34" charset="0"/>
              </a:rPr>
              <a:t>with advanced functions and the </a:t>
            </a:r>
            <a:r>
              <a:rPr lang="en-US" sz="1600" b="1">
                <a:latin typeface="+mn-lt"/>
                <a:cs typeface="Segoe UI Semibold" panose="020B0702040204020203" pitchFamily="34" charset="0"/>
              </a:rPr>
              <a:t>impacts on feeder protection systems</a:t>
            </a:r>
          </a:p>
          <a:p>
            <a:pPr fontAlgn="base"/>
            <a:r>
              <a:rPr lang="en-US" sz="1600">
                <a:latin typeface="+mn-lt"/>
                <a:cs typeface="Segoe UI Semibold" panose="020B0702040204020203" pitchFamily="34" charset="0"/>
              </a:rPr>
              <a:t>Analyzing interaction between multiple models of inverter using different </a:t>
            </a:r>
            <a:r>
              <a:rPr lang="en-US" sz="1600" b="1">
                <a:latin typeface="+mn-lt"/>
                <a:cs typeface="Segoe UI Semibold" panose="020B0702040204020203" pitchFamily="34" charset="0"/>
              </a:rPr>
              <a:t>anti-islanding detection algorithms</a:t>
            </a:r>
          </a:p>
          <a:p>
            <a:pPr fontAlgn="base"/>
            <a:r>
              <a:rPr lang="en-US" sz="1600">
                <a:latin typeface="+mn-lt"/>
                <a:cs typeface="Segoe UI Semibold" panose="020B0702040204020203" pitchFamily="34" charset="0"/>
              </a:rPr>
              <a:t>Finding whether increased DER penetration necessitates </a:t>
            </a:r>
            <a:r>
              <a:rPr lang="en-US" sz="1600" b="1">
                <a:latin typeface="+mn-lt"/>
                <a:cs typeface="Segoe UI Semibold" panose="020B0702040204020203" pitchFamily="34" charset="0"/>
              </a:rPr>
              <a:t>new protection settings</a:t>
            </a:r>
            <a:endParaRPr lang="en-US" sz="1600">
              <a:latin typeface="+mn-lt"/>
              <a:cs typeface="Segoe UI Semibold" panose="020B0702040204020203" pitchFamily="34" charset="0"/>
            </a:endParaRPr>
          </a:p>
        </p:txBody>
      </p:sp>
      <p:sp>
        <p:nvSpPr>
          <p:cNvPr id="4" name="Slide Number Placeholder 3">
            <a:extLst>
              <a:ext uri="{FF2B5EF4-FFF2-40B4-BE49-F238E27FC236}">
                <a16:creationId xmlns:a16="http://schemas.microsoft.com/office/drawing/2014/main" id="{3B009B02-1DA2-48E3-89A0-8699650952DC}"/>
              </a:ext>
            </a:extLst>
          </p:cNvPr>
          <p:cNvSpPr>
            <a:spLocks noGrp="1"/>
          </p:cNvSpPr>
          <p:nvPr>
            <p:ph type="sldNum" sz="quarter" idx="12"/>
          </p:nvPr>
        </p:nvSpPr>
        <p:spPr/>
        <p:txBody>
          <a:bodyPr/>
          <a:lstStyle/>
          <a:p>
            <a:fld id="{5E94BA17-8AE8-4651-9FD9-8589E5D42325}" type="slidenum">
              <a:rPr lang="en-US" smtClean="0"/>
              <a:t>27</a:t>
            </a:fld>
            <a:endParaRPr lang="en-US"/>
          </a:p>
        </p:txBody>
      </p:sp>
    </p:spTree>
    <p:extLst>
      <p:ext uri="{BB962C8B-B14F-4D97-AF65-F5344CB8AC3E}">
        <p14:creationId xmlns:p14="http://schemas.microsoft.com/office/powerpoint/2010/main" val="16095531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olar panel on a roof&#10;&#10;Description automatically generated with low confidence">
            <a:extLst>
              <a:ext uri="{FF2B5EF4-FFF2-40B4-BE49-F238E27FC236}">
                <a16:creationId xmlns:a16="http://schemas.microsoft.com/office/drawing/2014/main" id="{81F2A5F8-B00D-4119-84BC-6E31B5BF3119}"/>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7C02E52-9201-434B-A181-F891B4525157}"/>
              </a:ext>
            </a:extLst>
          </p:cNvPr>
          <p:cNvSpPr>
            <a:spLocks noGrp="1"/>
          </p:cNvSpPr>
          <p:nvPr>
            <p:ph type="title"/>
          </p:nvPr>
        </p:nvSpPr>
        <p:spPr/>
        <p:txBody>
          <a:bodyPr/>
          <a:lstStyle/>
          <a:p>
            <a:r>
              <a:rPr lang="en-US">
                <a:latin typeface="Segoe UI Light"/>
                <a:cs typeface="Segoe UI Light"/>
              </a:rPr>
              <a:t>Simulation </a:t>
            </a:r>
          </a:p>
        </p:txBody>
      </p:sp>
      <p:sp>
        <p:nvSpPr>
          <p:cNvPr id="3" name="Content Placeholder 2">
            <a:extLst>
              <a:ext uri="{FF2B5EF4-FFF2-40B4-BE49-F238E27FC236}">
                <a16:creationId xmlns:a16="http://schemas.microsoft.com/office/drawing/2014/main" id="{1738D703-CE76-4D91-994D-F6A79C9E45E0}"/>
              </a:ext>
            </a:extLst>
          </p:cNvPr>
          <p:cNvSpPr>
            <a:spLocks noGrp="1"/>
          </p:cNvSpPr>
          <p:nvPr>
            <p:ph sz="half" idx="1"/>
          </p:nvPr>
        </p:nvSpPr>
        <p:spPr>
          <a:xfrm>
            <a:off x="838200" y="1825625"/>
            <a:ext cx="2828656" cy="4351338"/>
          </a:xfrm>
        </p:spPr>
        <p:txBody>
          <a:bodyPr>
            <a:normAutofit/>
          </a:bodyPr>
          <a:lstStyle/>
          <a:p>
            <a:r>
              <a:rPr lang="en-US" altLang="zh-CN" sz="2400">
                <a:solidFill>
                  <a:schemeClr val="bg1"/>
                </a:solidFill>
                <a:latin typeface="Segoe UI Semibold" panose="020B0702040204020203" pitchFamily="34" charset="0"/>
                <a:cs typeface="Segoe UI Semibold" panose="020B0702040204020203" pitchFamily="34" charset="0"/>
                <a:sym typeface="+mn-lt"/>
              </a:rPr>
              <a:t>Feeder – DER </a:t>
            </a:r>
            <a:r>
              <a:rPr lang="en-US" sz="2400">
                <a:solidFill>
                  <a:schemeClr val="bg1"/>
                </a:solidFill>
                <a:latin typeface="Segoe UI Semibold" panose="020B0702040204020203" pitchFamily="34" charset="0"/>
                <a:cs typeface="Segoe UI Semibold" panose="020B0702040204020203" pitchFamily="34" charset="0"/>
                <a:sym typeface="+mn-lt"/>
              </a:rPr>
              <a:t>integrated feeder</a:t>
            </a:r>
            <a:endParaRPr lang="zh-CN" altLang="en-US" sz="2400">
              <a:solidFill>
                <a:schemeClr val="bg1"/>
              </a:solidFill>
              <a:latin typeface="Segoe UI Semibold" panose="020B0702040204020203" pitchFamily="34" charset="0"/>
              <a:cs typeface="Segoe UI Semibold" panose="020B0702040204020203" pitchFamily="34" charset="0"/>
              <a:sym typeface="+mn-lt"/>
            </a:endParaRPr>
          </a:p>
          <a:p>
            <a:r>
              <a:rPr lang="en-US" altLang="zh-CN" sz="2400">
                <a:solidFill>
                  <a:schemeClr val="bg1"/>
                </a:solidFill>
                <a:latin typeface="Segoe UI Semibold" panose="020B0702040204020203" pitchFamily="34" charset="0"/>
                <a:cs typeface="Segoe UI Semibold" panose="020B0702040204020203" pitchFamily="34" charset="0"/>
                <a:sym typeface="+mn-lt"/>
              </a:rPr>
              <a:t>Equipment – </a:t>
            </a:r>
            <a:r>
              <a:rPr lang="en-US" sz="2400">
                <a:solidFill>
                  <a:schemeClr val="bg1"/>
                </a:solidFill>
                <a:latin typeface="Segoe UI Semibold" panose="020B0702040204020203" pitchFamily="34" charset="0"/>
                <a:cs typeface="Segoe UI Semibold" panose="020B0702040204020203" pitchFamily="34" charset="0"/>
                <a:sym typeface="+mn-lt"/>
              </a:rPr>
              <a:t>Standard rated</a:t>
            </a:r>
            <a:endParaRPr lang="zh-CN" altLang="en-US" sz="2400">
              <a:solidFill>
                <a:schemeClr val="bg1"/>
              </a:solidFill>
              <a:latin typeface="Segoe UI Semibold" panose="020B0702040204020203" pitchFamily="34" charset="0"/>
              <a:cs typeface="Segoe UI Semibold" panose="020B0702040204020203" pitchFamily="34" charset="0"/>
              <a:sym typeface="+mn-lt"/>
            </a:endParaRPr>
          </a:p>
          <a:p>
            <a:r>
              <a:rPr lang="en-US" altLang="zh-CN" sz="2400">
                <a:solidFill>
                  <a:schemeClr val="bg1"/>
                </a:solidFill>
                <a:latin typeface="Segoe UI Semibold" panose="020B0702040204020203" pitchFamily="34" charset="0"/>
                <a:cs typeface="Segoe UI Semibold" panose="020B0702040204020203" pitchFamily="34" charset="0"/>
                <a:sym typeface="+mn-lt"/>
              </a:rPr>
              <a:t>Load – </a:t>
            </a:r>
            <a:r>
              <a:rPr lang="en-US" sz="2400">
                <a:solidFill>
                  <a:schemeClr val="bg1"/>
                </a:solidFill>
                <a:latin typeface="Segoe UI Semibold" panose="020B0702040204020203" pitchFamily="34" charset="0"/>
                <a:cs typeface="Segoe UI Semibold" panose="020B0702040204020203" pitchFamily="34" charset="0"/>
                <a:sym typeface="+mn-lt"/>
              </a:rPr>
              <a:t>Peak load on a hot day</a:t>
            </a:r>
            <a:endParaRPr lang="zh-CN" altLang="en-US" sz="2400">
              <a:solidFill>
                <a:schemeClr val="bg1"/>
              </a:solidFill>
              <a:latin typeface="Segoe UI Semibold" panose="020B0702040204020203" pitchFamily="34" charset="0"/>
              <a:cs typeface="Segoe UI Semibold" panose="020B0702040204020203" pitchFamily="34" charset="0"/>
              <a:sym typeface="+mn-lt"/>
            </a:endParaRPr>
          </a:p>
          <a:p>
            <a:endParaRPr lang="en-US" sz="2400"/>
          </a:p>
        </p:txBody>
      </p:sp>
      <p:sp>
        <p:nvSpPr>
          <p:cNvPr id="6" name="Content Placeholder 5">
            <a:extLst>
              <a:ext uri="{FF2B5EF4-FFF2-40B4-BE49-F238E27FC236}">
                <a16:creationId xmlns:a16="http://schemas.microsoft.com/office/drawing/2014/main" id="{EB535865-D513-4F06-81D5-547B10E6DAA6}"/>
              </a:ext>
            </a:extLst>
          </p:cNvPr>
          <p:cNvSpPr>
            <a:spLocks noGrp="1"/>
          </p:cNvSpPr>
          <p:nvPr>
            <p:ph sz="half" idx="2"/>
          </p:nvPr>
        </p:nvSpPr>
        <p:spPr/>
        <p:txBody>
          <a:bodyPr/>
          <a:lstStyle/>
          <a:p>
            <a:endParaRPr lang="en-US"/>
          </a:p>
        </p:txBody>
      </p:sp>
      <p:sp>
        <p:nvSpPr>
          <p:cNvPr id="4" name="Slide Number Placeholder 3">
            <a:extLst>
              <a:ext uri="{FF2B5EF4-FFF2-40B4-BE49-F238E27FC236}">
                <a16:creationId xmlns:a16="http://schemas.microsoft.com/office/drawing/2014/main" id="{3B009B02-1DA2-48E3-89A0-8699650952DC}"/>
              </a:ext>
            </a:extLst>
          </p:cNvPr>
          <p:cNvSpPr>
            <a:spLocks noGrp="1"/>
          </p:cNvSpPr>
          <p:nvPr>
            <p:ph type="sldNum" sz="quarter" idx="12"/>
          </p:nvPr>
        </p:nvSpPr>
        <p:spPr/>
        <p:txBody>
          <a:bodyPr/>
          <a:lstStyle/>
          <a:p>
            <a:fld id="{5E94BA17-8AE8-4651-9FD9-8589E5D42325}" type="slidenum">
              <a:rPr lang="en-US" smtClean="0"/>
              <a:t>28</a:t>
            </a:fld>
            <a:endParaRPr lang="en-US"/>
          </a:p>
        </p:txBody>
      </p:sp>
      <p:pic>
        <p:nvPicPr>
          <p:cNvPr id="8" name="Picture 7" descr="Diagram&#10;&#10;Description automatically generated">
            <a:extLst>
              <a:ext uri="{FF2B5EF4-FFF2-40B4-BE49-F238E27FC236}">
                <a16:creationId xmlns:a16="http://schemas.microsoft.com/office/drawing/2014/main" id="{C6448C30-6BF8-46F0-B1E2-F61F299961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5744" y="1795461"/>
            <a:ext cx="7535653" cy="4349223"/>
          </a:xfrm>
          <a:prstGeom prst="rect">
            <a:avLst/>
          </a:prstGeom>
        </p:spPr>
      </p:pic>
    </p:spTree>
    <p:extLst>
      <p:ext uri="{BB962C8B-B14F-4D97-AF65-F5344CB8AC3E}">
        <p14:creationId xmlns:p14="http://schemas.microsoft.com/office/powerpoint/2010/main" val="36813545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Sparkler with blurred city background">
            <a:extLst>
              <a:ext uri="{FF2B5EF4-FFF2-40B4-BE49-F238E27FC236}">
                <a16:creationId xmlns:a16="http://schemas.microsoft.com/office/drawing/2014/main" id="{76C00237-1C98-40D8-8E10-7C7D39E3BDE3}"/>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flipH="1">
            <a:off x="1" y="0"/>
            <a:ext cx="12191998" cy="6858000"/>
          </a:xfrm>
          <a:prstGeom prst="rect">
            <a:avLst/>
          </a:prstGeom>
        </p:spPr>
      </p:pic>
      <p:sp>
        <p:nvSpPr>
          <p:cNvPr id="6" name="Title 5">
            <a:extLst>
              <a:ext uri="{FF2B5EF4-FFF2-40B4-BE49-F238E27FC236}">
                <a16:creationId xmlns:a16="http://schemas.microsoft.com/office/drawing/2014/main" id="{E82867D7-C442-4F93-8D6D-67FAF163747A}"/>
              </a:ext>
            </a:extLst>
          </p:cNvPr>
          <p:cNvSpPr>
            <a:spLocks noGrp="1"/>
          </p:cNvSpPr>
          <p:nvPr>
            <p:ph type="title"/>
          </p:nvPr>
        </p:nvSpPr>
        <p:spPr/>
        <p:txBody>
          <a:bodyPr/>
          <a:lstStyle/>
          <a:p>
            <a:r>
              <a:rPr lang="en-US" b="1">
                <a:latin typeface="Segoe UI"/>
                <a:cs typeface="Segoe UI"/>
              </a:rPr>
              <a:t>Fireworks Safety (</a:t>
            </a:r>
            <a:r>
              <a:rPr lang="en-US" b="1">
                <a:solidFill>
                  <a:srgbClr val="FED141"/>
                </a:solidFill>
                <a:latin typeface="Segoe UI"/>
                <a:cs typeface="Segoe UI"/>
                <a:hlinkClick r:id="rId4">
                  <a:extLst>
                    <a:ext uri="{A12FA001-AC4F-418D-AE19-62706E023703}">
                      <ahyp:hlinkClr xmlns:ahyp="http://schemas.microsoft.com/office/drawing/2018/hyperlinkcolor" val="tx"/>
                    </a:ext>
                  </a:extLst>
                </a:hlinkClick>
              </a:rPr>
              <a:t>CalFire Link</a:t>
            </a:r>
            <a:r>
              <a:rPr lang="en-US" b="1">
                <a:latin typeface="Segoe UI"/>
                <a:cs typeface="Segoe UI"/>
              </a:rPr>
              <a:t>)</a:t>
            </a:r>
            <a:endParaRPr lang="en-US"/>
          </a:p>
        </p:txBody>
      </p:sp>
      <p:sp>
        <p:nvSpPr>
          <p:cNvPr id="4" name="Content Placeholder 3">
            <a:extLst>
              <a:ext uri="{FF2B5EF4-FFF2-40B4-BE49-F238E27FC236}">
                <a16:creationId xmlns:a16="http://schemas.microsoft.com/office/drawing/2014/main" id="{9BA6AA57-3AF5-4BD5-C288-1966FF5FBCBB}"/>
              </a:ext>
            </a:extLst>
          </p:cNvPr>
          <p:cNvSpPr>
            <a:spLocks noGrp="1"/>
          </p:cNvSpPr>
          <p:nvPr>
            <p:ph idx="1"/>
          </p:nvPr>
        </p:nvSpPr>
        <p:spPr/>
        <p:txBody>
          <a:bodyPr vert="horz" lIns="91440" tIns="45720" rIns="91440" bIns="45720" rtlCol="0" anchor="t">
            <a:normAutofit lnSpcReduction="10000"/>
          </a:bodyPr>
          <a:lstStyle/>
          <a:p>
            <a:pPr>
              <a:lnSpc>
                <a:spcPct val="100000"/>
              </a:lnSpc>
              <a:spcBef>
                <a:spcPts val="500"/>
              </a:spcBef>
            </a:pPr>
            <a:r>
              <a:rPr lang="en-US">
                <a:latin typeface="Segoe UI"/>
                <a:cs typeface="Segoe UI"/>
              </a:rPr>
              <a:t>Know the Law</a:t>
            </a:r>
            <a:endParaRPr lang="en-US"/>
          </a:p>
          <a:p>
            <a:pPr lvl="1">
              <a:lnSpc>
                <a:spcPct val="100000"/>
              </a:lnSpc>
            </a:pPr>
            <a:r>
              <a:rPr lang="en-US">
                <a:latin typeface="Segoe UI"/>
                <a:cs typeface="Segoe UI"/>
              </a:rPr>
              <a:t>Zero tolerance for illegal fireworks</a:t>
            </a:r>
            <a:endParaRPr lang="en-US">
              <a:cs typeface="Segoe UI"/>
            </a:endParaRPr>
          </a:p>
          <a:p>
            <a:pPr lvl="2">
              <a:lnSpc>
                <a:spcPct val="100000"/>
              </a:lnSpc>
            </a:pPr>
            <a:r>
              <a:rPr lang="en-US">
                <a:latin typeface="Segoe UI"/>
                <a:cs typeface="Segoe UI"/>
              </a:rPr>
              <a:t>Most fireworks that explode, go into the air, or move on the ground in an uncontrollable manner</a:t>
            </a:r>
            <a:endParaRPr lang="en-US">
              <a:cs typeface="Segoe UI"/>
            </a:endParaRPr>
          </a:p>
          <a:p>
            <a:pPr lvl="1">
              <a:lnSpc>
                <a:spcPct val="100000"/>
              </a:lnSpc>
            </a:pPr>
            <a:r>
              <a:rPr lang="en-US">
                <a:latin typeface="Segoe UI"/>
                <a:cs typeface="Segoe UI"/>
              </a:rPr>
              <a:t>Fireworks must carry “Safe &amp; Sane” seal</a:t>
            </a:r>
            <a:endParaRPr lang="en-US">
              <a:cs typeface="Segoe UI"/>
            </a:endParaRPr>
          </a:p>
          <a:p>
            <a:pPr lvl="1">
              <a:lnSpc>
                <a:spcPct val="100000"/>
              </a:lnSpc>
            </a:pPr>
            <a:r>
              <a:rPr lang="en-US">
                <a:latin typeface="Segoe UI"/>
                <a:cs typeface="Segoe UI"/>
              </a:rPr>
              <a:t>Parents are liable for damage their children cause</a:t>
            </a:r>
            <a:endParaRPr lang="en-US">
              <a:cs typeface="Segoe UI"/>
            </a:endParaRPr>
          </a:p>
          <a:p>
            <a:pPr>
              <a:lnSpc>
                <a:spcPct val="100000"/>
              </a:lnSpc>
              <a:spcBef>
                <a:spcPts val="500"/>
              </a:spcBef>
            </a:pPr>
            <a:r>
              <a:rPr lang="en-US">
                <a:latin typeface="Segoe UI"/>
                <a:cs typeface="Segoe UI"/>
              </a:rPr>
              <a:t>Safety Tips</a:t>
            </a:r>
            <a:endParaRPr lang="en-US">
              <a:cs typeface="Segoe UI"/>
            </a:endParaRPr>
          </a:p>
          <a:p>
            <a:pPr lvl="1">
              <a:lnSpc>
                <a:spcPct val="100000"/>
              </a:lnSpc>
            </a:pPr>
            <a:r>
              <a:rPr lang="en-US">
                <a:latin typeface="Segoe UI"/>
                <a:cs typeface="Segoe UI"/>
              </a:rPr>
              <a:t>Use state-approved fireworks</a:t>
            </a:r>
            <a:endParaRPr lang="en-US">
              <a:cs typeface="Segoe UI"/>
            </a:endParaRPr>
          </a:p>
          <a:p>
            <a:pPr lvl="1">
              <a:lnSpc>
                <a:spcPct val="100000"/>
              </a:lnSpc>
            </a:pPr>
            <a:r>
              <a:rPr lang="en-US">
                <a:latin typeface="Segoe UI"/>
                <a:cs typeface="Segoe UI"/>
              </a:rPr>
              <a:t>Never use near dry grass or flammable material</a:t>
            </a:r>
            <a:endParaRPr lang="en-US">
              <a:cs typeface="Segoe UI"/>
            </a:endParaRPr>
          </a:p>
          <a:p>
            <a:pPr lvl="1">
              <a:lnSpc>
                <a:spcPct val="100000"/>
              </a:lnSpc>
            </a:pPr>
            <a:r>
              <a:rPr lang="en-US">
                <a:latin typeface="Segoe UI"/>
                <a:cs typeface="Segoe UI"/>
              </a:rPr>
              <a:t>Keep water nearby</a:t>
            </a:r>
            <a:endParaRPr lang="en-US">
              <a:cs typeface="Segoe UI"/>
            </a:endParaRPr>
          </a:p>
          <a:p>
            <a:pPr lvl="1">
              <a:lnSpc>
                <a:spcPct val="100000"/>
              </a:lnSpc>
            </a:pPr>
            <a:r>
              <a:rPr lang="en-US">
                <a:latin typeface="Segoe UI"/>
                <a:cs typeface="Segoe UI"/>
              </a:rPr>
              <a:t>Back up after lighting fireworks</a:t>
            </a:r>
            <a:endParaRPr lang="en-US">
              <a:cs typeface="Segoe UI"/>
            </a:endParaRPr>
          </a:p>
          <a:p>
            <a:pPr lvl="1">
              <a:lnSpc>
                <a:spcPct val="100000"/>
              </a:lnSpc>
            </a:pPr>
            <a:r>
              <a:rPr lang="en-US">
                <a:latin typeface="Segoe UI"/>
                <a:cs typeface="Segoe UI"/>
              </a:rPr>
              <a:t>Don’t wear loose clothing or lean over fireworks being lit</a:t>
            </a:r>
            <a:endParaRPr lang="en-US">
              <a:cs typeface="Segoe UI"/>
            </a:endParaRPr>
          </a:p>
          <a:p>
            <a:endParaRPr lang="en-US"/>
          </a:p>
        </p:txBody>
      </p:sp>
      <p:sp>
        <p:nvSpPr>
          <p:cNvPr id="19" name="Slide Number Placeholder 4">
            <a:extLst>
              <a:ext uri="{FF2B5EF4-FFF2-40B4-BE49-F238E27FC236}">
                <a16:creationId xmlns:a16="http://schemas.microsoft.com/office/drawing/2014/main" id="{3B905872-450C-429F-9D11-BA4DD6790DCC}"/>
              </a:ext>
            </a:extLst>
          </p:cNvPr>
          <p:cNvSpPr>
            <a:spLocks noGrp="1"/>
          </p:cNvSpPr>
          <p:nvPr>
            <p:ph type="sldNum" sz="quarter" idx="12"/>
          </p:nvPr>
        </p:nvSpPr>
        <p:spPr/>
        <p:txBody>
          <a:bodyPr/>
          <a:lstStyle/>
          <a:p>
            <a:fld id="{5E94BA17-8AE8-4651-9FD9-8589E5D42325}" type="slidenum">
              <a:rPr lang="en-US" dirty="0" smtClean="0"/>
              <a:t>2</a:t>
            </a:fld>
            <a:endParaRPr lang="en-US"/>
          </a:p>
        </p:txBody>
      </p:sp>
    </p:spTree>
    <p:extLst>
      <p:ext uri="{BB962C8B-B14F-4D97-AF65-F5344CB8AC3E}">
        <p14:creationId xmlns:p14="http://schemas.microsoft.com/office/powerpoint/2010/main" val="33000091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6E32FE0-1C73-437A-80C7-A6FF5F85DA47}"/>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1" y="0"/>
            <a:ext cx="12192001" cy="685932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7C02E52-9201-434B-A181-F891B4525157}"/>
              </a:ext>
            </a:extLst>
          </p:cNvPr>
          <p:cNvSpPr>
            <a:spLocks noGrp="1"/>
          </p:cNvSpPr>
          <p:nvPr>
            <p:ph type="title"/>
          </p:nvPr>
        </p:nvSpPr>
        <p:spPr/>
        <p:txBody>
          <a:bodyPr/>
          <a:lstStyle/>
          <a:p>
            <a:r>
              <a:rPr lang="en-US">
                <a:latin typeface="Segoe UI Light"/>
                <a:cs typeface="Segoe UI Light"/>
              </a:rPr>
              <a:t>Demonstration</a:t>
            </a:r>
          </a:p>
          <a:p>
            <a:endParaRPr lang="en-US">
              <a:latin typeface="Segoe UI Light"/>
              <a:cs typeface="Segoe UI Light"/>
            </a:endParaRPr>
          </a:p>
        </p:txBody>
      </p:sp>
      <p:sp>
        <p:nvSpPr>
          <p:cNvPr id="3" name="Content Placeholder 2">
            <a:extLst>
              <a:ext uri="{FF2B5EF4-FFF2-40B4-BE49-F238E27FC236}">
                <a16:creationId xmlns:a16="http://schemas.microsoft.com/office/drawing/2014/main" id="{AFEA8990-0A23-4B44-B612-A2A7D2B6EB3B}"/>
              </a:ext>
            </a:extLst>
          </p:cNvPr>
          <p:cNvSpPr>
            <a:spLocks noGrp="1"/>
          </p:cNvSpPr>
          <p:nvPr>
            <p:ph idx="1"/>
          </p:nvPr>
        </p:nvSpPr>
        <p:spPr>
          <a:xfrm>
            <a:off x="838200" y="1825625"/>
            <a:ext cx="2795331" cy="4351338"/>
          </a:xfrm>
        </p:spPr>
        <p:txBody>
          <a:bodyPr>
            <a:normAutofit/>
          </a:bodyPr>
          <a:lstStyle/>
          <a:p>
            <a:r>
              <a:rPr lang="en-US">
                <a:solidFill>
                  <a:schemeClr val="bg1"/>
                </a:solidFill>
                <a:latin typeface="Segoe UI Semibold"/>
                <a:cs typeface="Segoe UI Semibold"/>
                <a:sym typeface="+mn-lt"/>
              </a:rPr>
              <a:t>Subsystem –Inverter, relay, RTDS</a:t>
            </a:r>
            <a:endParaRPr lang="zh-CN" altLang="en-US">
              <a:solidFill>
                <a:schemeClr val="bg1"/>
              </a:solidFill>
              <a:latin typeface="Segoe UI Semibold"/>
              <a:cs typeface="Segoe UI Semibold"/>
            </a:endParaRPr>
          </a:p>
          <a:p>
            <a:r>
              <a:rPr lang="en-US">
                <a:solidFill>
                  <a:schemeClr val="bg1"/>
                </a:solidFill>
                <a:latin typeface="Segoe UI Semibold"/>
                <a:cs typeface="Segoe UI Semibold"/>
                <a:sym typeface="+mn-lt"/>
              </a:rPr>
              <a:t>Equipment –Relay, sensor, inverter</a:t>
            </a:r>
            <a:endParaRPr lang="en-US" altLang="zh-CN">
              <a:solidFill>
                <a:schemeClr val="bg1"/>
              </a:solidFill>
            </a:endParaRPr>
          </a:p>
          <a:p>
            <a:r>
              <a:rPr lang="en-US">
                <a:solidFill>
                  <a:schemeClr val="bg1"/>
                </a:solidFill>
                <a:latin typeface="Segoe UI Semibold"/>
                <a:cs typeface="Segoe UI Semibold"/>
                <a:sym typeface="+mn-lt"/>
              </a:rPr>
              <a:t>Protection – SEL 351R</a:t>
            </a:r>
            <a:endParaRPr lang="en-US" altLang="zh-CN"/>
          </a:p>
          <a:p>
            <a:endParaRPr lang="en-US"/>
          </a:p>
        </p:txBody>
      </p:sp>
      <p:sp>
        <p:nvSpPr>
          <p:cNvPr id="4" name="Slide Number Placeholder 3">
            <a:extLst>
              <a:ext uri="{FF2B5EF4-FFF2-40B4-BE49-F238E27FC236}">
                <a16:creationId xmlns:a16="http://schemas.microsoft.com/office/drawing/2014/main" id="{3B009B02-1DA2-48E3-89A0-8699650952DC}"/>
              </a:ext>
            </a:extLst>
          </p:cNvPr>
          <p:cNvSpPr>
            <a:spLocks noGrp="1"/>
          </p:cNvSpPr>
          <p:nvPr>
            <p:ph type="sldNum" sz="quarter" idx="12"/>
          </p:nvPr>
        </p:nvSpPr>
        <p:spPr/>
        <p:txBody>
          <a:bodyPr/>
          <a:lstStyle/>
          <a:p>
            <a:fld id="{5E94BA17-8AE8-4651-9FD9-8589E5D42325}" type="slidenum">
              <a:rPr lang="en-US" smtClean="0"/>
              <a:t>29</a:t>
            </a:fld>
            <a:endParaRPr lang="en-US"/>
          </a:p>
        </p:txBody>
      </p:sp>
      <p:pic>
        <p:nvPicPr>
          <p:cNvPr id="6" name="Picture 5" descr="Diagram, schematic&#10;&#10;Description automatically generated">
            <a:extLst>
              <a:ext uri="{FF2B5EF4-FFF2-40B4-BE49-F238E27FC236}">
                <a16:creationId xmlns:a16="http://schemas.microsoft.com/office/drawing/2014/main" id="{E5B20B51-3327-B630-88C4-2D791228F257}"/>
              </a:ext>
            </a:extLst>
          </p:cNvPr>
          <p:cNvPicPr preferRelativeResize="0">
            <a:picLocks/>
          </p:cNvPicPr>
          <p:nvPr/>
        </p:nvPicPr>
        <p:blipFill>
          <a:blip r:embed="rId3"/>
          <a:stretch>
            <a:fillRect/>
          </a:stretch>
        </p:blipFill>
        <p:spPr>
          <a:xfrm>
            <a:off x="4118141" y="1795462"/>
            <a:ext cx="7533448" cy="4381501"/>
          </a:xfrm>
          <a:prstGeom prst="rect">
            <a:avLst/>
          </a:prstGeom>
        </p:spPr>
      </p:pic>
    </p:spTree>
    <p:extLst>
      <p:ext uri="{BB962C8B-B14F-4D97-AF65-F5344CB8AC3E}">
        <p14:creationId xmlns:p14="http://schemas.microsoft.com/office/powerpoint/2010/main" val="8147308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descr="A picture containing outdoor, sky, solar energy, solar power&#10;&#10;Description automatically generated">
            <a:extLst>
              <a:ext uri="{FF2B5EF4-FFF2-40B4-BE49-F238E27FC236}">
                <a16:creationId xmlns:a16="http://schemas.microsoft.com/office/drawing/2014/main" id="{9C3E9DC1-F459-4C35-B675-AA4B7F8FFE07}"/>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7C02E52-9201-434B-A181-F891B4525157}"/>
              </a:ext>
            </a:extLst>
          </p:cNvPr>
          <p:cNvSpPr>
            <a:spLocks noGrp="1"/>
          </p:cNvSpPr>
          <p:nvPr>
            <p:ph type="title"/>
          </p:nvPr>
        </p:nvSpPr>
        <p:spPr/>
        <p:txBody>
          <a:bodyPr/>
          <a:lstStyle/>
          <a:p>
            <a:r>
              <a:rPr lang="en-US"/>
              <a:t>Findings</a:t>
            </a:r>
          </a:p>
        </p:txBody>
      </p:sp>
      <p:sp>
        <p:nvSpPr>
          <p:cNvPr id="3" name="Content Placeholder 2">
            <a:extLst>
              <a:ext uri="{FF2B5EF4-FFF2-40B4-BE49-F238E27FC236}">
                <a16:creationId xmlns:a16="http://schemas.microsoft.com/office/drawing/2014/main" id="{CEC8FE9D-EBE8-4C1A-89AD-DE0351A56DE6}"/>
              </a:ext>
            </a:extLst>
          </p:cNvPr>
          <p:cNvSpPr>
            <a:spLocks noGrp="1"/>
          </p:cNvSpPr>
          <p:nvPr>
            <p:ph idx="1"/>
          </p:nvPr>
        </p:nvSpPr>
        <p:spPr/>
        <p:txBody>
          <a:bodyPr/>
          <a:lstStyle/>
          <a:p>
            <a:r>
              <a:rPr lang="en-US" altLang="zh-CN" sz="2400">
                <a:latin typeface="+mn-lt"/>
                <a:cs typeface="Segoe UI Semibold" panose="020B0702040204020203" pitchFamily="34" charset="0"/>
                <a:sym typeface="+mn-lt"/>
              </a:rPr>
              <a:t>High DER Integration: </a:t>
            </a:r>
            <a:r>
              <a:rPr lang="en-US" altLang="zh-CN" b="1" i="1">
                <a:latin typeface="+mn-lt"/>
                <a:cs typeface="Segoe UI Semibold" panose="020B0702040204020203" pitchFamily="34" charset="0"/>
                <a:sym typeface="+mn-lt"/>
              </a:rPr>
              <a:t>At u</a:t>
            </a:r>
            <a:r>
              <a:rPr lang="en-US" sz="2400" b="1" i="1">
                <a:latin typeface="+mn-lt"/>
                <a:cs typeface="Segoe UI Semibold" panose="020B0702040204020203" pitchFamily="34" charset="0"/>
                <a:sym typeface="+mn-lt"/>
              </a:rPr>
              <a:t>p to 120% of DER penetration, the present protection setting is optimal</a:t>
            </a:r>
            <a:endParaRPr lang="zh-CN" altLang="en-US" sz="2400" b="1">
              <a:latin typeface="+mn-lt"/>
              <a:cs typeface="Segoe UI Semibold" panose="020B0702040204020203" pitchFamily="34" charset="0"/>
              <a:sym typeface="+mn-lt"/>
            </a:endParaRPr>
          </a:p>
          <a:p>
            <a:r>
              <a:rPr lang="en-US" altLang="zh-CN" sz="2400">
                <a:latin typeface="+mn-lt"/>
                <a:cs typeface="Segoe UI Semibold" panose="020B0702040204020203" pitchFamily="34" charset="0"/>
                <a:sym typeface="+mn-lt"/>
              </a:rPr>
              <a:t>Interaction Between DER: </a:t>
            </a:r>
            <a:r>
              <a:rPr lang="en-US" sz="2400" b="1" i="1">
                <a:latin typeface="+mn-lt"/>
                <a:cs typeface="Segoe UI Semibold" panose="020B0702040204020203" pitchFamily="34" charset="0"/>
                <a:sym typeface="+mn-lt"/>
              </a:rPr>
              <a:t>VRT and FRT worked as expected except one inverter</a:t>
            </a:r>
            <a:r>
              <a:rPr lang="en-US" altLang="zh-CN" sz="2400" b="1">
                <a:latin typeface="+mn-lt"/>
                <a:cs typeface="Segoe UI Semibold" panose="020B0702040204020203" pitchFamily="34" charset="0"/>
                <a:sym typeface="+mn-lt"/>
              </a:rPr>
              <a:t> </a:t>
            </a:r>
          </a:p>
          <a:p>
            <a:r>
              <a:rPr lang="en-US" altLang="zh-CN" sz="2400">
                <a:latin typeface="+mn-lt"/>
                <a:cs typeface="Segoe UI Semibold" panose="020B0702040204020203" pitchFamily="34" charset="0"/>
                <a:sym typeface="+mn-lt"/>
              </a:rPr>
              <a:t>Anti-Islanding Algorithm: </a:t>
            </a:r>
            <a:r>
              <a:rPr lang="en-US" sz="2400" b="1" i="1">
                <a:latin typeface="+mn-lt"/>
                <a:cs typeface="Segoe UI Semibold" panose="020B0702040204020203" pitchFamily="34" charset="0"/>
                <a:sym typeface="+mn-lt"/>
              </a:rPr>
              <a:t>Sandia Voltage Shift is preferable to Sandia Frequency Shift</a:t>
            </a:r>
            <a:endParaRPr lang="zh-CN" altLang="en-US" sz="2400" b="1">
              <a:latin typeface="+mn-lt"/>
              <a:cs typeface="Segoe UI Semibold" panose="020B0702040204020203" pitchFamily="34" charset="0"/>
              <a:sym typeface="+mn-lt"/>
            </a:endParaRPr>
          </a:p>
          <a:p>
            <a:r>
              <a:rPr lang="en-US" altLang="zh-CN" sz="2400">
                <a:latin typeface="+mn-lt"/>
                <a:cs typeface="Segoe UI Semibold" panose="020B0702040204020203" pitchFamily="34" charset="0"/>
                <a:sym typeface="+mn-lt"/>
              </a:rPr>
              <a:t>New Protection Method: </a:t>
            </a:r>
            <a:r>
              <a:rPr lang="en-US" sz="2400" b="1" i="1">
                <a:latin typeface="+mn-lt"/>
                <a:cs typeface="Segoe UI Semibold" panose="020B0702040204020203" pitchFamily="34" charset="0"/>
                <a:sym typeface="+mn-lt"/>
              </a:rPr>
              <a:t>No new protection method is required</a:t>
            </a:r>
            <a:endParaRPr lang="en-US" sz="2400" i="1">
              <a:latin typeface="+mn-lt"/>
              <a:cs typeface="Segoe UI Semibold" panose="020B0702040204020203" pitchFamily="34" charset="0"/>
              <a:sym typeface="+mn-lt"/>
            </a:endParaRPr>
          </a:p>
          <a:p>
            <a:endParaRPr lang="en-US">
              <a:latin typeface="+mn-lt"/>
            </a:endParaRPr>
          </a:p>
        </p:txBody>
      </p:sp>
    </p:spTree>
    <p:extLst>
      <p:ext uri="{BB962C8B-B14F-4D97-AF65-F5344CB8AC3E}">
        <p14:creationId xmlns:p14="http://schemas.microsoft.com/office/powerpoint/2010/main" val="17246100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pointing at a computer screen&#10;&#10;Description automatically generated with low confidence">
            <a:extLst>
              <a:ext uri="{FF2B5EF4-FFF2-40B4-BE49-F238E27FC236}">
                <a16:creationId xmlns:a16="http://schemas.microsoft.com/office/drawing/2014/main" id="{121F80FE-BED4-495D-9378-875AE977897B}"/>
              </a:ext>
            </a:extLst>
          </p:cNvPr>
          <p:cNvPicPr>
            <a:picLocks noChangeAspect="1"/>
          </p:cNvPicPr>
          <p:nvPr/>
        </p:nvPicPr>
        <p:blipFill>
          <a:blip r:embed="rId3" cstate="print">
            <a:alphaModFix amt="2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7C02E52-9201-434B-A181-F891B4525157}"/>
              </a:ext>
            </a:extLst>
          </p:cNvPr>
          <p:cNvSpPr>
            <a:spLocks noGrp="1"/>
          </p:cNvSpPr>
          <p:nvPr>
            <p:ph type="title"/>
          </p:nvPr>
        </p:nvSpPr>
        <p:spPr/>
        <p:txBody>
          <a:bodyPr/>
          <a:lstStyle/>
          <a:p>
            <a:r>
              <a:rPr lang="en-US"/>
              <a:t>Stakeholders and Future Plans</a:t>
            </a:r>
          </a:p>
        </p:txBody>
      </p:sp>
      <p:sp>
        <p:nvSpPr>
          <p:cNvPr id="3" name="Content Placeholder 2">
            <a:extLst>
              <a:ext uri="{FF2B5EF4-FFF2-40B4-BE49-F238E27FC236}">
                <a16:creationId xmlns:a16="http://schemas.microsoft.com/office/drawing/2014/main" id="{7460B962-15AD-4664-8DCD-C03A0069FB8C}"/>
              </a:ext>
            </a:extLst>
          </p:cNvPr>
          <p:cNvSpPr>
            <a:spLocks noGrp="1"/>
          </p:cNvSpPr>
          <p:nvPr>
            <p:ph idx="1"/>
          </p:nvPr>
        </p:nvSpPr>
        <p:spPr/>
        <p:txBody>
          <a:bodyPr/>
          <a:lstStyle/>
          <a:p>
            <a:r>
              <a:rPr lang="en-US"/>
              <a:t>Stakeholders</a:t>
            </a:r>
          </a:p>
          <a:p>
            <a:pPr lvl="1"/>
            <a:r>
              <a:rPr lang="en-US"/>
              <a:t>Internal: Protection and Distribution System Analysis</a:t>
            </a:r>
          </a:p>
          <a:p>
            <a:pPr lvl="1"/>
            <a:r>
              <a:rPr lang="en-US">
                <a:latin typeface="+mn-lt"/>
              </a:rPr>
              <a:t>External: CPUC, PG&amp;E, SDG&amp;E</a:t>
            </a:r>
          </a:p>
          <a:p>
            <a:pPr lvl="1"/>
            <a:r>
              <a:rPr lang="en-US" altLang="zh-CN" sz="2000">
                <a:latin typeface="+mn-lt"/>
                <a:cs typeface="Segoe UI Semibold" panose="020B0702040204020203" pitchFamily="34" charset="0"/>
                <a:sym typeface="+mn-lt"/>
              </a:rPr>
              <a:t>Working Groups: </a:t>
            </a:r>
            <a:r>
              <a:rPr lang="en-US" sz="2000" i="1">
                <a:latin typeface="+mn-lt"/>
                <a:cs typeface="Segoe UI Semibold" panose="020B0702040204020203" pitchFamily="34" charset="0"/>
                <a:sym typeface="+mn-lt"/>
              </a:rPr>
              <a:t>UIWG, SIWG, NREL </a:t>
            </a:r>
          </a:p>
          <a:p>
            <a:pPr lvl="1"/>
            <a:r>
              <a:rPr lang="en-US" altLang="zh-CN" sz="2000">
                <a:latin typeface="+mn-lt"/>
                <a:cs typeface="Segoe UI Semibold" panose="020B0702040204020203" pitchFamily="34" charset="0"/>
                <a:sym typeface="+mn-lt"/>
              </a:rPr>
              <a:t>Industry and Academia: </a:t>
            </a:r>
            <a:r>
              <a:rPr lang="en-US" sz="2000" i="1">
                <a:latin typeface="+mn-lt"/>
                <a:cs typeface="Segoe UI Semibold" panose="020B0702040204020203" pitchFamily="34" charset="0"/>
                <a:sym typeface="+mn-lt"/>
              </a:rPr>
              <a:t>IEEE, APEC, </a:t>
            </a:r>
            <a:r>
              <a:rPr lang="en-US" sz="2000" i="1">
                <a:latin typeface="+mn-lt"/>
                <a:ea typeface="MS Mincho" panose="02020609040205080304" pitchFamily="49" charset="-128"/>
                <a:cs typeface="Segoe UI Semibold" panose="020B0702040204020203" pitchFamily="34" charset="0"/>
              </a:rPr>
              <a:t>Hybrid and EV Technologies Symposium </a:t>
            </a:r>
            <a:endParaRPr lang="en-US" sz="2000" i="1">
              <a:latin typeface="+mn-lt"/>
              <a:cs typeface="Segoe UI Semibold" panose="020B0702040204020203" pitchFamily="34" charset="0"/>
              <a:sym typeface="+mn-lt"/>
            </a:endParaRPr>
          </a:p>
          <a:p>
            <a:r>
              <a:rPr lang="en-US">
                <a:latin typeface="+mn-lt"/>
              </a:rPr>
              <a:t>Potential EPIC 4 Plans</a:t>
            </a:r>
          </a:p>
          <a:p>
            <a:pPr lvl="1"/>
            <a:r>
              <a:rPr lang="en-US" sz="2000" b="1">
                <a:latin typeface="+mn-lt"/>
                <a:cs typeface="Segoe UI Semibold" panose="020B0702040204020203" pitchFamily="34" charset="0"/>
              </a:rPr>
              <a:t>Simulation and demonstration of synthetic iner</a:t>
            </a:r>
            <a:r>
              <a:rPr lang="en-US" sz="2000">
                <a:latin typeface="+mn-lt"/>
                <a:cs typeface="Segoe UI Semibold" panose="020B0702040204020203" pitchFamily="34" charset="0"/>
              </a:rPr>
              <a:t>tia using</a:t>
            </a:r>
            <a:r>
              <a:rPr lang="en-US" sz="2000" b="1">
                <a:latin typeface="+mn-lt"/>
                <a:cs typeface="Segoe UI Semibold" panose="020B0702040204020203" pitchFamily="34" charset="0"/>
              </a:rPr>
              <a:t> </a:t>
            </a:r>
            <a:r>
              <a:rPr lang="en-US" sz="2000">
                <a:latin typeface="+mn-lt"/>
                <a:cs typeface="Segoe UI Semibold" panose="020B0702040204020203" pitchFamily="34" charset="0"/>
              </a:rPr>
              <a:t>Inverter-Based Resources (IBRs)</a:t>
            </a:r>
          </a:p>
          <a:p>
            <a:pPr lvl="1"/>
            <a:r>
              <a:rPr lang="en-US" altLang="zh-CN" sz="2000">
                <a:latin typeface="+mn-lt"/>
                <a:cs typeface="Segoe UI Semibold" panose="020B0702040204020203" pitchFamily="34" charset="0"/>
                <a:sym typeface="+mn-lt"/>
              </a:rPr>
              <a:t>Investigate further on </a:t>
            </a:r>
            <a:r>
              <a:rPr lang="en-US" altLang="zh-CN" sz="2000" b="1">
                <a:latin typeface="+mn-lt"/>
                <a:cs typeface="Segoe UI Semibold" panose="020B0702040204020203" pitchFamily="34" charset="0"/>
                <a:sym typeface="+mn-lt"/>
              </a:rPr>
              <a:t>anti-islanding </a:t>
            </a:r>
            <a:r>
              <a:rPr lang="en-US" altLang="zh-CN" sz="2000">
                <a:latin typeface="+mn-lt"/>
                <a:cs typeface="Segoe UI Semibold" panose="020B0702040204020203" pitchFamily="34" charset="0"/>
                <a:sym typeface="+mn-lt"/>
              </a:rPr>
              <a:t>efficacy</a:t>
            </a:r>
            <a:endParaRPr lang="en-US" sz="2000" i="1">
              <a:latin typeface="+mn-lt"/>
              <a:cs typeface="Segoe UI Semibold" panose="020B0702040204020203" pitchFamily="34" charset="0"/>
              <a:sym typeface="+mn-lt"/>
            </a:endParaRPr>
          </a:p>
          <a:p>
            <a:pPr lvl="1"/>
            <a:r>
              <a:rPr lang="en-US" altLang="zh-CN" sz="2000">
                <a:latin typeface="+mn-lt"/>
                <a:cs typeface="Segoe UI Semibold" panose="020B0702040204020203" pitchFamily="34" charset="0"/>
                <a:sym typeface="+mn-lt"/>
              </a:rPr>
              <a:t>Evaluate the </a:t>
            </a:r>
            <a:r>
              <a:rPr lang="en-US" altLang="zh-CN" sz="2000" b="1">
                <a:latin typeface="+mn-lt"/>
                <a:cs typeface="Segoe UI Semibold" panose="020B0702040204020203" pitchFamily="34" charset="0"/>
                <a:sym typeface="+mn-lt"/>
              </a:rPr>
              <a:t>protection impact of different distribution relays </a:t>
            </a:r>
            <a:r>
              <a:rPr lang="en-US" altLang="zh-CN" sz="2000">
                <a:latin typeface="+mn-lt"/>
                <a:cs typeface="Segoe UI Semibold" panose="020B0702040204020203" pitchFamily="34" charset="0"/>
                <a:sym typeface="+mn-lt"/>
              </a:rPr>
              <a:t>that SCE uses</a:t>
            </a:r>
            <a:endParaRPr lang="zh-CN" altLang="en-US" sz="2000">
              <a:latin typeface="+mn-lt"/>
              <a:cs typeface="Segoe UI Semibold" panose="020B0702040204020203" pitchFamily="34" charset="0"/>
              <a:sym typeface="+mn-lt"/>
            </a:endParaRPr>
          </a:p>
          <a:p>
            <a:pPr lvl="1"/>
            <a:endParaRPr lang="en-US"/>
          </a:p>
        </p:txBody>
      </p:sp>
    </p:spTree>
    <p:extLst>
      <p:ext uri="{BB962C8B-B14F-4D97-AF65-F5344CB8AC3E}">
        <p14:creationId xmlns:p14="http://schemas.microsoft.com/office/powerpoint/2010/main" val="24050155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3ADF626-BEA6-4292-A4E6-5CC58E8C859F}"/>
              </a:ext>
            </a:extLst>
          </p:cNvPr>
          <p:cNvPicPr>
            <a:picLocks noChangeAspect="1" noChangeArrowheads="1"/>
          </p:cNvPicPr>
          <p:nvPr/>
        </p:nvPicPr>
        <p:blipFill rotWithShape="1">
          <a:blip r:embed="rId2">
            <a:alphaModFix amt="20000"/>
            <a:extLst>
              <a:ext uri="{28A0092B-C50C-407E-A947-70E740481C1C}">
                <a14:useLocalDpi xmlns:a14="http://schemas.microsoft.com/office/drawing/2010/main" val="0"/>
              </a:ext>
            </a:extLst>
          </a:blip>
          <a:srcRect t="7813" b="7813"/>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0FA3D008-B2CE-45AD-96E0-85D205BC7017}"/>
              </a:ext>
            </a:extLst>
          </p:cNvPr>
          <p:cNvSpPr>
            <a:spLocks noGrp="1"/>
          </p:cNvSpPr>
          <p:nvPr>
            <p:ph type="title"/>
          </p:nvPr>
        </p:nvSpPr>
        <p:spPr/>
        <p:txBody>
          <a:bodyPr/>
          <a:lstStyle/>
          <a:p>
            <a:r>
              <a:rPr lang="en-US" b="1"/>
              <a:t>Service and Distribution Centers of the Future</a:t>
            </a:r>
          </a:p>
        </p:txBody>
      </p:sp>
      <p:sp>
        <p:nvSpPr>
          <p:cNvPr id="4" name="Slide Number Placeholder 3">
            <a:extLst>
              <a:ext uri="{FF2B5EF4-FFF2-40B4-BE49-F238E27FC236}">
                <a16:creationId xmlns:a16="http://schemas.microsoft.com/office/drawing/2014/main" id="{D1ED2FDF-C365-4933-98A4-A10D27D2E9E7}"/>
              </a:ext>
            </a:extLst>
          </p:cNvPr>
          <p:cNvSpPr>
            <a:spLocks noGrp="1"/>
          </p:cNvSpPr>
          <p:nvPr>
            <p:ph type="sldNum" sz="quarter" idx="4294967295"/>
          </p:nvPr>
        </p:nvSpPr>
        <p:spPr>
          <a:xfrm>
            <a:off x="11503025" y="6373813"/>
            <a:ext cx="688975" cy="365125"/>
          </a:xfrm>
        </p:spPr>
        <p:txBody>
          <a:bodyPr/>
          <a:lstStyle/>
          <a:p>
            <a:fld id="{5E94BA17-8AE8-4651-9FD9-8589E5D42325}" type="slidenum">
              <a:rPr lang="en-US" smtClean="0"/>
              <a:t>32</a:t>
            </a:fld>
            <a:endParaRPr lang="en-US"/>
          </a:p>
        </p:txBody>
      </p:sp>
    </p:spTree>
    <p:extLst>
      <p:ext uri="{BB962C8B-B14F-4D97-AF65-F5344CB8AC3E}">
        <p14:creationId xmlns:p14="http://schemas.microsoft.com/office/powerpoint/2010/main" val="14753531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90D297-36BF-4357-ACA7-0AD657F5102A}"/>
              </a:ext>
            </a:extLst>
          </p:cNvPr>
          <p:cNvPicPr>
            <a:picLocks noChangeAspect="1"/>
          </p:cNvPicPr>
          <p:nvPr/>
        </p:nvPicPr>
        <p:blipFill>
          <a:blip r:embed="rId2">
            <a:alphaModFix amt="20000"/>
          </a:blip>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12A64C91-6A88-4E2F-88A3-46750C9197E4}"/>
              </a:ext>
            </a:extLst>
          </p:cNvPr>
          <p:cNvSpPr>
            <a:spLocks noGrp="1"/>
          </p:cNvSpPr>
          <p:nvPr>
            <p:ph type="title"/>
          </p:nvPr>
        </p:nvSpPr>
        <p:spPr>
          <a:xfrm>
            <a:off x="423863" y="136527"/>
            <a:ext cx="10515600" cy="1325563"/>
          </a:xfrm>
        </p:spPr>
        <p:txBody>
          <a:bodyPr/>
          <a:lstStyle/>
          <a:p>
            <a:r>
              <a:rPr lang="en-US"/>
              <a:t>Overview</a:t>
            </a:r>
          </a:p>
        </p:txBody>
      </p:sp>
      <p:sp>
        <p:nvSpPr>
          <p:cNvPr id="5" name="Content Placeholder 4">
            <a:extLst>
              <a:ext uri="{FF2B5EF4-FFF2-40B4-BE49-F238E27FC236}">
                <a16:creationId xmlns:a16="http://schemas.microsoft.com/office/drawing/2014/main" id="{521954B6-F41E-46A9-A8DA-B3530C04556C}"/>
              </a:ext>
            </a:extLst>
          </p:cNvPr>
          <p:cNvSpPr>
            <a:spLocks noGrp="1"/>
          </p:cNvSpPr>
          <p:nvPr>
            <p:ph idx="1"/>
          </p:nvPr>
        </p:nvSpPr>
        <p:spPr>
          <a:xfrm>
            <a:off x="536776" y="1265989"/>
            <a:ext cx="10515600" cy="5123088"/>
          </a:xfrm>
        </p:spPr>
        <p:txBody>
          <a:bodyPr>
            <a:normAutofit/>
          </a:bodyPr>
          <a:lstStyle/>
          <a:p>
            <a:pPr marL="0" indent="0">
              <a:buNone/>
            </a:pPr>
            <a:r>
              <a:rPr lang="en-US" sz="1600" b="1"/>
              <a:t>Opportunity and Scope</a:t>
            </a:r>
          </a:p>
          <a:p>
            <a:r>
              <a:rPr lang="en-US" sz="1400"/>
              <a:t>The expansion of EV use necessary to meet state climate goals requires </a:t>
            </a:r>
            <a:r>
              <a:rPr lang="en-US" sz="1400" b="1"/>
              <a:t>technology leveraged in line with VGI principles </a:t>
            </a:r>
          </a:p>
          <a:p>
            <a:r>
              <a:rPr lang="en-US" sz="1400" b="1"/>
              <a:t>Fleet depots must optimize their electrification</a:t>
            </a:r>
            <a:r>
              <a:rPr lang="en-US" sz="1400"/>
              <a:t>, while standard interfaces can </a:t>
            </a:r>
            <a:r>
              <a:rPr lang="en-US" sz="1400" b="1"/>
              <a:t>provide grid resources</a:t>
            </a:r>
            <a:endParaRPr lang="en-US" sz="1400"/>
          </a:p>
          <a:p>
            <a:r>
              <a:rPr lang="en-US" sz="1400"/>
              <a:t>The SCOF project </a:t>
            </a:r>
            <a:r>
              <a:rPr lang="en-US" sz="1400" b="1"/>
              <a:t>electrifies the vehicles and buildings at a fleet vehicle depot that hosts light, medium, and heavy-duty service vehicles </a:t>
            </a:r>
            <a:r>
              <a:rPr lang="en-US" sz="1400"/>
              <a:t>in accordance with best BE and VGI practices, incorporating controls and DERs</a:t>
            </a:r>
          </a:p>
          <a:p>
            <a:r>
              <a:rPr lang="en-US" sz="1400"/>
              <a:t>A </a:t>
            </a:r>
            <a:r>
              <a:rPr lang="en-US" sz="1400" b="1"/>
              <a:t>utility site energy management system interfaces with a utility grid management system</a:t>
            </a:r>
            <a:r>
              <a:rPr lang="en-US" sz="1400"/>
              <a:t>, minimizing total energy costs while maintaining fleet operational integrity and using resources at the site to support the local grid</a:t>
            </a:r>
          </a:p>
          <a:p>
            <a:pPr marL="0" indent="0">
              <a:buNone/>
            </a:pPr>
            <a:r>
              <a:rPr lang="en-US" sz="1600" b="1"/>
              <a:t>Deliverables</a:t>
            </a:r>
          </a:p>
          <a:p>
            <a:r>
              <a:rPr lang="en-US" sz="1400"/>
              <a:t>Test</a:t>
            </a:r>
            <a:r>
              <a:rPr lang="en-US" sz="1400" b="1"/>
              <a:t> utility-owned microgrid control system configured to serve large, high-demand service centers</a:t>
            </a:r>
            <a:r>
              <a:rPr lang="en-US" sz="1400"/>
              <a:t>, interfacing with charge management, fleet management, and building management systems, as well as utility-owned energy storage with secure communications</a:t>
            </a:r>
          </a:p>
          <a:p>
            <a:r>
              <a:rPr lang="en-US" sz="1400"/>
              <a:t>Demonstrate </a:t>
            </a:r>
            <a:r>
              <a:rPr lang="en-US" sz="1400" b="1"/>
              <a:t>grid support functions</a:t>
            </a:r>
          </a:p>
          <a:p>
            <a:r>
              <a:rPr lang="en-US" sz="1400"/>
              <a:t>Build </a:t>
            </a:r>
            <a:r>
              <a:rPr lang="en-US" sz="1400" b="1"/>
              <a:t>power outage resiliency </a:t>
            </a:r>
            <a:r>
              <a:rPr lang="en-US" sz="1400"/>
              <a:t>to sustain EV charging essential for fleet operation</a:t>
            </a:r>
          </a:p>
          <a:p>
            <a:r>
              <a:rPr lang="en-US" sz="1400"/>
              <a:t>Test </a:t>
            </a:r>
            <a:r>
              <a:rPr lang="en-US" sz="1400" b="1"/>
              <a:t>building electrification and management system</a:t>
            </a:r>
            <a:r>
              <a:rPr lang="en-US" sz="1400"/>
              <a:t>,</a:t>
            </a:r>
            <a:r>
              <a:rPr lang="en-US" sz="1400" b="1"/>
              <a:t> </a:t>
            </a:r>
            <a:r>
              <a:rPr lang="en-US" sz="1400"/>
              <a:t>controlling a location with electric space and water conditioning</a:t>
            </a:r>
          </a:p>
          <a:p>
            <a:r>
              <a:rPr lang="en-US" sz="1400"/>
              <a:t>Use </a:t>
            </a:r>
            <a:r>
              <a:rPr lang="en-US" sz="1400" b="1"/>
              <a:t>EV charging submetering and advanced metering options</a:t>
            </a:r>
            <a:r>
              <a:rPr lang="en-US" sz="1400"/>
              <a:t>, including DC</a:t>
            </a:r>
          </a:p>
        </p:txBody>
      </p:sp>
    </p:spTree>
    <p:extLst>
      <p:ext uri="{BB962C8B-B14F-4D97-AF65-F5344CB8AC3E}">
        <p14:creationId xmlns:p14="http://schemas.microsoft.com/office/powerpoint/2010/main" val="37104776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using a machine&#10;&#10;Description automatically generated with low confidence">
            <a:extLst>
              <a:ext uri="{FF2B5EF4-FFF2-40B4-BE49-F238E27FC236}">
                <a16:creationId xmlns:a16="http://schemas.microsoft.com/office/drawing/2014/main" id="{331E7E13-0257-4817-982F-61862A6F0562}"/>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28217F90-0A2E-44E3-A2B1-52E4EC67FCE6}"/>
              </a:ext>
            </a:extLst>
          </p:cNvPr>
          <p:cNvSpPr>
            <a:spLocks noGrp="1"/>
          </p:cNvSpPr>
          <p:nvPr>
            <p:ph type="title"/>
          </p:nvPr>
        </p:nvSpPr>
        <p:spPr>
          <a:xfrm>
            <a:off x="838200" y="365127"/>
            <a:ext cx="10515600" cy="1325563"/>
          </a:xfrm>
        </p:spPr>
        <p:txBody>
          <a:bodyPr anchor="ctr">
            <a:normAutofit/>
          </a:bodyPr>
          <a:lstStyle/>
          <a:p>
            <a:r>
              <a:rPr lang="en-US"/>
              <a:t>Location</a:t>
            </a:r>
          </a:p>
        </p:txBody>
      </p:sp>
      <p:pic>
        <p:nvPicPr>
          <p:cNvPr id="8" name="Picture 2" descr="A group of white trucks parked in a parking lot&#10;&#10;Description automatically generated with medium confidence">
            <a:extLst>
              <a:ext uri="{FF2B5EF4-FFF2-40B4-BE49-F238E27FC236}">
                <a16:creationId xmlns:a16="http://schemas.microsoft.com/office/drawing/2014/main" id="{1F229453-47BF-480D-8419-E9200C2C7D8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653" r="14411" b="2"/>
          <a:stretch/>
        </p:blipFill>
        <p:spPr bwMode="auto">
          <a:xfrm>
            <a:off x="838200" y="1825625"/>
            <a:ext cx="5181600" cy="4351338"/>
          </a:xfrm>
          <a:prstGeom prst="rect">
            <a:avLst/>
          </a:prstGeom>
          <a:solidFill>
            <a:srgbClr val="FFFFFF"/>
          </a:solidFill>
        </p:spPr>
      </p:pic>
      <p:sp>
        <p:nvSpPr>
          <p:cNvPr id="11" name="Content Placeholder 10">
            <a:extLst>
              <a:ext uri="{FF2B5EF4-FFF2-40B4-BE49-F238E27FC236}">
                <a16:creationId xmlns:a16="http://schemas.microsoft.com/office/drawing/2014/main" id="{C97BA44C-6D43-4914-9FFD-5ACA1F8C975B}"/>
              </a:ext>
            </a:extLst>
          </p:cNvPr>
          <p:cNvSpPr>
            <a:spLocks noGrp="1"/>
          </p:cNvSpPr>
          <p:nvPr>
            <p:ph sz="half" idx="2"/>
          </p:nvPr>
        </p:nvSpPr>
        <p:spPr>
          <a:xfrm>
            <a:off x="6172200" y="1825625"/>
            <a:ext cx="5181600" cy="4351338"/>
          </a:xfrm>
        </p:spPr>
        <p:txBody>
          <a:bodyPr>
            <a:normAutofit/>
          </a:bodyPr>
          <a:lstStyle/>
          <a:p>
            <a:r>
              <a:rPr lang="en-US"/>
              <a:t>Focus on SCE Service Center located in DAC – Dominguez Hills</a:t>
            </a:r>
          </a:p>
          <a:p>
            <a:r>
              <a:rPr lang="en-US"/>
              <a:t>One of largest SCE Service Centers in central location providing critical service – light, medium, and heavy vehicles</a:t>
            </a:r>
          </a:p>
          <a:p>
            <a:r>
              <a:rPr lang="en-US"/>
              <a:t>Local grid constraints</a:t>
            </a:r>
          </a:p>
          <a:p>
            <a:endParaRPr lang="en-US"/>
          </a:p>
        </p:txBody>
      </p:sp>
      <p:sp>
        <p:nvSpPr>
          <p:cNvPr id="16" name="Slide Number Placeholder 4">
            <a:extLst>
              <a:ext uri="{FF2B5EF4-FFF2-40B4-BE49-F238E27FC236}">
                <a16:creationId xmlns:a16="http://schemas.microsoft.com/office/drawing/2014/main" id="{E0FB0B46-85CB-6FDC-0404-CA73FDEDA49E}"/>
              </a:ext>
            </a:extLst>
          </p:cNvPr>
          <p:cNvSpPr>
            <a:spLocks noGrp="1"/>
          </p:cNvSpPr>
          <p:nvPr>
            <p:ph type="sldNum" sz="quarter" idx="12"/>
          </p:nvPr>
        </p:nvSpPr>
        <p:spPr>
          <a:xfrm>
            <a:off x="11304231" y="6374108"/>
            <a:ext cx="688760" cy="365125"/>
          </a:xfrm>
        </p:spPr>
        <p:txBody>
          <a:bodyPr/>
          <a:lstStyle/>
          <a:p>
            <a:pPr>
              <a:spcAft>
                <a:spcPts val="600"/>
              </a:spcAft>
            </a:pPr>
            <a:fld id="{5E94BA17-8AE8-4651-9FD9-8589E5D42325}" type="slidenum">
              <a:rPr lang="en-US" smtClean="0"/>
              <a:pPr>
                <a:spcAft>
                  <a:spcPts val="600"/>
                </a:spcAft>
              </a:pPr>
              <a:t>34</a:t>
            </a:fld>
            <a:endParaRPr lang="en-US"/>
          </a:p>
        </p:txBody>
      </p:sp>
    </p:spTree>
    <p:extLst>
      <p:ext uri="{BB962C8B-B14F-4D97-AF65-F5344CB8AC3E}">
        <p14:creationId xmlns:p14="http://schemas.microsoft.com/office/powerpoint/2010/main" val="26565617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499DCCF-5109-448C-BF58-1112173BDE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8943"/>
            <a:ext cx="12192000" cy="6248400"/>
          </a:xfrm>
          <a:prstGeom prst="rect">
            <a:avLst/>
          </a:prstGeom>
        </p:spPr>
      </p:pic>
      <p:sp>
        <p:nvSpPr>
          <p:cNvPr id="2" name="Title 1">
            <a:extLst>
              <a:ext uri="{FF2B5EF4-FFF2-40B4-BE49-F238E27FC236}">
                <a16:creationId xmlns:a16="http://schemas.microsoft.com/office/drawing/2014/main" id="{28217F90-0A2E-44E3-A2B1-52E4EC67FCE6}"/>
              </a:ext>
            </a:extLst>
          </p:cNvPr>
          <p:cNvSpPr>
            <a:spLocks noGrp="1"/>
          </p:cNvSpPr>
          <p:nvPr>
            <p:ph type="title"/>
          </p:nvPr>
        </p:nvSpPr>
        <p:spPr/>
        <p:txBody>
          <a:bodyPr/>
          <a:lstStyle/>
          <a:p>
            <a:r>
              <a:rPr lang="en-US"/>
              <a:t>Project Elements</a:t>
            </a:r>
          </a:p>
        </p:txBody>
      </p:sp>
      <p:sp>
        <p:nvSpPr>
          <p:cNvPr id="7" name="Content Placeholder 6">
            <a:extLst>
              <a:ext uri="{FF2B5EF4-FFF2-40B4-BE49-F238E27FC236}">
                <a16:creationId xmlns:a16="http://schemas.microsoft.com/office/drawing/2014/main" id="{7F2550B8-B347-44FD-87AD-0D43FF32AB38}"/>
              </a:ext>
            </a:extLst>
          </p:cNvPr>
          <p:cNvSpPr>
            <a:spLocks noGrp="1"/>
          </p:cNvSpPr>
          <p:nvPr>
            <p:ph sz="half" idx="1"/>
          </p:nvPr>
        </p:nvSpPr>
        <p:spPr>
          <a:xfrm>
            <a:off x="838200" y="1825625"/>
            <a:ext cx="4036359" cy="4351338"/>
          </a:xfrm>
        </p:spPr>
        <p:txBody>
          <a:bodyPr>
            <a:normAutofit/>
          </a:bodyPr>
          <a:lstStyle/>
          <a:p>
            <a:r>
              <a:rPr lang="en-US"/>
              <a:t>Microgrid control system configured with SEL</a:t>
            </a:r>
          </a:p>
          <a:p>
            <a:pPr lvl="1"/>
            <a:r>
              <a:rPr lang="en-US" sz="2000"/>
              <a:t>Factory configuration and testing</a:t>
            </a:r>
          </a:p>
          <a:p>
            <a:pPr lvl="1"/>
            <a:r>
              <a:rPr lang="en-US" sz="2000"/>
              <a:t>Protection designs</a:t>
            </a:r>
          </a:p>
          <a:p>
            <a:pPr lvl="1"/>
            <a:r>
              <a:rPr lang="en-US" sz="2000"/>
              <a:t>SCE laboratory testing and simulations – Westminster labs controls test bed</a:t>
            </a:r>
          </a:p>
          <a:p>
            <a:pPr lvl="1"/>
            <a:r>
              <a:rPr lang="en-US" sz="2000"/>
              <a:t>Power hardware in the loop testing – Pomona labs microgrid test bed</a:t>
            </a:r>
          </a:p>
          <a:p>
            <a:pPr lvl="1"/>
            <a:r>
              <a:rPr lang="en-US" sz="2000"/>
              <a:t>Cybersecurity controls</a:t>
            </a:r>
          </a:p>
          <a:p>
            <a:pPr lvl="1"/>
            <a:r>
              <a:rPr lang="en-US" sz="2000"/>
              <a:t>DERMS integration</a:t>
            </a:r>
            <a:endParaRPr lang="en-US"/>
          </a:p>
        </p:txBody>
      </p:sp>
      <p:pic>
        <p:nvPicPr>
          <p:cNvPr id="5" name="Picture 4">
            <a:extLst>
              <a:ext uri="{FF2B5EF4-FFF2-40B4-BE49-F238E27FC236}">
                <a16:creationId xmlns:a16="http://schemas.microsoft.com/office/drawing/2014/main" id="{7A6B1EC3-7ADA-4DF3-9B2E-DCAD091315A1}"/>
              </a:ext>
            </a:extLst>
          </p:cNvPr>
          <p:cNvPicPr>
            <a:picLocks noChangeAspect="1"/>
          </p:cNvPicPr>
          <p:nvPr/>
        </p:nvPicPr>
        <p:blipFill>
          <a:blip r:embed="rId3"/>
          <a:stretch>
            <a:fillRect/>
          </a:stretch>
        </p:blipFill>
        <p:spPr>
          <a:xfrm>
            <a:off x="4874559" y="1152626"/>
            <a:ext cx="7217085" cy="5141214"/>
          </a:xfrm>
          <a:prstGeom prst="rect">
            <a:avLst/>
          </a:prstGeom>
        </p:spPr>
      </p:pic>
    </p:spTree>
    <p:extLst>
      <p:ext uri="{BB962C8B-B14F-4D97-AF65-F5344CB8AC3E}">
        <p14:creationId xmlns:p14="http://schemas.microsoft.com/office/powerpoint/2010/main" val="36207689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865B2222-4509-4879-A46D-74EE27A77E71}"/>
              </a:ext>
            </a:extLst>
          </p:cNvPr>
          <p:cNvPicPr>
            <a:picLocks noChangeAspect="1" noChangeArrowheads="1"/>
          </p:cNvPicPr>
          <p:nvPr/>
        </p:nvPicPr>
        <p:blipFill rotWithShape="1">
          <a:blip r:embed="rId3">
            <a:alphaModFix amt="20000"/>
            <a:extLst>
              <a:ext uri="{28A0092B-C50C-407E-A947-70E740481C1C}">
                <a14:useLocalDpi xmlns:a14="http://schemas.microsoft.com/office/drawing/2010/main" val="0"/>
              </a:ext>
            </a:extLst>
          </a:blip>
          <a:srcRect t="3999" b="399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7C02E52-9201-434B-A181-F891B4525157}"/>
              </a:ext>
            </a:extLst>
          </p:cNvPr>
          <p:cNvSpPr>
            <a:spLocks noGrp="1"/>
          </p:cNvSpPr>
          <p:nvPr>
            <p:ph type="title"/>
          </p:nvPr>
        </p:nvSpPr>
        <p:spPr/>
        <p:txBody>
          <a:bodyPr/>
          <a:lstStyle/>
          <a:p>
            <a:r>
              <a:rPr lang="en-US"/>
              <a:t>Findings</a:t>
            </a:r>
          </a:p>
        </p:txBody>
      </p:sp>
      <p:sp>
        <p:nvSpPr>
          <p:cNvPr id="3" name="Content Placeholder 2">
            <a:extLst>
              <a:ext uri="{FF2B5EF4-FFF2-40B4-BE49-F238E27FC236}">
                <a16:creationId xmlns:a16="http://schemas.microsoft.com/office/drawing/2014/main" id="{6A978ED9-1C2B-4BAF-88D3-146FBC5F803A}"/>
              </a:ext>
            </a:extLst>
          </p:cNvPr>
          <p:cNvSpPr>
            <a:spLocks noGrp="1"/>
          </p:cNvSpPr>
          <p:nvPr>
            <p:ph idx="1"/>
          </p:nvPr>
        </p:nvSpPr>
        <p:spPr/>
        <p:txBody>
          <a:bodyPr/>
          <a:lstStyle/>
          <a:p>
            <a:r>
              <a:rPr lang="en-US" altLang="zh-CN" sz="2400">
                <a:latin typeface="+mn-lt"/>
                <a:cs typeface="Segoe UI Semibold" panose="020B0702040204020203" pitchFamily="34" charset="0"/>
                <a:sym typeface="+mn-lt"/>
              </a:rPr>
              <a:t>Fleet management systems: </a:t>
            </a:r>
            <a:r>
              <a:rPr lang="en-US" sz="2400" b="1" i="1">
                <a:latin typeface="+mn-lt"/>
                <a:cs typeface="Segoe UI Semibold" panose="020B0702040204020203" pitchFamily="34" charset="0"/>
                <a:sym typeface="+mn-lt"/>
              </a:rPr>
              <a:t>Nascent and need to develop cybersecure standard communications</a:t>
            </a:r>
            <a:endParaRPr lang="zh-CN" altLang="en-US" sz="2400" b="1">
              <a:latin typeface="+mn-lt"/>
              <a:cs typeface="Segoe UI Semibold" panose="020B0702040204020203" pitchFamily="34" charset="0"/>
              <a:sym typeface="+mn-lt"/>
            </a:endParaRPr>
          </a:p>
          <a:p>
            <a:r>
              <a:rPr lang="en-US" altLang="zh-CN" sz="2400">
                <a:latin typeface="+mn-lt"/>
                <a:cs typeface="Segoe UI Semibold" panose="020B0702040204020203" pitchFamily="34" charset="0"/>
                <a:sym typeface="+mn-lt"/>
              </a:rPr>
              <a:t>Charge management systems: </a:t>
            </a:r>
            <a:r>
              <a:rPr lang="en-US" sz="2400" b="1" i="1">
                <a:latin typeface="+mn-lt"/>
                <a:cs typeface="Segoe UI Semibold" panose="020B0702040204020203" pitchFamily="34" charset="0"/>
                <a:sym typeface="+mn-lt"/>
              </a:rPr>
              <a:t>Proprietary, emerging, need for systems integration</a:t>
            </a:r>
            <a:endParaRPr lang="en-US" altLang="zh-CN" sz="2400" b="1">
              <a:latin typeface="+mn-lt"/>
              <a:cs typeface="Segoe UI Semibold" panose="020B0702040204020203" pitchFamily="34" charset="0"/>
              <a:sym typeface="+mn-lt"/>
            </a:endParaRPr>
          </a:p>
          <a:p>
            <a:r>
              <a:rPr lang="en-US" altLang="zh-CN" sz="2400">
                <a:latin typeface="+mn-lt"/>
                <a:cs typeface="Segoe UI Semibold" panose="020B0702040204020203" pitchFamily="34" charset="0"/>
                <a:sym typeface="+mn-lt"/>
              </a:rPr>
              <a:t>Microgrid control systems: </a:t>
            </a:r>
            <a:r>
              <a:rPr lang="en-US" sz="2400" b="1" i="1">
                <a:latin typeface="+mn-lt"/>
                <a:cs typeface="Segoe UI Semibold" panose="020B0702040204020203" pitchFamily="34" charset="0"/>
                <a:sym typeface="+mn-lt"/>
              </a:rPr>
              <a:t>System architecture and cybersecurity definitions</a:t>
            </a:r>
            <a:endParaRPr lang="zh-CN" altLang="en-US" sz="2400" b="1">
              <a:latin typeface="+mn-lt"/>
              <a:cs typeface="Segoe UI Semibold" panose="020B0702040204020203" pitchFamily="34" charset="0"/>
              <a:sym typeface="+mn-lt"/>
            </a:endParaRPr>
          </a:p>
          <a:p>
            <a:r>
              <a:rPr lang="en-US" altLang="zh-CN" sz="2400">
                <a:latin typeface="+mn-lt"/>
                <a:cs typeface="Segoe UI Semibold" panose="020B0702040204020203" pitchFamily="34" charset="0"/>
                <a:sym typeface="+mn-lt"/>
              </a:rPr>
              <a:t>Energy storage integration: </a:t>
            </a:r>
            <a:r>
              <a:rPr lang="en-US" altLang="zh-CN" sz="2400" b="1" i="1">
                <a:latin typeface="+mn-lt"/>
                <a:cs typeface="Segoe UI Semibold" panose="020B0702040204020203" pitchFamily="34" charset="0"/>
                <a:sym typeface="+mn-lt"/>
              </a:rPr>
              <a:t>Siting and interconnection challenges</a:t>
            </a:r>
            <a:endParaRPr lang="en-US" sz="2400" b="1" i="1">
              <a:latin typeface="+mn-lt"/>
              <a:cs typeface="Segoe UI Semibold" panose="020B0702040204020203" pitchFamily="34" charset="0"/>
              <a:sym typeface="+mn-lt"/>
            </a:endParaRPr>
          </a:p>
          <a:p>
            <a:endParaRPr lang="en-US">
              <a:latin typeface="+mn-lt"/>
            </a:endParaRPr>
          </a:p>
        </p:txBody>
      </p:sp>
    </p:spTree>
    <p:extLst>
      <p:ext uri="{BB962C8B-B14F-4D97-AF65-F5344CB8AC3E}">
        <p14:creationId xmlns:p14="http://schemas.microsoft.com/office/powerpoint/2010/main" val="4166768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truck plugged into an electric charging station">
            <a:extLst>
              <a:ext uri="{FF2B5EF4-FFF2-40B4-BE49-F238E27FC236}">
                <a16:creationId xmlns:a16="http://schemas.microsoft.com/office/drawing/2014/main" id="{F2A7144F-6C3B-4B35-91CF-24EA03D9FF0E}"/>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 y="0"/>
            <a:ext cx="12192001" cy="6862754"/>
          </a:xfrm>
          <a:prstGeom prst="rect">
            <a:avLst/>
          </a:prstGeom>
        </p:spPr>
      </p:pic>
      <p:sp>
        <p:nvSpPr>
          <p:cNvPr id="2" name="Title 1">
            <a:extLst>
              <a:ext uri="{FF2B5EF4-FFF2-40B4-BE49-F238E27FC236}">
                <a16:creationId xmlns:a16="http://schemas.microsoft.com/office/drawing/2014/main" id="{27C02E52-9201-434B-A181-F891B4525157}"/>
              </a:ext>
            </a:extLst>
          </p:cNvPr>
          <p:cNvSpPr>
            <a:spLocks noGrp="1"/>
          </p:cNvSpPr>
          <p:nvPr>
            <p:ph type="title"/>
          </p:nvPr>
        </p:nvSpPr>
        <p:spPr/>
        <p:txBody>
          <a:bodyPr/>
          <a:lstStyle/>
          <a:p>
            <a:r>
              <a:rPr lang="en-US"/>
              <a:t>Stakeholders and Future Plans</a:t>
            </a:r>
          </a:p>
        </p:txBody>
      </p:sp>
      <p:sp>
        <p:nvSpPr>
          <p:cNvPr id="3" name="Content Placeholder 2">
            <a:extLst>
              <a:ext uri="{FF2B5EF4-FFF2-40B4-BE49-F238E27FC236}">
                <a16:creationId xmlns:a16="http://schemas.microsoft.com/office/drawing/2014/main" id="{A5B450F2-C9C8-4EA7-B0C8-F5CC90C0585A}"/>
              </a:ext>
            </a:extLst>
          </p:cNvPr>
          <p:cNvSpPr>
            <a:spLocks noGrp="1"/>
          </p:cNvSpPr>
          <p:nvPr>
            <p:ph idx="1"/>
          </p:nvPr>
        </p:nvSpPr>
        <p:spPr/>
        <p:txBody>
          <a:bodyPr/>
          <a:lstStyle/>
          <a:p>
            <a:r>
              <a:rPr lang="en-US">
                <a:latin typeface="+mn-lt"/>
              </a:rPr>
              <a:t>Stakeholders: </a:t>
            </a:r>
          </a:p>
          <a:p>
            <a:pPr lvl="1"/>
            <a:r>
              <a:rPr lang="en-US" altLang="zh-CN">
                <a:latin typeface="+mn-lt"/>
                <a:cs typeface="Segoe UI Semibold" panose="020B0702040204020203" pitchFamily="34" charset="0"/>
                <a:sym typeface="+mn-lt"/>
              </a:rPr>
              <a:t>Internal: </a:t>
            </a:r>
            <a:r>
              <a:rPr lang="en-US" altLang="zh-CN" i="1">
                <a:latin typeface="+mn-lt"/>
                <a:cs typeface="Segoe UI Semibold" panose="020B0702040204020203" pitchFamily="34" charset="0"/>
                <a:sym typeface="+mn-lt"/>
              </a:rPr>
              <a:t>SCE Fleet</a:t>
            </a:r>
            <a:r>
              <a:rPr lang="en-US" altLang="zh-CN">
                <a:latin typeface="+mn-lt"/>
                <a:cs typeface="Segoe UI Semibold" panose="020B0702040204020203" pitchFamily="34" charset="0"/>
                <a:sym typeface="+mn-lt"/>
              </a:rPr>
              <a:t>, </a:t>
            </a:r>
            <a:r>
              <a:rPr lang="en-US" altLang="zh-CN" i="1">
                <a:latin typeface="+mn-lt"/>
                <a:cs typeface="Segoe UI Semibold" panose="020B0702040204020203" pitchFamily="34" charset="0"/>
                <a:sym typeface="+mn-lt"/>
              </a:rPr>
              <a:t>New Development Planning, eMobility, TE Roadmap, Integrated Planning</a:t>
            </a:r>
            <a:endParaRPr lang="zh-CN" altLang="en-US" i="1">
              <a:latin typeface="+mn-lt"/>
              <a:cs typeface="Segoe UI Semibold" panose="020B0702040204020203" pitchFamily="34" charset="0"/>
              <a:sym typeface="+mn-lt"/>
            </a:endParaRPr>
          </a:p>
          <a:p>
            <a:pPr lvl="1"/>
            <a:r>
              <a:rPr lang="en-US" altLang="zh-CN" sz="2000">
                <a:latin typeface="+mn-lt"/>
                <a:cs typeface="Segoe UI Semibold" panose="020B0702040204020203" pitchFamily="34" charset="0"/>
                <a:sym typeface="+mn-lt"/>
              </a:rPr>
              <a:t>External: </a:t>
            </a:r>
            <a:r>
              <a:rPr lang="en-US" sz="2000" i="1">
                <a:latin typeface="+mn-lt"/>
                <a:cs typeface="Segoe UI Semibold" panose="020B0702040204020203" pitchFamily="34" charset="0"/>
                <a:sym typeface="+mn-lt"/>
              </a:rPr>
              <a:t>CPUC, CEC, PG&amp;E, SDG&amp;E</a:t>
            </a:r>
          </a:p>
          <a:p>
            <a:pPr lvl="1"/>
            <a:r>
              <a:rPr lang="en-US" altLang="zh-CN" sz="2000">
                <a:latin typeface="+mn-lt"/>
                <a:cs typeface="Segoe UI Semibold" panose="020B0702040204020203" pitchFamily="34" charset="0"/>
                <a:sym typeface="+mn-lt"/>
              </a:rPr>
              <a:t>Working Groups: </a:t>
            </a:r>
            <a:r>
              <a:rPr lang="en-US" sz="2000" i="1">
                <a:latin typeface="+mn-lt"/>
                <a:cs typeface="Segoe UI Semibold" panose="020B0702040204020203" pitchFamily="34" charset="0"/>
                <a:sym typeface="+mn-lt"/>
              </a:rPr>
              <a:t>IEEE 2030.13, USDRIVE – GITT, National IWC </a:t>
            </a:r>
          </a:p>
          <a:p>
            <a:pPr lvl="1"/>
            <a:r>
              <a:rPr lang="en-US" altLang="zh-CN" sz="2000">
                <a:latin typeface="+mn-lt"/>
                <a:cs typeface="Segoe UI Semibold" panose="020B0702040204020203" pitchFamily="34" charset="0"/>
                <a:sym typeface="+mn-lt"/>
              </a:rPr>
              <a:t>Industry and Academia: </a:t>
            </a:r>
            <a:r>
              <a:rPr lang="en-US" sz="2000" i="1">
                <a:latin typeface="+mn-lt"/>
                <a:cs typeface="Segoe UI Semibold" panose="020B0702040204020203" pitchFamily="34" charset="0"/>
                <a:sym typeface="+mn-lt"/>
              </a:rPr>
              <a:t>IEEE, AQMD Clean Fuels Advisory Group</a:t>
            </a:r>
          </a:p>
          <a:p>
            <a:r>
              <a:rPr lang="en-US">
                <a:latin typeface="+mn-lt"/>
                <a:cs typeface="Segoe UI Semibold" panose="020B0702040204020203" pitchFamily="34" charset="0"/>
                <a:sym typeface="+mn-lt"/>
              </a:rPr>
              <a:t>Potential EPIC 4 Plans</a:t>
            </a:r>
          </a:p>
          <a:p>
            <a:pPr lvl="1"/>
            <a:r>
              <a:rPr lang="en-US" b="1">
                <a:latin typeface="+mn-lt"/>
                <a:cs typeface="Segoe UI Semibold" panose="020B0702040204020203" pitchFamily="34" charset="0"/>
                <a:sym typeface="+mn-lt"/>
              </a:rPr>
              <a:t>System simulations using demonstrated load shapes </a:t>
            </a:r>
            <a:r>
              <a:rPr lang="en-US">
                <a:latin typeface="+mn-lt"/>
                <a:cs typeface="Segoe UI Semibold" panose="020B0702040204020203" pitchFamily="34" charset="0"/>
                <a:sym typeface="+mn-lt"/>
              </a:rPr>
              <a:t>and scenarios coupled with TE forecasts</a:t>
            </a:r>
          </a:p>
          <a:p>
            <a:pPr lvl="1"/>
            <a:r>
              <a:rPr lang="en-US">
                <a:latin typeface="+mn-lt"/>
                <a:cs typeface="Segoe UI Semibold" panose="020B0702040204020203" pitchFamily="34" charset="0"/>
                <a:sym typeface="+mn-lt"/>
              </a:rPr>
              <a:t>Additional storage and PV and other generation, </a:t>
            </a:r>
            <a:r>
              <a:rPr lang="en-US" b="1">
                <a:latin typeface="+mn-lt"/>
                <a:cs typeface="Segoe UI Semibold" panose="020B0702040204020203" pitchFamily="34" charset="0"/>
                <a:sym typeface="+mn-lt"/>
              </a:rPr>
              <a:t>V2G</a:t>
            </a:r>
          </a:p>
          <a:p>
            <a:pPr lvl="1"/>
            <a:r>
              <a:rPr lang="en-US" b="1">
                <a:latin typeface="+mn-lt"/>
                <a:cs typeface="Segoe UI Semibold" panose="020B0702040204020203" pitchFamily="34" charset="0"/>
                <a:sym typeface="+mn-lt"/>
              </a:rPr>
              <a:t>Autonomous systems</a:t>
            </a:r>
            <a:r>
              <a:rPr lang="en-US">
                <a:latin typeface="+mn-lt"/>
                <a:cs typeface="Segoe UI Semibold" panose="020B0702040204020203" pitchFamily="34" charset="0"/>
                <a:sym typeface="+mn-lt"/>
              </a:rPr>
              <a:t>, edge computing, DC service</a:t>
            </a:r>
          </a:p>
          <a:p>
            <a:pPr lvl="1"/>
            <a:endParaRPr lang="en-US">
              <a:latin typeface="+mn-lt"/>
            </a:endParaRPr>
          </a:p>
          <a:p>
            <a:pPr lvl="1"/>
            <a:endParaRPr lang="en-US">
              <a:latin typeface="+mn-lt"/>
            </a:endParaRPr>
          </a:p>
        </p:txBody>
      </p:sp>
    </p:spTree>
    <p:extLst>
      <p:ext uri="{BB962C8B-B14F-4D97-AF65-F5344CB8AC3E}">
        <p14:creationId xmlns:p14="http://schemas.microsoft.com/office/powerpoint/2010/main" val="34939094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05F9D1-30DA-4DCE-8139-E00D8A466021}"/>
              </a:ext>
            </a:extLst>
          </p:cNvPr>
          <p:cNvSpPr>
            <a:spLocks noGrp="1"/>
          </p:cNvSpPr>
          <p:nvPr>
            <p:ph type="ctrTitle"/>
          </p:nvPr>
        </p:nvSpPr>
        <p:spPr/>
        <p:txBody>
          <a:bodyPr lIns="91440" tIns="45720" rIns="91440" bIns="45720" anchor="t"/>
          <a:lstStyle/>
          <a:p>
            <a:r>
              <a:rPr lang="en-US"/>
              <a:t>Mobile Battery Energy Storage Solution (MBESS)</a:t>
            </a:r>
            <a:endParaRPr lang="en-US" b="0">
              <a:cs typeface="Arial"/>
            </a:endParaRPr>
          </a:p>
        </p:txBody>
      </p:sp>
      <p:sp>
        <p:nvSpPr>
          <p:cNvPr id="4" name="Subtitle 3">
            <a:extLst>
              <a:ext uri="{FF2B5EF4-FFF2-40B4-BE49-F238E27FC236}">
                <a16:creationId xmlns:a16="http://schemas.microsoft.com/office/drawing/2014/main" id="{AF9E6873-FB0D-4916-9735-5E52E1D471FF}"/>
              </a:ext>
            </a:extLst>
          </p:cNvPr>
          <p:cNvSpPr>
            <a:spLocks noGrp="1"/>
          </p:cNvSpPr>
          <p:nvPr>
            <p:ph type="subTitle" idx="1"/>
          </p:nvPr>
        </p:nvSpPr>
        <p:spPr/>
        <p:txBody>
          <a:bodyPr/>
          <a:lstStyle/>
          <a:p>
            <a:r>
              <a:rPr lang="en-US"/>
              <a:t>EPIC 3, Project 7</a:t>
            </a:r>
          </a:p>
        </p:txBody>
      </p:sp>
      <p:pic>
        <p:nvPicPr>
          <p:cNvPr id="5" name="Picture 2">
            <a:extLst>
              <a:ext uri="{FF2B5EF4-FFF2-40B4-BE49-F238E27FC236}">
                <a16:creationId xmlns:a16="http://schemas.microsoft.com/office/drawing/2014/main" id="{B2E867E9-EC0A-48D2-80D1-65FE66C257BB}"/>
              </a:ext>
            </a:extLst>
          </p:cNvPr>
          <p:cNvPicPr>
            <a:picLocks noChangeAspect="1"/>
          </p:cNvPicPr>
          <p:nvPr/>
        </p:nvPicPr>
        <p:blipFill>
          <a:blip r:embed="rId2"/>
          <a:stretch>
            <a:fillRect/>
          </a:stretch>
        </p:blipFill>
        <p:spPr>
          <a:xfrm>
            <a:off x="358534" y="1651218"/>
            <a:ext cx="5738368" cy="3077124"/>
          </a:xfrm>
          <a:prstGeom prst="rect">
            <a:avLst/>
          </a:prstGeom>
        </p:spPr>
      </p:pic>
    </p:spTree>
    <p:extLst>
      <p:ext uri="{BB962C8B-B14F-4D97-AF65-F5344CB8AC3E}">
        <p14:creationId xmlns:p14="http://schemas.microsoft.com/office/powerpoint/2010/main" val="3828444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5FA7422-E551-4CB9-915E-329A6318B854}"/>
              </a:ext>
            </a:extLst>
          </p:cNvPr>
          <p:cNvSpPr>
            <a:spLocks noGrp="1"/>
          </p:cNvSpPr>
          <p:nvPr>
            <p:ph type="title" idx="4294967295"/>
          </p:nvPr>
        </p:nvSpPr>
        <p:spPr>
          <a:xfrm>
            <a:off x="838200" y="649288"/>
            <a:ext cx="10515600" cy="1325562"/>
          </a:xfrm>
        </p:spPr>
        <p:txBody>
          <a:bodyPr/>
          <a:lstStyle/>
          <a:p>
            <a:pPr algn="ctr"/>
            <a:r>
              <a:rPr lang="en-US"/>
              <a:t>Opening Remarks by Commissioner Genevieve Shiroma </a:t>
            </a:r>
          </a:p>
        </p:txBody>
      </p:sp>
      <p:pic>
        <p:nvPicPr>
          <p:cNvPr id="4" name="Picture 3" descr="A picture containing CPUC Commissioner Genevieve Shiroma">
            <a:extLst>
              <a:ext uri="{FF2B5EF4-FFF2-40B4-BE49-F238E27FC236}">
                <a16:creationId xmlns:a16="http://schemas.microsoft.com/office/drawing/2014/main" id="{8A2EAA75-90CA-4119-9EB9-706D6C5FD1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8235" y="2262874"/>
            <a:ext cx="2735531" cy="4297680"/>
          </a:xfrm>
          <a:prstGeom prst="rect">
            <a:avLst/>
          </a:prstGeom>
        </p:spPr>
      </p:pic>
    </p:spTree>
    <p:extLst>
      <p:ext uri="{BB962C8B-B14F-4D97-AF65-F5344CB8AC3E}">
        <p14:creationId xmlns:p14="http://schemas.microsoft.com/office/powerpoint/2010/main" val="6400748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1FDFBCD-13C0-764D-A080-6707F88C7894}"/>
              </a:ext>
            </a:extLst>
          </p:cNvPr>
          <p:cNvSpPr txBox="1">
            <a:spLocks/>
          </p:cNvSpPr>
          <p:nvPr/>
        </p:nvSpPr>
        <p:spPr>
          <a:xfrm>
            <a:off x="411161" y="407960"/>
            <a:ext cx="9166889" cy="535531"/>
          </a:xfrm>
          <a:prstGeom prst="rect">
            <a:avLst/>
          </a:prstGeom>
        </p:spPr>
        <p:txBody>
          <a:bodyPr wrap="square">
            <a:spAutoFit/>
          </a:bodyPr>
          <a:lstStyle>
            <a:lvl1pPr algn="l" defTabSz="914400" rtl="0" eaLnBrk="1" latinLnBrk="0" hangingPunct="1">
              <a:lnSpc>
                <a:spcPct val="90000"/>
              </a:lnSpc>
              <a:spcBef>
                <a:spcPct val="0"/>
              </a:spcBef>
              <a:buNone/>
              <a:defRPr sz="4400" kern="1200" baseline="0">
                <a:solidFill>
                  <a:schemeClr val="tx1"/>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j-ea"/>
                <a:cs typeface="+mj-cs"/>
              </a:rPr>
              <a:t>MBESS Project Objective</a:t>
            </a:r>
          </a:p>
        </p:txBody>
      </p:sp>
      <p:sp>
        <p:nvSpPr>
          <p:cNvPr id="11" name="Text Placeholder 5">
            <a:extLst>
              <a:ext uri="{FF2B5EF4-FFF2-40B4-BE49-F238E27FC236}">
                <a16:creationId xmlns:a16="http://schemas.microsoft.com/office/drawing/2014/main" id="{E9E58766-C47C-F440-9455-2AC294F9A58F}"/>
              </a:ext>
            </a:extLst>
          </p:cNvPr>
          <p:cNvSpPr txBox="1">
            <a:spLocks/>
          </p:cNvSpPr>
          <p:nvPr/>
        </p:nvSpPr>
        <p:spPr>
          <a:xfrm>
            <a:off x="411162" y="1188720"/>
            <a:ext cx="5010150" cy="338137"/>
          </a:xfrm>
          <a:prstGeom prst="rect">
            <a:avLst/>
          </a:prstGeom>
        </p:spPr>
        <p:txBody>
          <a:bodyPr/>
          <a:lstStyle>
            <a:lvl1pPr marL="0" indent="0" algn="l" defTabSz="914400" rtl="0" eaLnBrk="1" latinLnBrk="0" hangingPunct="1">
              <a:lnSpc>
                <a:spcPct val="90000"/>
              </a:lnSpc>
              <a:spcBef>
                <a:spcPts val="1000"/>
              </a:spcBef>
              <a:buFontTx/>
              <a:buNone/>
              <a:defRPr sz="1800" b="1" i="0" kern="1200" baseline="0">
                <a:solidFill>
                  <a:schemeClr val="tx1"/>
                </a:solidFill>
                <a:latin typeface="Arial" panose="020B0604020202020204" pitchFamily="34" charset="0"/>
                <a:ea typeface="+mn-ea"/>
                <a:cs typeface="+mn-cs"/>
              </a:defRPr>
            </a:lvl1pPr>
            <a:lvl2pPr marL="457200" indent="0" algn="l" defTabSz="914400" rtl="0" eaLnBrk="1" latinLnBrk="0" hangingPunct="1">
              <a:lnSpc>
                <a:spcPct val="90000"/>
              </a:lnSpc>
              <a:spcBef>
                <a:spcPts val="500"/>
              </a:spcBef>
              <a:buFontTx/>
              <a:buNone/>
              <a:defRPr sz="2400" kern="1200" baseline="0">
                <a:solidFill>
                  <a:schemeClr val="tx1"/>
                </a:solidFill>
                <a:latin typeface="Arial" panose="020B0604020202020204" pitchFamily="34" charset="0"/>
                <a:ea typeface="+mn-ea"/>
                <a:cs typeface="+mn-cs"/>
              </a:defRPr>
            </a:lvl2pPr>
            <a:lvl3pPr marL="914400" indent="0" algn="l" defTabSz="914400" rtl="0" eaLnBrk="1" latinLnBrk="0" hangingPunct="1">
              <a:lnSpc>
                <a:spcPct val="90000"/>
              </a:lnSpc>
              <a:spcBef>
                <a:spcPts val="500"/>
              </a:spcBef>
              <a:buFontTx/>
              <a:buNone/>
              <a:defRPr sz="2000" kern="1200" baseline="0">
                <a:solidFill>
                  <a:schemeClr val="tx1"/>
                </a:solidFill>
                <a:latin typeface="Arial" panose="020B0604020202020204" pitchFamily="34" charset="0"/>
                <a:ea typeface="+mn-ea"/>
                <a:cs typeface="+mn-cs"/>
              </a:defRPr>
            </a:lvl3pPr>
            <a:lvl4pPr marL="1371600" indent="0" algn="l" defTabSz="914400" rtl="0" eaLnBrk="1" latinLnBrk="0" hangingPunct="1">
              <a:lnSpc>
                <a:spcPct val="90000"/>
              </a:lnSpc>
              <a:spcBef>
                <a:spcPts val="500"/>
              </a:spcBef>
              <a:buFontTx/>
              <a:buNone/>
              <a:defRPr sz="1800"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ct val="90000"/>
              </a:lnSpc>
              <a:spcBef>
                <a:spcPts val="500"/>
              </a:spcBef>
              <a:buFontTx/>
              <a:buNone/>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CPUC Approved</a:t>
            </a:r>
          </a:p>
        </p:txBody>
      </p:sp>
      <p:sp>
        <p:nvSpPr>
          <p:cNvPr id="12" name="Rectangle 11">
            <a:extLst>
              <a:ext uri="{FF2B5EF4-FFF2-40B4-BE49-F238E27FC236}">
                <a16:creationId xmlns:a16="http://schemas.microsoft.com/office/drawing/2014/main" id="{9317DF52-6E47-7D40-A3F7-22DA28F424BD}"/>
              </a:ext>
            </a:extLst>
          </p:cNvPr>
          <p:cNvSpPr/>
          <p:nvPr/>
        </p:nvSpPr>
        <p:spPr>
          <a:xfrm>
            <a:off x="411161" y="1581655"/>
            <a:ext cx="10886102" cy="440120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The objective of this project is to undertake a pre-commercial demonstration of a mobile battery energy storage system (MBESS).  The project will examine the possibilities for using a mobile battery at multiple locations within SDG&amp;E’s service area.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An MBESS is a battery energy storage system on wheels that can provide multiple use cases based on a single MBESS application or a combination of several applications (stacking of applications) to provide grid support and reliability/resiliency solutions for utility projects and/or customers at different sites.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Included in the project are trials of IEEE 2030.5 to highlight the benefit and challenges associated with the communication protocol.  Test cases will leverage 2030.5 as a means of controlling the MBESS to provide a demonstration of alleviating constraints on Operational Flexibility under specific scenarios.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The objective is to evaluate the effectiveness of mobile batteries when rotated between applications and identify preferred applications and strategy for the rotation.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070347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1">
            <a:extLst>
              <a:ext uri="{FF2B5EF4-FFF2-40B4-BE49-F238E27FC236}">
                <a16:creationId xmlns:a16="http://schemas.microsoft.com/office/drawing/2014/main" id="{A09E6600-CD07-6448-9577-C677C6566BC9}"/>
              </a:ext>
            </a:extLst>
          </p:cNvPr>
          <p:cNvSpPr txBox="1">
            <a:spLocks/>
          </p:cNvSpPr>
          <p:nvPr/>
        </p:nvSpPr>
        <p:spPr>
          <a:xfrm>
            <a:off x="411161" y="407960"/>
            <a:ext cx="9166889" cy="535531"/>
          </a:xfrm>
          <a:prstGeom prst="rect">
            <a:avLst/>
          </a:prstGeom>
        </p:spPr>
        <p:txBody>
          <a:bodyPr wrap="square">
            <a:spAutoFit/>
          </a:bodyPr>
          <a:lstStyle>
            <a:lvl1pPr algn="l" defTabSz="914400" rtl="0" eaLnBrk="1" latinLnBrk="0" hangingPunct="1">
              <a:lnSpc>
                <a:spcPct val="90000"/>
              </a:lnSpc>
              <a:spcBef>
                <a:spcPct val="0"/>
              </a:spcBef>
              <a:buNone/>
              <a:defRPr sz="4400" kern="1200" baseline="0">
                <a:solidFill>
                  <a:schemeClr val="tx1"/>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j-ea"/>
                <a:cs typeface="+mj-cs"/>
              </a:rPr>
              <a:t>Project Focus</a:t>
            </a:r>
          </a:p>
        </p:txBody>
      </p:sp>
      <p:sp>
        <p:nvSpPr>
          <p:cNvPr id="41" name="Text Placeholder 35">
            <a:extLst>
              <a:ext uri="{FF2B5EF4-FFF2-40B4-BE49-F238E27FC236}">
                <a16:creationId xmlns:a16="http://schemas.microsoft.com/office/drawing/2014/main" id="{4476DF41-904E-4A3F-867D-1CCC20CB0FF1}"/>
              </a:ext>
            </a:extLst>
          </p:cNvPr>
          <p:cNvSpPr txBox="1">
            <a:spLocks/>
          </p:cNvSpPr>
          <p:nvPr/>
        </p:nvSpPr>
        <p:spPr>
          <a:xfrm>
            <a:off x="4603931" y="1854970"/>
            <a:ext cx="3148170" cy="853966"/>
          </a:xfrm>
          <a:prstGeom prst="rect">
            <a:avLst/>
          </a:prstGeom>
        </p:spPr>
        <p:txBody>
          <a:bodyPr/>
          <a:lstStyle>
            <a:lvl1pPr marL="0" indent="0" algn="l" defTabSz="914400" rtl="0" eaLnBrk="1" latinLnBrk="0" hangingPunct="1">
              <a:lnSpc>
                <a:spcPct val="90000"/>
              </a:lnSpc>
              <a:spcBef>
                <a:spcPts val="1000"/>
              </a:spcBef>
              <a:buFontTx/>
              <a:buNone/>
              <a:defRPr sz="2800" b="0" kern="1200" baseline="0">
                <a:solidFill>
                  <a:schemeClr val="bg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Module 2</a:t>
            </a:r>
          </a:p>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Quanta MBESS</a:t>
            </a:r>
          </a:p>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Application</a:t>
            </a:r>
          </a:p>
        </p:txBody>
      </p:sp>
      <p:grpSp>
        <p:nvGrpSpPr>
          <p:cNvPr id="14" name="Group 13">
            <a:extLst>
              <a:ext uri="{FF2B5EF4-FFF2-40B4-BE49-F238E27FC236}">
                <a16:creationId xmlns:a16="http://schemas.microsoft.com/office/drawing/2014/main" id="{B140A184-DFDF-C5AD-59B7-00D264E6B30C}"/>
              </a:ext>
            </a:extLst>
          </p:cNvPr>
          <p:cNvGrpSpPr/>
          <p:nvPr/>
        </p:nvGrpSpPr>
        <p:grpSpPr>
          <a:xfrm>
            <a:off x="1005765" y="1244039"/>
            <a:ext cx="10180470" cy="4649274"/>
            <a:chOff x="1591056" y="1993392"/>
            <a:chExt cx="2734056" cy="3630168"/>
          </a:xfrm>
        </p:grpSpPr>
        <p:sp>
          <p:nvSpPr>
            <p:cNvPr id="15" name="Rectangle 14">
              <a:extLst>
                <a:ext uri="{FF2B5EF4-FFF2-40B4-BE49-F238E27FC236}">
                  <a16:creationId xmlns:a16="http://schemas.microsoft.com/office/drawing/2014/main" id="{520B1B16-0B7C-AF2A-739E-A94FED15E162}"/>
                </a:ext>
              </a:extLst>
            </p:cNvPr>
            <p:cNvSpPr/>
            <p:nvPr userDrawn="1"/>
          </p:nvSpPr>
          <p:spPr>
            <a:xfrm>
              <a:off x="1591056" y="1993392"/>
              <a:ext cx="2734056" cy="1014984"/>
            </a:xfrm>
            <a:prstGeom prst="rect">
              <a:avLst/>
            </a:prstGeom>
            <a:solidFill>
              <a:schemeClr val="accent2"/>
            </a:solid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7BBBDDE8-9E2D-A2AF-7C44-0AC0F6021845}"/>
                </a:ext>
              </a:extLst>
            </p:cNvPr>
            <p:cNvSpPr/>
            <p:nvPr userDrawn="1"/>
          </p:nvSpPr>
          <p:spPr>
            <a:xfrm>
              <a:off x="1591056" y="3003804"/>
              <a:ext cx="2734056" cy="2619756"/>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17" name="Text Placeholder 35">
            <a:extLst>
              <a:ext uri="{FF2B5EF4-FFF2-40B4-BE49-F238E27FC236}">
                <a16:creationId xmlns:a16="http://schemas.microsoft.com/office/drawing/2014/main" id="{1354549F-D8BD-0541-6564-121A03302C57}"/>
              </a:ext>
            </a:extLst>
          </p:cNvPr>
          <p:cNvSpPr txBox="1">
            <a:spLocks/>
          </p:cNvSpPr>
          <p:nvPr/>
        </p:nvSpPr>
        <p:spPr>
          <a:xfrm>
            <a:off x="1677460" y="1512460"/>
            <a:ext cx="8605073" cy="853966"/>
          </a:xfrm>
          <a:prstGeom prst="rect">
            <a:avLst/>
          </a:prstGeom>
        </p:spPr>
        <p:txBody>
          <a:bodyPr/>
          <a:lstStyle>
            <a:lvl1pPr marL="0" indent="0" algn="l" defTabSz="914400" rtl="0" eaLnBrk="1" latinLnBrk="0" hangingPunct="1">
              <a:lnSpc>
                <a:spcPct val="90000"/>
              </a:lnSpc>
              <a:spcBef>
                <a:spcPts val="1000"/>
              </a:spcBef>
              <a:buFontTx/>
              <a:buNone/>
              <a:defRPr sz="2800" b="0" kern="1200" baseline="0">
                <a:solidFill>
                  <a:schemeClr val="bg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Module 3</a:t>
            </a:r>
          </a:p>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Additional Use Case Applications</a:t>
            </a:r>
          </a:p>
        </p:txBody>
      </p:sp>
      <p:sp>
        <p:nvSpPr>
          <p:cNvPr id="2" name="TextBox 1">
            <a:extLst>
              <a:ext uri="{FF2B5EF4-FFF2-40B4-BE49-F238E27FC236}">
                <a16:creationId xmlns:a16="http://schemas.microsoft.com/office/drawing/2014/main" id="{252E6DEF-B25F-068C-2EE6-4055B933B8D6}"/>
              </a:ext>
            </a:extLst>
          </p:cNvPr>
          <p:cNvSpPr txBox="1"/>
          <p:nvPr/>
        </p:nvSpPr>
        <p:spPr>
          <a:xfrm>
            <a:off x="2078672" y="3008463"/>
            <a:ext cx="8377662" cy="2862322"/>
          </a:xfrm>
          <a:prstGeom prst="rect">
            <a:avLst/>
          </a:prstGeom>
          <a:noFill/>
        </p:spPr>
        <p:txBody>
          <a:bodyPr wrap="square" lIns="91440" tIns="45720" rIns="91440" bIns="45720" rtlCol="0" anchor="t">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This third module of EPIC 3, Project 7 will include CPUC driven operational flexibility demonstrations using the IEEE communication protocol 2030.5 to communicate with the MBESS and in the future, customer owned DERs </a:t>
            </a:r>
            <a:br>
              <a:rPr kumimoji="0" lang="en-US" sz="1800" b="0" i="0" u="none" strike="noStrike" kern="1200" cap="none" spc="0" normalizeH="0" baseline="0" noProof="0">
                <a:ln>
                  <a:noFill/>
                </a:ln>
                <a:solidFill>
                  <a:prstClr val="black"/>
                </a:solidFill>
                <a:effectLst/>
                <a:uLnTx/>
                <a:uFillTx/>
                <a:latin typeface="Arial"/>
                <a:ea typeface="+mn-ea"/>
                <a:cs typeface="+mn-cs"/>
              </a:rPr>
            </a:br>
            <a:endParaRPr kumimoji="0" lang="en-US" sz="1800" b="0" i="0" u="none" strike="noStrike" kern="1200" cap="none" spc="0" normalizeH="0" baseline="0" noProof="0">
              <a:ln>
                <a:noFill/>
              </a:ln>
              <a:solidFill>
                <a:prstClr val="black"/>
              </a:solidFill>
              <a:effectLst/>
              <a:uLnTx/>
              <a:uFillTx/>
              <a:latin typeface="Arial"/>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The demonstrations will also include the deployment of the MBESS during planned outages, emergency events, and Public Safety Power Shutoff (PSPS) events.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black"/>
                </a:solidFill>
                <a:effectLst/>
                <a:uLnTx/>
                <a:uFillTx/>
                <a:latin typeface="Arial"/>
                <a:ea typeface="+mn-ea"/>
                <a:cs typeface="+mn-cs"/>
              </a:rPr>
              <a:t>Institute of Electrical and Electronics Engineers (IEEE) 2023.5 is a protocol to test inverter communications for renewable energy resources</a:t>
            </a:r>
            <a:r>
              <a:rPr kumimoji="0" lang="en-US" sz="1800" b="0" i="1" u="none" strike="noStrike" kern="1200" cap="none" spc="0" normalizeH="0" baseline="0" noProof="0">
                <a:ln>
                  <a:noFill/>
                </a:ln>
                <a:solidFill>
                  <a:prstClr val="white"/>
                </a:solidFill>
                <a:effectLst/>
                <a:uLnTx/>
                <a:uFillTx/>
                <a:latin typeface="Arial"/>
                <a:ea typeface="+mn-ea"/>
                <a:cs typeface="+mn-cs"/>
              </a:rPr>
              <a:t>.</a:t>
            </a:r>
          </a:p>
        </p:txBody>
      </p:sp>
      <p:sp>
        <p:nvSpPr>
          <p:cNvPr id="6" name="Title 5">
            <a:extLst>
              <a:ext uri="{FF2B5EF4-FFF2-40B4-BE49-F238E27FC236}">
                <a16:creationId xmlns:a16="http://schemas.microsoft.com/office/drawing/2014/main" id="{38472664-27FA-8B22-7BF7-9D2A6074C623}"/>
              </a:ext>
            </a:extLst>
          </p:cNvPr>
          <p:cNvSpPr>
            <a:spLocks noGrp="1"/>
          </p:cNvSpPr>
          <p:nvPr>
            <p:ph type="title"/>
          </p:nvPr>
        </p:nvSpPr>
        <p:spPr>
          <a:xfrm>
            <a:off x="411161" y="314611"/>
            <a:ext cx="11320027" cy="504904"/>
          </a:xfrm>
        </p:spPr>
        <p:txBody>
          <a:bodyPr/>
          <a:lstStyle/>
          <a:p>
            <a:r>
              <a:rPr lang="en-US" sz="3200" b="0">
                <a:solidFill>
                  <a:schemeClr val="tx1"/>
                </a:solidFill>
              </a:rPr>
              <a:t>Project Focus</a:t>
            </a:r>
          </a:p>
        </p:txBody>
      </p:sp>
    </p:spTree>
    <p:extLst>
      <p:ext uri="{BB962C8B-B14F-4D97-AF65-F5344CB8AC3E}">
        <p14:creationId xmlns:p14="http://schemas.microsoft.com/office/powerpoint/2010/main" val="3047273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08F990-D2D8-CC3D-8C78-28074B451DF6}"/>
              </a:ext>
            </a:extLst>
          </p:cNvPr>
          <p:cNvSpPr>
            <a:spLocks noGrp="1"/>
          </p:cNvSpPr>
          <p:nvPr>
            <p:ph type="title"/>
          </p:nvPr>
        </p:nvSpPr>
        <p:spPr/>
        <p:txBody>
          <a:bodyPr/>
          <a:lstStyle/>
          <a:p>
            <a:r>
              <a:rPr lang="en-US">
                <a:solidFill>
                  <a:schemeClr val="tx1"/>
                </a:solidFill>
              </a:rPr>
              <a:t>Mobile Batteries</a:t>
            </a:r>
          </a:p>
        </p:txBody>
      </p:sp>
      <p:sp>
        <p:nvSpPr>
          <p:cNvPr id="12" name="TextBox 11">
            <a:extLst>
              <a:ext uri="{FF2B5EF4-FFF2-40B4-BE49-F238E27FC236}">
                <a16:creationId xmlns:a16="http://schemas.microsoft.com/office/drawing/2014/main" id="{FD14C720-2556-547A-5553-0DD70BB63363}"/>
              </a:ext>
            </a:extLst>
          </p:cNvPr>
          <p:cNvSpPr txBox="1"/>
          <p:nvPr/>
        </p:nvSpPr>
        <p:spPr>
          <a:xfrm>
            <a:off x="494943" y="1068223"/>
            <a:ext cx="439040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Arial"/>
                <a:ea typeface="+mn-ea"/>
                <a:cs typeface="Segoe UI"/>
              </a:rPr>
              <a:t>Currently testing:</a:t>
            </a:r>
          </a:p>
          <a:p>
            <a:pPr marL="742950" marR="0" lvl="1"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Arial"/>
                <a:ea typeface="+mn-ea"/>
                <a:cs typeface="Segoe UI"/>
              </a:rPr>
              <a:t>100kW/225 kWh  Battery</a:t>
            </a:r>
            <a:endParaRPr kumimoji="0" lang="en-US" sz="1800" b="0" i="0" u="none" strike="noStrike" kern="1200" cap="none" spc="0" normalizeH="0" baseline="0" noProof="0">
              <a:ln>
                <a:noFill/>
              </a:ln>
              <a:solidFill>
                <a:prstClr val="black"/>
              </a:solidFill>
              <a:effectLst/>
              <a:uLnTx/>
              <a:uFillTx/>
              <a:latin typeface="Arial"/>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Arial"/>
                <a:ea typeface="+mn-ea"/>
                <a:cs typeface="Segoe UI"/>
              </a:rPr>
              <a:t>Single phase 120/240V</a:t>
            </a:r>
          </a:p>
          <a:p>
            <a:pPr marL="742950" marR="0" lvl="1"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Arial"/>
                <a:ea typeface="+mn-ea"/>
                <a:cs typeface="Segoe UI"/>
              </a:rPr>
              <a:t>20ft trailer</a:t>
            </a:r>
          </a:p>
        </p:txBody>
      </p:sp>
      <p:pic>
        <p:nvPicPr>
          <p:cNvPr id="3" name="Picture 4" descr="A picture containing text, sky, outdoor, road&#10;&#10;Description automatically generated">
            <a:extLst>
              <a:ext uri="{FF2B5EF4-FFF2-40B4-BE49-F238E27FC236}">
                <a16:creationId xmlns:a16="http://schemas.microsoft.com/office/drawing/2014/main" id="{45E8698F-8EDB-07EB-9130-A83E1DE02393}"/>
              </a:ext>
            </a:extLst>
          </p:cNvPr>
          <p:cNvPicPr>
            <a:picLocks noChangeAspect="1"/>
          </p:cNvPicPr>
          <p:nvPr/>
        </p:nvPicPr>
        <p:blipFill>
          <a:blip r:embed="rId2"/>
          <a:stretch>
            <a:fillRect/>
          </a:stretch>
        </p:blipFill>
        <p:spPr>
          <a:xfrm>
            <a:off x="6269765" y="2237171"/>
            <a:ext cx="5249966" cy="2953376"/>
          </a:xfrm>
          <a:prstGeom prst="rect">
            <a:avLst/>
          </a:prstGeom>
        </p:spPr>
      </p:pic>
      <p:pic>
        <p:nvPicPr>
          <p:cNvPr id="5" name="Picture 5">
            <a:extLst>
              <a:ext uri="{FF2B5EF4-FFF2-40B4-BE49-F238E27FC236}">
                <a16:creationId xmlns:a16="http://schemas.microsoft.com/office/drawing/2014/main" id="{B69991DF-9953-0C96-7C8F-30A0F3965762}"/>
              </a:ext>
            </a:extLst>
          </p:cNvPr>
          <p:cNvPicPr>
            <a:picLocks noChangeAspect="1"/>
          </p:cNvPicPr>
          <p:nvPr/>
        </p:nvPicPr>
        <p:blipFill>
          <a:blip r:embed="rId3"/>
          <a:stretch>
            <a:fillRect/>
          </a:stretch>
        </p:blipFill>
        <p:spPr>
          <a:xfrm>
            <a:off x="693634" y="2237592"/>
            <a:ext cx="5249966" cy="2952535"/>
          </a:xfrm>
          <a:prstGeom prst="rect">
            <a:avLst/>
          </a:prstGeom>
        </p:spPr>
      </p:pic>
    </p:spTree>
    <p:extLst>
      <p:ext uri="{BB962C8B-B14F-4D97-AF65-F5344CB8AC3E}">
        <p14:creationId xmlns:p14="http://schemas.microsoft.com/office/powerpoint/2010/main" val="3393922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08F990-D2D8-CC3D-8C78-28074B451DF6}"/>
              </a:ext>
            </a:extLst>
          </p:cNvPr>
          <p:cNvSpPr>
            <a:spLocks noGrp="1"/>
          </p:cNvSpPr>
          <p:nvPr>
            <p:ph type="title"/>
          </p:nvPr>
        </p:nvSpPr>
        <p:spPr/>
        <p:txBody>
          <a:bodyPr/>
          <a:lstStyle/>
          <a:p>
            <a:r>
              <a:rPr lang="en-US">
                <a:solidFill>
                  <a:schemeClr val="tx1"/>
                </a:solidFill>
              </a:rPr>
              <a:t>Mobile Batteries</a:t>
            </a:r>
          </a:p>
        </p:txBody>
      </p:sp>
      <p:pic>
        <p:nvPicPr>
          <p:cNvPr id="8" name="Picture 8" descr="A picture containing ground, outdoor, road, way&#10;&#10;Description automatically generated">
            <a:extLst>
              <a:ext uri="{FF2B5EF4-FFF2-40B4-BE49-F238E27FC236}">
                <a16:creationId xmlns:a16="http://schemas.microsoft.com/office/drawing/2014/main" id="{81E1AD72-A5B5-C442-45BE-87805B0F3435}"/>
              </a:ext>
            </a:extLst>
          </p:cNvPr>
          <p:cNvPicPr>
            <a:picLocks noChangeAspect="1"/>
          </p:cNvPicPr>
          <p:nvPr/>
        </p:nvPicPr>
        <p:blipFill>
          <a:blip r:embed="rId2"/>
          <a:stretch>
            <a:fillRect/>
          </a:stretch>
        </p:blipFill>
        <p:spPr>
          <a:xfrm>
            <a:off x="6219914" y="2400986"/>
            <a:ext cx="5392396" cy="3024548"/>
          </a:xfrm>
          <a:prstGeom prst="rect">
            <a:avLst/>
          </a:prstGeom>
        </p:spPr>
      </p:pic>
      <p:pic>
        <p:nvPicPr>
          <p:cNvPr id="9" name="Picture 9" descr="A picture containing sky, outdoor, truck, road&#10;&#10;Description automatically generated">
            <a:extLst>
              <a:ext uri="{FF2B5EF4-FFF2-40B4-BE49-F238E27FC236}">
                <a16:creationId xmlns:a16="http://schemas.microsoft.com/office/drawing/2014/main" id="{F66E1B49-91EB-55CB-B2A3-CBF109EA143D}"/>
              </a:ext>
            </a:extLst>
          </p:cNvPr>
          <p:cNvPicPr>
            <a:picLocks noChangeAspect="1"/>
          </p:cNvPicPr>
          <p:nvPr/>
        </p:nvPicPr>
        <p:blipFill>
          <a:blip r:embed="rId3"/>
          <a:stretch>
            <a:fillRect/>
          </a:stretch>
        </p:blipFill>
        <p:spPr>
          <a:xfrm>
            <a:off x="494232" y="2400585"/>
            <a:ext cx="5392394" cy="3025354"/>
          </a:xfrm>
          <a:prstGeom prst="rect">
            <a:avLst/>
          </a:prstGeom>
        </p:spPr>
      </p:pic>
      <p:sp>
        <p:nvSpPr>
          <p:cNvPr id="12" name="TextBox 11">
            <a:extLst>
              <a:ext uri="{FF2B5EF4-FFF2-40B4-BE49-F238E27FC236}">
                <a16:creationId xmlns:a16="http://schemas.microsoft.com/office/drawing/2014/main" id="{FD14C720-2556-547A-5553-0DD70BB63363}"/>
              </a:ext>
            </a:extLst>
          </p:cNvPr>
          <p:cNvSpPr txBox="1"/>
          <p:nvPr/>
        </p:nvSpPr>
        <p:spPr>
          <a:xfrm>
            <a:off x="494943" y="1068223"/>
            <a:ext cx="439040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Arial"/>
                <a:ea typeface="+mn-ea"/>
                <a:cs typeface="Segoe UI"/>
              </a:rPr>
              <a:t>Currently testing:</a:t>
            </a:r>
          </a:p>
          <a:p>
            <a:pPr marL="742950" marR="0" lvl="1"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Arial"/>
                <a:ea typeface="+mn-ea"/>
                <a:cs typeface="Segoe UI"/>
              </a:rPr>
              <a:t>362kW/1499 kWh  Battery</a:t>
            </a:r>
            <a:endParaRPr kumimoji="0" lang="en-US" sz="1800" b="0" i="0" u="none" strike="noStrike" kern="1200" cap="none" spc="0" normalizeH="0" baseline="0" noProof="0">
              <a:ln>
                <a:noFill/>
              </a:ln>
              <a:solidFill>
                <a:prstClr val="black"/>
              </a:solidFill>
              <a:effectLst/>
              <a:uLnTx/>
              <a:uFillTx/>
              <a:latin typeface="Arial"/>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Arial"/>
                <a:ea typeface="+mn-ea"/>
                <a:cs typeface="Segoe UI"/>
              </a:rPr>
              <a:t>3 Phase 480V</a:t>
            </a:r>
          </a:p>
          <a:p>
            <a:pPr marL="742950" marR="0" lvl="1"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Arial"/>
                <a:ea typeface="+mn-ea"/>
                <a:cs typeface="Segoe UI"/>
              </a:rPr>
              <a:t>48ft Drop Deck Trailer</a:t>
            </a:r>
          </a:p>
        </p:txBody>
      </p:sp>
    </p:spTree>
    <p:extLst>
      <p:ext uri="{BB962C8B-B14F-4D97-AF65-F5344CB8AC3E}">
        <p14:creationId xmlns:p14="http://schemas.microsoft.com/office/powerpoint/2010/main" val="1084674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08F990-D2D8-CC3D-8C78-28074B451DF6}"/>
              </a:ext>
            </a:extLst>
          </p:cNvPr>
          <p:cNvSpPr>
            <a:spLocks noGrp="1"/>
          </p:cNvSpPr>
          <p:nvPr>
            <p:ph type="title"/>
          </p:nvPr>
        </p:nvSpPr>
        <p:spPr/>
        <p:txBody>
          <a:bodyPr/>
          <a:lstStyle/>
          <a:p>
            <a:r>
              <a:rPr lang="en-US">
                <a:solidFill>
                  <a:schemeClr val="tx1"/>
                </a:solidFill>
              </a:rPr>
              <a:t>Mobile Batteries</a:t>
            </a:r>
          </a:p>
        </p:txBody>
      </p:sp>
      <p:sp>
        <p:nvSpPr>
          <p:cNvPr id="12" name="TextBox 11">
            <a:extLst>
              <a:ext uri="{FF2B5EF4-FFF2-40B4-BE49-F238E27FC236}">
                <a16:creationId xmlns:a16="http://schemas.microsoft.com/office/drawing/2014/main" id="{FD14C720-2556-547A-5553-0DD70BB63363}"/>
              </a:ext>
            </a:extLst>
          </p:cNvPr>
          <p:cNvSpPr txBox="1"/>
          <p:nvPr/>
        </p:nvSpPr>
        <p:spPr>
          <a:xfrm>
            <a:off x="524140" y="776529"/>
            <a:ext cx="4348362"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Arial"/>
                <a:ea typeface="+mn-ea"/>
                <a:cs typeface="Segoe UI"/>
              </a:rPr>
              <a:t>Potential Future Use:</a:t>
            </a:r>
          </a:p>
          <a:p>
            <a:pPr marL="742950" marR="0" lvl="1"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Arial"/>
                <a:ea typeface="+mn-ea"/>
                <a:cs typeface="Segoe UI"/>
              </a:rPr>
              <a:t>14kW/500 kWh  Battery</a:t>
            </a:r>
            <a:endParaRPr kumimoji="0" lang="en-US" sz="1800" b="0" i="0" u="none" strike="noStrike" kern="1200" cap="none" spc="0" normalizeH="0" baseline="0" noProof="0">
              <a:ln>
                <a:noFill/>
              </a:ln>
              <a:solidFill>
                <a:prstClr val="black"/>
              </a:solidFill>
              <a:effectLst/>
              <a:uLnTx/>
              <a:uFillTx/>
              <a:latin typeface="Arial"/>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Arial"/>
                <a:ea typeface="+mn-ea"/>
                <a:cs typeface="Segoe UI"/>
              </a:rPr>
              <a:t>Single Phase 120/240V</a:t>
            </a:r>
          </a:p>
          <a:p>
            <a:pPr marL="742950" marR="0" lvl="1"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Arial"/>
                <a:ea typeface="+mn-ea"/>
                <a:cs typeface="Segoe UI"/>
              </a:rPr>
              <a:t>Remote Controlled</a:t>
            </a:r>
          </a:p>
          <a:p>
            <a:pPr marL="742950" marR="0" lvl="1"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Arial"/>
                <a:ea typeface="+mn-ea"/>
                <a:cs typeface="Segoe UI"/>
              </a:rPr>
              <a:t>2 EV Chargers On board</a:t>
            </a:r>
          </a:p>
        </p:txBody>
      </p:sp>
      <p:pic>
        <p:nvPicPr>
          <p:cNvPr id="2" name="Picture 2" descr="A picture containing car, truck, parked&#10;&#10;Description automatically generated">
            <a:extLst>
              <a:ext uri="{FF2B5EF4-FFF2-40B4-BE49-F238E27FC236}">
                <a16:creationId xmlns:a16="http://schemas.microsoft.com/office/drawing/2014/main" id="{ED5F162A-F051-1C15-EA44-A4AE23637968}"/>
              </a:ext>
            </a:extLst>
          </p:cNvPr>
          <p:cNvPicPr>
            <a:picLocks noChangeAspect="1"/>
          </p:cNvPicPr>
          <p:nvPr/>
        </p:nvPicPr>
        <p:blipFill>
          <a:blip r:embed="rId2"/>
          <a:stretch>
            <a:fillRect/>
          </a:stretch>
        </p:blipFill>
        <p:spPr>
          <a:xfrm>
            <a:off x="843185" y="2222263"/>
            <a:ext cx="5043442" cy="3773680"/>
          </a:xfrm>
          <a:prstGeom prst="rect">
            <a:avLst/>
          </a:prstGeom>
        </p:spPr>
      </p:pic>
      <p:pic>
        <p:nvPicPr>
          <p:cNvPr id="3" name="Picture 4" descr="A picture containing outdoor, sky, truck&#10;&#10;Description automatically generated">
            <a:extLst>
              <a:ext uri="{FF2B5EF4-FFF2-40B4-BE49-F238E27FC236}">
                <a16:creationId xmlns:a16="http://schemas.microsoft.com/office/drawing/2014/main" id="{8CDC85F7-D8BE-CCD5-2447-B11063D50432}"/>
              </a:ext>
            </a:extLst>
          </p:cNvPr>
          <p:cNvPicPr>
            <a:picLocks noChangeAspect="1"/>
          </p:cNvPicPr>
          <p:nvPr/>
        </p:nvPicPr>
        <p:blipFill rotWithShape="1">
          <a:blip r:embed="rId3"/>
          <a:srcRect l="5199" t="19896" r="-173" b="28348"/>
          <a:stretch/>
        </p:blipFill>
        <p:spPr>
          <a:xfrm>
            <a:off x="6205672" y="2219771"/>
            <a:ext cx="5086104" cy="3780043"/>
          </a:xfrm>
          <a:prstGeom prst="rect">
            <a:avLst/>
          </a:prstGeom>
        </p:spPr>
      </p:pic>
    </p:spTree>
    <p:extLst>
      <p:ext uri="{BB962C8B-B14F-4D97-AF65-F5344CB8AC3E}">
        <p14:creationId xmlns:p14="http://schemas.microsoft.com/office/powerpoint/2010/main" val="846946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A16154B-043F-5745-BD73-5B3CD7D6BC03}"/>
              </a:ext>
            </a:extLst>
          </p:cNvPr>
          <p:cNvSpPr txBox="1">
            <a:spLocks/>
          </p:cNvSpPr>
          <p:nvPr/>
        </p:nvSpPr>
        <p:spPr>
          <a:xfrm>
            <a:off x="838199" y="291090"/>
            <a:ext cx="10515599" cy="93268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baseline="0">
                <a:solidFill>
                  <a:schemeClr val="tx1"/>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a:ea typeface="+mj-ea"/>
                <a:cs typeface="+mj-cs"/>
              </a:rPr>
              <a:t>Operational Flexibility Use Cases</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a:ea typeface="+mj-ea"/>
                <a:cs typeface="+mj-cs"/>
              </a:rPr>
              <a:t>For IEEE 2030.5 Protocol </a:t>
            </a:r>
          </a:p>
        </p:txBody>
      </p:sp>
      <p:graphicFrame>
        <p:nvGraphicFramePr>
          <p:cNvPr id="7" name="Table 6">
            <a:extLst>
              <a:ext uri="{FF2B5EF4-FFF2-40B4-BE49-F238E27FC236}">
                <a16:creationId xmlns:a16="http://schemas.microsoft.com/office/drawing/2014/main" id="{341422D9-B63B-48E4-B06A-673F71114B74}"/>
              </a:ext>
            </a:extLst>
          </p:cNvPr>
          <p:cNvGraphicFramePr>
            <a:graphicFrameLocks noGrp="1"/>
          </p:cNvGraphicFramePr>
          <p:nvPr/>
        </p:nvGraphicFramePr>
        <p:xfrm>
          <a:off x="838200" y="1533859"/>
          <a:ext cx="10515600" cy="4047264"/>
        </p:xfrm>
        <a:graphic>
          <a:graphicData uri="http://schemas.openxmlformats.org/drawingml/2006/table">
            <a:tbl>
              <a:tblPr firstRow="1" firstCol="1" bandRow="1">
                <a:tableStyleId>{F5AB1C69-6EDB-4FF4-983F-18BD219EF322}</a:tableStyleId>
              </a:tblPr>
              <a:tblGrid>
                <a:gridCol w="4908939">
                  <a:extLst>
                    <a:ext uri="{9D8B030D-6E8A-4147-A177-3AD203B41FA5}">
                      <a16:colId xmlns:a16="http://schemas.microsoft.com/office/drawing/2014/main" val="587714663"/>
                    </a:ext>
                  </a:extLst>
                </a:gridCol>
                <a:gridCol w="5606661">
                  <a:extLst>
                    <a:ext uri="{9D8B030D-6E8A-4147-A177-3AD203B41FA5}">
                      <a16:colId xmlns:a16="http://schemas.microsoft.com/office/drawing/2014/main" val="3174899446"/>
                    </a:ext>
                  </a:extLst>
                </a:gridCol>
              </a:tblGrid>
              <a:tr h="398787">
                <a:tc>
                  <a:txBody>
                    <a:bodyPr/>
                    <a:lstStyle/>
                    <a:p>
                      <a:pPr marL="0" marR="0">
                        <a:lnSpc>
                          <a:spcPct val="115000"/>
                        </a:lnSpc>
                        <a:spcBef>
                          <a:spcPts val="0"/>
                        </a:spcBef>
                        <a:spcAft>
                          <a:spcPts val="600"/>
                        </a:spcAft>
                      </a:pPr>
                      <a:r>
                        <a:rPr lang="en-US" sz="2400">
                          <a:effectLst/>
                        </a:rPr>
                        <a:t>Use Case</a:t>
                      </a:r>
                      <a:endParaRPr lang="en-US" sz="2400">
                        <a:effectLst/>
                        <a:latin typeface="+mn-lt"/>
                        <a:ea typeface="Calibri" panose="020F0502020204030204" pitchFamily="34" charset="0"/>
                        <a:cs typeface="Calibri Light" panose="020F0302020204030204" pitchFamily="34" charset="0"/>
                      </a:endParaRPr>
                    </a:p>
                  </a:txBody>
                  <a:tcPr marL="94678" marR="94678" marT="0" marB="0"/>
                </a:tc>
                <a:tc>
                  <a:txBody>
                    <a:bodyPr/>
                    <a:lstStyle/>
                    <a:p>
                      <a:pPr marL="0" marR="0">
                        <a:lnSpc>
                          <a:spcPct val="115000"/>
                        </a:lnSpc>
                        <a:spcBef>
                          <a:spcPts val="0"/>
                        </a:spcBef>
                        <a:spcAft>
                          <a:spcPts val="600"/>
                        </a:spcAft>
                      </a:pPr>
                      <a:r>
                        <a:rPr lang="en-US" sz="2400">
                          <a:effectLst/>
                        </a:rPr>
                        <a:t>Grid Paralleling / Islanding</a:t>
                      </a:r>
                      <a:endParaRPr lang="en-US" sz="2400">
                        <a:effectLst/>
                        <a:latin typeface="+mn-lt"/>
                        <a:ea typeface="Calibri" panose="020F0502020204030204" pitchFamily="34" charset="0"/>
                        <a:cs typeface="Calibri Light" panose="020F0302020204030204" pitchFamily="34" charset="0"/>
                      </a:endParaRPr>
                    </a:p>
                  </a:txBody>
                  <a:tcPr marL="94678" marR="94678" marT="0" marB="0"/>
                </a:tc>
                <a:extLst>
                  <a:ext uri="{0D108BD9-81ED-4DB2-BD59-A6C34878D82A}">
                    <a16:rowId xmlns:a16="http://schemas.microsoft.com/office/drawing/2014/main" val="2277669073"/>
                  </a:ext>
                </a:extLst>
              </a:tr>
              <a:tr h="1058318">
                <a:tc>
                  <a:txBody>
                    <a:bodyPr/>
                    <a:lstStyle/>
                    <a:p>
                      <a:pPr marL="0" marR="0">
                        <a:lnSpc>
                          <a:spcPct val="115000"/>
                        </a:lnSpc>
                        <a:spcBef>
                          <a:spcPts val="0"/>
                        </a:spcBef>
                        <a:spcAft>
                          <a:spcPts val="600"/>
                        </a:spcAft>
                      </a:pPr>
                      <a:r>
                        <a:rPr lang="en-US" sz="2400">
                          <a:effectLst/>
                          <a:latin typeface="+mn-lt"/>
                          <a:ea typeface="Calibri" panose="020F0502020204030204" pitchFamily="34" charset="0"/>
                          <a:cs typeface="Calibri Light"/>
                        </a:rPr>
                        <a:t>Operational Flexibility to Manage Constraints during Reconfiguration</a:t>
                      </a:r>
                    </a:p>
                  </a:txBody>
                  <a:tcPr marL="94678" marR="94678" marT="0" marB="0"/>
                </a:tc>
                <a:tc>
                  <a:txBody>
                    <a:bodyPr/>
                    <a:lstStyle/>
                    <a:p>
                      <a:pPr marL="0" marR="0">
                        <a:lnSpc>
                          <a:spcPct val="115000"/>
                        </a:lnSpc>
                        <a:spcBef>
                          <a:spcPts val="0"/>
                        </a:spcBef>
                        <a:spcAft>
                          <a:spcPts val="600"/>
                        </a:spcAft>
                      </a:pPr>
                      <a:r>
                        <a:rPr lang="en-US" sz="2400">
                          <a:effectLst/>
                          <a:latin typeface="+mn-lt"/>
                          <a:ea typeface="Calibri" panose="020F0502020204030204" pitchFamily="34" charset="0"/>
                          <a:cs typeface="Calibri Light"/>
                        </a:rPr>
                        <a:t>Parallel to Grid</a:t>
                      </a:r>
                    </a:p>
                  </a:txBody>
                  <a:tcPr marL="94678" marR="94678" marT="0" marB="0"/>
                </a:tc>
                <a:extLst>
                  <a:ext uri="{0D108BD9-81ED-4DB2-BD59-A6C34878D82A}">
                    <a16:rowId xmlns:a16="http://schemas.microsoft.com/office/drawing/2014/main" val="2299994482"/>
                  </a:ext>
                </a:extLst>
              </a:tr>
              <a:tr h="1058318">
                <a:tc>
                  <a:txBody>
                    <a:bodyPr/>
                    <a:lstStyle/>
                    <a:p>
                      <a:pPr marL="0" marR="0">
                        <a:lnSpc>
                          <a:spcPct val="115000"/>
                        </a:lnSpc>
                        <a:spcBef>
                          <a:spcPts val="0"/>
                        </a:spcBef>
                        <a:spcAft>
                          <a:spcPts val="600"/>
                        </a:spcAft>
                      </a:pPr>
                      <a:r>
                        <a:rPr lang="en-US" sz="2400">
                          <a:effectLst/>
                          <a:latin typeface="+mn-lt"/>
                          <a:ea typeface="Calibri" panose="020F0502020204030204" pitchFamily="34" charset="0"/>
                          <a:cs typeface="Calibri Light"/>
                        </a:rPr>
                        <a:t>Capacity by increased Generation to Meet Requested Production</a:t>
                      </a:r>
                    </a:p>
                  </a:txBody>
                  <a:tcPr marL="94678" marR="94678" marT="0" marB="0"/>
                </a:tc>
                <a:tc>
                  <a:txBody>
                    <a:bodyPr/>
                    <a:lstStyle/>
                    <a:p>
                      <a:pPr marL="0" marR="0">
                        <a:lnSpc>
                          <a:spcPct val="115000"/>
                        </a:lnSpc>
                        <a:spcBef>
                          <a:spcPts val="0"/>
                        </a:spcBef>
                        <a:spcAft>
                          <a:spcPts val="600"/>
                        </a:spcAft>
                      </a:pPr>
                      <a:r>
                        <a:rPr lang="en-US" sz="2400">
                          <a:effectLst/>
                          <a:latin typeface="+mn-lt"/>
                          <a:ea typeface="Calibri" panose="020F0502020204030204" pitchFamily="34" charset="0"/>
                          <a:cs typeface="Calibri Light"/>
                        </a:rPr>
                        <a:t>Parallel to Grid</a:t>
                      </a:r>
                    </a:p>
                  </a:txBody>
                  <a:tcPr marL="94678" marR="94678" marT="0" marB="0"/>
                </a:tc>
                <a:extLst>
                  <a:ext uri="{0D108BD9-81ED-4DB2-BD59-A6C34878D82A}">
                    <a16:rowId xmlns:a16="http://schemas.microsoft.com/office/drawing/2014/main" val="212780771"/>
                  </a:ext>
                </a:extLst>
              </a:tr>
              <a:tr h="398787">
                <a:tc>
                  <a:txBody>
                    <a:bodyPr/>
                    <a:lstStyle/>
                    <a:p>
                      <a:pPr marL="0" marR="0">
                        <a:lnSpc>
                          <a:spcPct val="115000"/>
                        </a:lnSpc>
                        <a:spcBef>
                          <a:spcPts val="0"/>
                        </a:spcBef>
                        <a:spcAft>
                          <a:spcPts val="600"/>
                        </a:spcAft>
                      </a:pPr>
                      <a:r>
                        <a:rPr lang="en-US" sz="2400">
                          <a:effectLst/>
                          <a:latin typeface="+mn-lt"/>
                          <a:ea typeface="Calibri" panose="020F0502020204030204" pitchFamily="34" charset="0"/>
                          <a:cs typeface="Calibri Light"/>
                        </a:rPr>
                        <a:t>Constant Voltage Boost</a:t>
                      </a:r>
                    </a:p>
                  </a:txBody>
                  <a:tcPr marL="94678" marR="94678" marT="0" marB="0"/>
                </a:tc>
                <a:tc>
                  <a:txBody>
                    <a:bodyPr/>
                    <a:lstStyle/>
                    <a:p>
                      <a:pPr marL="0" marR="0">
                        <a:lnSpc>
                          <a:spcPct val="115000"/>
                        </a:lnSpc>
                        <a:spcBef>
                          <a:spcPts val="0"/>
                        </a:spcBef>
                        <a:spcAft>
                          <a:spcPts val="600"/>
                        </a:spcAft>
                      </a:pPr>
                      <a:r>
                        <a:rPr lang="en-US" sz="2400">
                          <a:effectLst/>
                          <a:latin typeface="+mn-lt"/>
                          <a:ea typeface="Calibri" panose="020F0502020204030204" pitchFamily="34" charset="0"/>
                          <a:cs typeface="Calibri Light"/>
                        </a:rPr>
                        <a:t>Parallel to Grid</a:t>
                      </a:r>
                    </a:p>
                  </a:txBody>
                  <a:tcPr marL="94678" marR="94678" marT="0" marB="0"/>
                </a:tc>
                <a:extLst>
                  <a:ext uri="{0D108BD9-81ED-4DB2-BD59-A6C34878D82A}">
                    <a16:rowId xmlns:a16="http://schemas.microsoft.com/office/drawing/2014/main" val="1554501010"/>
                  </a:ext>
                </a:extLst>
              </a:tr>
              <a:tr h="398787">
                <a:tc>
                  <a:txBody>
                    <a:bodyPr/>
                    <a:lstStyle/>
                    <a:p>
                      <a:pPr marL="0" marR="0">
                        <a:lnSpc>
                          <a:spcPct val="115000"/>
                        </a:lnSpc>
                        <a:spcBef>
                          <a:spcPts val="0"/>
                        </a:spcBef>
                        <a:spcAft>
                          <a:spcPts val="600"/>
                        </a:spcAft>
                      </a:pPr>
                      <a:r>
                        <a:rPr lang="en-US" sz="2400">
                          <a:effectLst/>
                          <a:latin typeface="+mn-lt"/>
                          <a:ea typeface="Calibri" panose="020F0502020204030204" pitchFamily="34" charset="0"/>
                          <a:cs typeface="Calibri Light"/>
                        </a:rPr>
                        <a:t>Voltage Reduction</a:t>
                      </a:r>
                    </a:p>
                  </a:txBody>
                  <a:tcPr marL="94678" marR="94678" marT="0" marB="0"/>
                </a:tc>
                <a:tc>
                  <a:txBody>
                    <a:bodyPr/>
                    <a:lstStyle/>
                    <a:p>
                      <a:pPr marL="0" marR="0">
                        <a:lnSpc>
                          <a:spcPct val="115000"/>
                        </a:lnSpc>
                        <a:spcBef>
                          <a:spcPts val="0"/>
                        </a:spcBef>
                        <a:spcAft>
                          <a:spcPts val="600"/>
                        </a:spcAft>
                      </a:pPr>
                      <a:r>
                        <a:rPr lang="en-US" sz="2400">
                          <a:effectLst/>
                          <a:latin typeface="+mn-lt"/>
                          <a:ea typeface="Calibri" panose="020F0502020204030204" pitchFamily="34" charset="0"/>
                          <a:cs typeface="Calibri Light"/>
                        </a:rPr>
                        <a:t>Parallel to Grid</a:t>
                      </a:r>
                    </a:p>
                  </a:txBody>
                  <a:tcPr marL="94678" marR="94678" marT="0" marB="0"/>
                </a:tc>
                <a:extLst>
                  <a:ext uri="{0D108BD9-81ED-4DB2-BD59-A6C34878D82A}">
                    <a16:rowId xmlns:a16="http://schemas.microsoft.com/office/drawing/2014/main" val="147504898"/>
                  </a:ext>
                </a:extLst>
              </a:tr>
              <a:tr h="398787">
                <a:tc>
                  <a:txBody>
                    <a:bodyPr/>
                    <a:lstStyle/>
                    <a:p>
                      <a:pPr marL="0" marR="0">
                        <a:lnSpc>
                          <a:spcPct val="115000"/>
                        </a:lnSpc>
                        <a:spcBef>
                          <a:spcPts val="0"/>
                        </a:spcBef>
                        <a:spcAft>
                          <a:spcPts val="600"/>
                        </a:spcAft>
                      </a:pPr>
                      <a:r>
                        <a:rPr lang="en-US" sz="2400">
                          <a:effectLst/>
                          <a:latin typeface="+mn-lt"/>
                          <a:ea typeface="Calibri" panose="020F0502020204030204" pitchFamily="34" charset="0"/>
                          <a:cs typeface="Calibri Light"/>
                        </a:rPr>
                        <a:t>Increased Mobility</a:t>
                      </a:r>
                    </a:p>
                  </a:txBody>
                  <a:tcPr marL="94678" marR="94678" marT="0" marB="0"/>
                </a:tc>
                <a:tc>
                  <a:txBody>
                    <a:bodyPr/>
                    <a:lstStyle/>
                    <a:p>
                      <a:pPr marL="0" marR="0">
                        <a:lnSpc>
                          <a:spcPct val="115000"/>
                        </a:lnSpc>
                        <a:spcBef>
                          <a:spcPts val="0"/>
                        </a:spcBef>
                        <a:spcAft>
                          <a:spcPts val="600"/>
                        </a:spcAft>
                      </a:pPr>
                      <a:r>
                        <a:rPr lang="en-US" sz="2400">
                          <a:effectLst/>
                          <a:latin typeface="+mn-lt"/>
                          <a:ea typeface="Calibri" panose="020F0502020204030204" pitchFamily="34" charset="0"/>
                          <a:cs typeface="Calibri Light"/>
                        </a:rPr>
                        <a:t>Both</a:t>
                      </a:r>
                    </a:p>
                  </a:txBody>
                  <a:tcPr marL="94678" marR="94678" marT="0" marB="0"/>
                </a:tc>
                <a:extLst>
                  <a:ext uri="{0D108BD9-81ED-4DB2-BD59-A6C34878D82A}">
                    <a16:rowId xmlns:a16="http://schemas.microsoft.com/office/drawing/2014/main" val="658783713"/>
                  </a:ext>
                </a:extLst>
              </a:tr>
            </a:tbl>
          </a:graphicData>
        </a:graphic>
      </p:graphicFrame>
    </p:spTree>
    <p:extLst>
      <p:ext uri="{BB962C8B-B14F-4D97-AF65-F5344CB8AC3E}">
        <p14:creationId xmlns:p14="http://schemas.microsoft.com/office/powerpoint/2010/main" val="4853319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A16154B-043F-5745-BD73-5B3CD7D6BC03}"/>
              </a:ext>
            </a:extLst>
          </p:cNvPr>
          <p:cNvSpPr txBox="1">
            <a:spLocks/>
          </p:cNvSpPr>
          <p:nvPr/>
        </p:nvSpPr>
        <p:spPr>
          <a:xfrm>
            <a:off x="838199" y="291090"/>
            <a:ext cx="10515599" cy="93268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baseline="0">
                <a:solidFill>
                  <a:schemeClr val="tx1"/>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a:ea typeface="+mj-ea"/>
                <a:cs typeface="+mj-cs"/>
              </a:rPr>
              <a:t>Additional Use Cases</a:t>
            </a:r>
          </a:p>
        </p:txBody>
      </p:sp>
      <p:graphicFrame>
        <p:nvGraphicFramePr>
          <p:cNvPr id="7" name="Table 6">
            <a:extLst>
              <a:ext uri="{FF2B5EF4-FFF2-40B4-BE49-F238E27FC236}">
                <a16:creationId xmlns:a16="http://schemas.microsoft.com/office/drawing/2014/main" id="{341422D9-B63B-48E4-B06A-673F71114B74}"/>
              </a:ext>
            </a:extLst>
          </p:cNvPr>
          <p:cNvGraphicFramePr>
            <a:graphicFrameLocks noGrp="1"/>
          </p:cNvGraphicFramePr>
          <p:nvPr/>
        </p:nvGraphicFramePr>
        <p:xfrm>
          <a:off x="838198" y="1521276"/>
          <a:ext cx="10515600" cy="1595148"/>
        </p:xfrm>
        <a:graphic>
          <a:graphicData uri="http://schemas.openxmlformats.org/drawingml/2006/table">
            <a:tbl>
              <a:tblPr firstRow="1" firstCol="1" bandRow="1">
                <a:tableStyleId>{F5AB1C69-6EDB-4FF4-983F-18BD219EF322}</a:tableStyleId>
              </a:tblPr>
              <a:tblGrid>
                <a:gridCol w="4908939">
                  <a:extLst>
                    <a:ext uri="{9D8B030D-6E8A-4147-A177-3AD203B41FA5}">
                      <a16:colId xmlns:a16="http://schemas.microsoft.com/office/drawing/2014/main" val="587714663"/>
                    </a:ext>
                  </a:extLst>
                </a:gridCol>
                <a:gridCol w="5606661">
                  <a:extLst>
                    <a:ext uri="{9D8B030D-6E8A-4147-A177-3AD203B41FA5}">
                      <a16:colId xmlns:a16="http://schemas.microsoft.com/office/drawing/2014/main" val="3174899446"/>
                    </a:ext>
                  </a:extLst>
                </a:gridCol>
              </a:tblGrid>
              <a:tr h="398787">
                <a:tc>
                  <a:txBody>
                    <a:bodyPr/>
                    <a:lstStyle/>
                    <a:p>
                      <a:pPr marL="0" marR="0">
                        <a:lnSpc>
                          <a:spcPct val="115000"/>
                        </a:lnSpc>
                        <a:spcBef>
                          <a:spcPts val="0"/>
                        </a:spcBef>
                        <a:spcAft>
                          <a:spcPts val="600"/>
                        </a:spcAft>
                      </a:pPr>
                      <a:r>
                        <a:rPr lang="en-US" sz="2400">
                          <a:effectLst/>
                        </a:rPr>
                        <a:t>Use Case</a:t>
                      </a:r>
                      <a:endParaRPr lang="en-US" sz="2400">
                        <a:effectLst/>
                        <a:latin typeface="+mn-lt"/>
                        <a:ea typeface="Calibri" panose="020F0502020204030204" pitchFamily="34" charset="0"/>
                        <a:cs typeface="Calibri Light" panose="020F0302020204030204" pitchFamily="34" charset="0"/>
                      </a:endParaRPr>
                    </a:p>
                  </a:txBody>
                  <a:tcPr marL="94678" marR="94678" marT="0" marB="0"/>
                </a:tc>
                <a:tc>
                  <a:txBody>
                    <a:bodyPr/>
                    <a:lstStyle/>
                    <a:p>
                      <a:pPr marL="0" marR="0">
                        <a:lnSpc>
                          <a:spcPct val="115000"/>
                        </a:lnSpc>
                        <a:spcBef>
                          <a:spcPts val="0"/>
                        </a:spcBef>
                        <a:spcAft>
                          <a:spcPts val="600"/>
                        </a:spcAft>
                      </a:pPr>
                      <a:r>
                        <a:rPr lang="en-US" sz="2400">
                          <a:effectLst/>
                        </a:rPr>
                        <a:t>Grid Paralleling / Islanding</a:t>
                      </a:r>
                      <a:endParaRPr lang="en-US" sz="2400">
                        <a:effectLst/>
                        <a:latin typeface="+mn-lt"/>
                        <a:ea typeface="Calibri" panose="020F0502020204030204" pitchFamily="34" charset="0"/>
                        <a:cs typeface="Calibri Light" panose="020F0302020204030204" pitchFamily="34" charset="0"/>
                      </a:endParaRPr>
                    </a:p>
                  </a:txBody>
                  <a:tcPr marL="94678" marR="94678" marT="0" marB="0"/>
                </a:tc>
                <a:extLst>
                  <a:ext uri="{0D108BD9-81ED-4DB2-BD59-A6C34878D82A}">
                    <a16:rowId xmlns:a16="http://schemas.microsoft.com/office/drawing/2014/main" val="2277669073"/>
                  </a:ext>
                </a:extLst>
              </a:tr>
              <a:tr h="398787">
                <a:tc>
                  <a:txBody>
                    <a:bodyPr/>
                    <a:lstStyle/>
                    <a:p>
                      <a:pPr marL="0" marR="0">
                        <a:lnSpc>
                          <a:spcPct val="115000"/>
                        </a:lnSpc>
                        <a:spcBef>
                          <a:spcPts val="0"/>
                        </a:spcBef>
                        <a:spcAft>
                          <a:spcPts val="600"/>
                        </a:spcAft>
                      </a:pPr>
                      <a:r>
                        <a:rPr lang="en-US" sz="2400">
                          <a:effectLst/>
                          <a:latin typeface="+mn-lt"/>
                          <a:ea typeface="Calibri" panose="020F0502020204030204" pitchFamily="34" charset="0"/>
                          <a:cs typeface="Calibri Light"/>
                        </a:rPr>
                        <a:t>Planned Outages</a:t>
                      </a:r>
                    </a:p>
                  </a:txBody>
                  <a:tcPr marL="94678" marR="94678" marT="0" marB="0"/>
                </a:tc>
                <a:tc>
                  <a:txBody>
                    <a:bodyPr/>
                    <a:lstStyle/>
                    <a:p>
                      <a:pPr marL="0" marR="0">
                        <a:lnSpc>
                          <a:spcPct val="115000"/>
                        </a:lnSpc>
                        <a:spcBef>
                          <a:spcPts val="0"/>
                        </a:spcBef>
                        <a:spcAft>
                          <a:spcPts val="600"/>
                        </a:spcAft>
                      </a:pPr>
                      <a:r>
                        <a:rPr lang="en-US" sz="2400">
                          <a:effectLst/>
                          <a:latin typeface="+mn-lt"/>
                          <a:ea typeface="Calibri" panose="020F0502020204030204" pitchFamily="34" charset="0"/>
                          <a:cs typeface="Calibri Light"/>
                        </a:rPr>
                        <a:t>Islanding</a:t>
                      </a:r>
                    </a:p>
                  </a:txBody>
                  <a:tcPr marL="94678" marR="94678" marT="0" marB="0"/>
                </a:tc>
                <a:extLst>
                  <a:ext uri="{0D108BD9-81ED-4DB2-BD59-A6C34878D82A}">
                    <a16:rowId xmlns:a16="http://schemas.microsoft.com/office/drawing/2014/main" val="658783713"/>
                  </a:ext>
                </a:extLst>
              </a:tr>
              <a:tr h="398787">
                <a:tc>
                  <a:txBody>
                    <a:bodyPr/>
                    <a:lstStyle/>
                    <a:p>
                      <a:pPr marL="0" lvl="0">
                        <a:lnSpc>
                          <a:spcPct val="114999"/>
                        </a:lnSpc>
                        <a:spcBef>
                          <a:spcPts val="0"/>
                        </a:spcBef>
                        <a:spcAft>
                          <a:spcPts val="600"/>
                        </a:spcAft>
                        <a:buNone/>
                      </a:pPr>
                      <a:r>
                        <a:rPr lang="en-US" sz="2400">
                          <a:effectLst/>
                          <a:latin typeface="+mn-lt"/>
                          <a:ea typeface="Calibri" panose="020F0502020204030204" pitchFamily="34" charset="0"/>
                          <a:cs typeface="Calibri Light"/>
                        </a:rPr>
                        <a:t>Emergency Events</a:t>
                      </a:r>
                    </a:p>
                  </a:txBody>
                  <a:tcPr marL="94678" marR="94678" marT="0" marB="0"/>
                </a:tc>
                <a:tc>
                  <a:txBody>
                    <a:bodyPr/>
                    <a:lstStyle/>
                    <a:p>
                      <a:pPr marL="0" lvl="0">
                        <a:lnSpc>
                          <a:spcPct val="114999"/>
                        </a:lnSpc>
                        <a:spcBef>
                          <a:spcPts val="0"/>
                        </a:spcBef>
                        <a:spcAft>
                          <a:spcPts val="600"/>
                        </a:spcAft>
                        <a:buNone/>
                      </a:pPr>
                      <a:r>
                        <a:rPr lang="en-US" sz="2400">
                          <a:effectLst/>
                          <a:latin typeface="+mn-lt"/>
                          <a:ea typeface="Calibri" panose="020F0502020204030204" pitchFamily="34" charset="0"/>
                          <a:cs typeface="Calibri Light"/>
                        </a:rPr>
                        <a:t>Islanding</a:t>
                      </a:r>
                    </a:p>
                  </a:txBody>
                  <a:tcPr marL="94678" marR="94678" marT="0" marB="0"/>
                </a:tc>
                <a:extLst>
                  <a:ext uri="{0D108BD9-81ED-4DB2-BD59-A6C34878D82A}">
                    <a16:rowId xmlns:a16="http://schemas.microsoft.com/office/drawing/2014/main" val="1365792213"/>
                  </a:ext>
                </a:extLst>
              </a:tr>
              <a:tr h="398787">
                <a:tc>
                  <a:txBody>
                    <a:bodyPr/>
                    <a:lstStyle/>
                    <a:p>
                      <a:pPr marL="0" lvl="0">
                        <a:lnSpc>
                          <a:spcPct val="114999"/>
                        </a:lnSpc>
                        <a:spcBef>
                          <a:spcPts val="0"/>
                        </a:spcBef>
                        <a:spcAft>
                          <a:spcPts val="600"/>
                        </a:spcAft>
                        <a:buNone/>
                      </a:pPr>
                      <a:r>
                        <a:rPr lang="en-US" sz="2400">
                          <a:effectLst/>
                          <a:latin typeface="+mn-lt"/>
                          <a:ea typeface="Calibri" panose="020F0502020204030204" pitchFamily="34" charset="0"/>
                          <a:cs typeface="Calibri Light"/>
                        </a:rPr>
                        <a:t>Public Safety Power Shutoffs</a:t>
                      </a:r>
                    </a:p>
                  </a:txBody>
                  <a:tcPr marL="94678" marR="94678" marT="0" marB="0"/>
                </a:tc>
                <a:tc>
                  <a:txBody>
                    <a:bodyPr/>
                    <a:lstStyle/>
                    <a:p>
                      <a:pPr marL="0" lvl="0">
                        <a:lnSpc>
                          <a:spcPct val="114999"/>
                        </a:lnSpc>
                        <a:spcBef>
                          <a:spcPts val="0"/>
                        </a:spcBef>
                        <a:spcAft>
                          <a:spcPts val="600"/>
                        </a:spcAft>
                        <a:buNone/>
                      </a:pPr>
                      <a:r>
                        <a:rPr lang="en-US" sz="2400">
                          <a:effectLst/>
                          <a:latin typeface="+mn-lt"/>
                          <a:ea typeface="Calibri" panose="020F0502020204030204" pitchFamily="34" charset="0"/>
                          <a:cs typeface="Calibri Light"/>
                        </a:rPr>
                        <a:t>Islanding</a:t>
                      </a:r>
                    </a:p>
                  </a:txBody>
                  <a:tcPr marL="94678" marR="94678" marT="0" marB="0"/>
                </a:tc>
                <a:extLst>
                  <a:ext uri="{0D108BD9-81ED-4DB2-BD59-A6C34878D82A}">
                    <a16:rowId xmlns:a16="http://schemas.microsoft.com/office/drawing/2014/main" val="598183282"/>
                  </a:ext>
                </a:extLst>
              </a:tr>
            </a:tbl>
          </a:graphicData>
        </a:graphic>
      </p:graphicFrame>
    </p:spTree>
    <p:extLst>
      <p:ext uri="{BB962C8B-B14F-4D97-AF65-F5344CB8AC3E}">
        <p14:creationId xmlns:p14="http://schemas.microsoft.com/office/powerpoint/2010/main" val="1683020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
            <a:extLst>
              <a:ext uri="{FF2B5EF4-FFF2-40B4-BE49-F238E27FC236}">
                <a16:creationId xmlns:a16="http://schemas.microsoft.com/office/drawing/2014/main" id="{F16F950D-41EB-B548-A255-6681AF9E0F97}"/>
              </a:ext>
            </a:extLst>
          </p:cNvPr>
          <p:cNvSpPr txBox="1">
            <a:spLocks/>
          </p:cNvSpPr>
          <p:nvPr/>
        </p:nvSpPr>
        <p:spPr>
          <a:xfrm>
            <a:off x="411480" y="407960"/>
            <a:ext cx="9627870" cy="480131"/>
          </a:xfrm>
          <a:prstGeom prst="rect">
            <a:avLst/>
          </a:prstGeom>
        </p:spPr>
        <p:txBody>
          <a:bodyPr wrap="square" lIns="91440" tIns="45720" rIns="91440" bIns="45720" anchor="t">
            <a:spAutoFit/>
          </a:bodyPr>
          <a:lstStyle>
            <a:lvl1pPr algn="l" defTabSz="914400" rtl="0" eaLnBrk="1" latinLnBrk="0" hangingPunct="1">
              <a:lnSpc>
                <a:spcPct val="90000"/>
              </a:lnSpc>
              <a:spcBef>
                <a:spcPct val="0"/>
              </a:spcBef>
              <a:buNone/>
              <a:defRPr sz="4400" kern="1200" baseline="0">
                <a:solidFill>
                  <a:schemeClr val="tx1"/>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a:ea typeface="+mj-ea"/>
                <a:cs typeface="Arial"/>
              </a:rPr>
              <a:t>Summary of Initial Benefits Assessment for Module 3</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j-ea"/>
              <a:cs typeface="+mj-cs"/>
            </a:endParaRPr>
          </a:p>
        </p:txBody>
      </p:sp>
      <p:grpSp>
        <p:nvGrpSpPr>
          <p:cNvPr id="3" name="Group 2">
            <a:extLst>
              <a:ext uri="{FF2B5EF4-FFF2-40B4-BE49-F238E27FC236}">
                <a16:creationId xmlns:a16="http://schemas.microsoft.com/office/drawing/2014/main" id="{B5F60A9C-CEB0-4A2A-8219-E3F217EA87DA}"/>
              </a:ext>
            </a:extLst>
          </p:cNvPr>
          <p:cNvGrpSpPr/>
          <p:nvPr/>
        </p:nvGrpSpPr>
        <p:grpSpPr>
          <a:xfrm>
            <a:off x="8841611" y="1832383"/>
            <a:ext cx="3200400" cy="2606040"/>
            <a:chOff x="7991238" y="2386996"/>
            <a:chExt cx="3200400" cy="2606040"/>
          </a:xfrm>
        </p:grpSpPr>
        <p:sp>
          <p:nvSpPr>
            <p:cNvPr id="29" name="Rectangle 28">
              <a:extLst>
                <a:ext uri="{FF2B5EF4-FFF2-40B4-BE49-F238E27FC236}">
                  <a16:creationId xmlns:a16="http://schemas.microsoft.com/office/drawing/2014/main" id="{05FBA3A1-02E3-9940-A9A5-A2032621E287}"/>
                </a:ext>
              </a:extLst>
            </p:cNvPr>
            <p:cNvSpPr/>
            <p:nvPr/>
          </p:nvSpPr>
          <p:spPr>
            <a:xfrm>
              <a:off x="7991238" y="2386996"/>
              <a:ext cx="3200400" cy="2606040"/>
            </a:xfrm>
            <a:prstGeom prst="rect">
              <a:avLst/>
            </a:prstGeom>
            <a:solidFill>
              <a:schemeClr val="bg1"/>
            </a:solidFill>
            <a:ln w="12700">
              <a:solidFill>
                <a:srgbClr val="009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1" name="Text Placeholder 2">
              <a:extLst>
                <a:ext uri="{FF2B5EF4-FFF2-40B4-BE49-F238E27FC236}">
                  <a16:creationId xmlns:a16="http://schemas.microsoft.com/office/drawing/2014/main" id="{6C69CFEC-B0E7-9D4C-998B-78EAFE8E689C}"/>
                </a:ext>
              </a:extLst>
            </p:cNvPr>
            <p:cNvSpPr txBox="1">
              <a:spLocks/>
            </p:cNvSpPr>
            <p:nvPr/>
          </p:nvSpPr>
          <p:spPr>
            <a:xfrm>
              <a:off x="8056563" y="2451100"/>
              <a:ext cx="2998787" cy="2303463"/>
            </a:xfrm>
            <a:prstGeom prst="rect">
              <a:avLst/>
            </a:prstGeom>
          </p:spPr>
          <p:txBody>
            <a:bodyPr anchor="ctr"/>
            <a:lstStyle>
              <a:lvl1pPr marL="0" indent="0" algn="l" defTabSz="914400" rtl="0" eaLnBrk="1" latinLnBrk="0" hangingPunct="1">
                <a:lnSpc>
                  <a:spcPct val="90000"/>
                </a:lnSpc>
                <a:spcBef>
                  <a:spcPts val="1000"/>
                </a:spcBef>
                <a:buFontTx/>
                <a:buNone/>
                <a:defRPr sz="1400" b="0" kern="1200" baseline="0">
                  <a:solidFill>
                    <a:schemeClr val="tx1"/>
                  </a:solidFill>
                  <a:latin typeface="Arial" panose="020B0604020202020204" pitchFamily="34" charset="0"/>
                  <a:ea typeface="+mn-ea"/>
                  <a:cs typeface="+mn-cs"/>
                </a:defRPr>
              </a:lvl1pPr>
              <a:lvl2pPr marL="457200" indent="0" algn="l" defTabSz="914400" rtl="0" eaLnBrk="1" latinLnBrk="0" hangingPunct="1">
                <a:lnSpc>
                  <a:spcPct val="90000"/>
                </a:lnSpc>
                <a:spcBef>
                  <a:spcPts val="500"/>
                </a:spcBef>
                <a:buFontTx/>
                <a:buNone/>
                <a:defRPr sz="1400" kern="1200" baseline="0">
                  <a:solidFill>
                    <a:schemeClr val="tx1"/>
                  </a:solidFill>
                  <a:latin typeface="Arial" panose="020B0604020202020204" pitchFamily="34" charset="0"/>
                  <a:ea typeface="+mn-ea"/>
                  <a:cs typeface="+mn-cs"/>
                </a:defRPr>
              </a:lvl2pPr>
              <a:lvl3pPr marL="914400" indent="0" algn="l" defTabSz="914400" rtl="0" eaLnBrk="1" latinLnBrk="0" hangingPunct="1">
                <a:lnSpc>
                  <a:spcPct val="90000"/>
                </a:lnSpc>
                <a:spcBef>
                  <a:spcPts val="500"/>
                </a:spcBef>
                <a:buFontTx/>
                <a:buNone/>
                <a:defRPr sz="1400" kern="1200" baseline="0">
                  <a:solidFill>
                    <a:schemeClr val="tx1"/>
                  </a:solidFill>
                  <a:latin typeface="Arial" panose="020B0604020202020204" pitchFamily="34" charset="0"/>
                  <a:ea typeface="+mn-ea"/>
                  <a:cs typeface="+mn-cs"/>
                </a:defRPr>
              </a:lvl3pPr>
              <a:lvl4pPr marL="1371600" indent="0" algn="l" defTabSz="914400" rtl="0" eaLnBrk="1" latinLnBrk="0" hangingPunct="1">
                <a:lnSpc>
                  <a:spcPct val="90000"/>
                </a:lnSpc>
                <a:spcBef>
                  <a:spcPts val="500"/>
                </a:spcBef>
                <a:buFontTx/>
                <a:buNone/>
                <a:defRPr sz="1400"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ct val="90000"/>
                </a:lnSpc>
                <a:spcBef>
                  <a:spcPts val="500"/>
                </a:spcBef>
                <a:buFontTx/>
                <a:buNone/>
                <a:defRPr sz="14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196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a:ea typeface="+mn-ea"/>
                  <a:cs typeface="Arial"/>
                </a:rPr>
                <a:t>Evaluating the stacking of benefits, using two assets</a:t>
              </a:r>
            </a:p>
          </p:txBody>
        </p:sp>
      </p:grpSp>
      <p:grpSp>
        <p:nvGrpSpPr>
          <p:cNvPr id="2" name="Group 1">
            <a:extLst>
              <a:ext uri="{FF2B5EF4-FFF2-40B4-BE49-F238E27FC236}">
                <a16:creationId xmlns:a16="http://schemas.microsoft.com/office/drawing/2014/main" id="{3D414CF7-E14C-4D6A-BE59-9067404F59C9}"/>
              </a:ext>
            </a:extLst>
          </p:cNvPr>
          <p:cNvGrpSpPr/>
          <p:nvPr/>
        </p:nvGrpSpPr>
        <p:grpSpPr>
          <a:xfrm>
            <a:off x="157767" y="1585347"/>
            <a:ext cx="9086536" cy="4492068"/>
            <a:chOff x="734079" y="2025343"/>
            <a:chExt cx="6983624" cy="3389051"/>
          </a:xfrm>
        </p:grpSpPr>
        <p:sp>
          <p:nvSpPr>
            <p:cNvPr id="27" name="Freeform: Shape 7">
              <a:extLst>
                <a:ext uri="{FF2B5EF4-FFF2-40B4-BE49-F238E27FC236}">
                  <a16:creationId xmlns:a16="http://schemas.microsoft.com/office/drawing/2014/main" id="{7594D5BB-69E4-5143-B896-130039FB0F3C}"/>
                </a:ext>
              </a:extLst>
            </p:cNvPr>
            <p:cNvSpPr/>
            <p:nvPr/>
          </p:nvSpPr>
          <p:spPr>
            <a:xfrm>
              <a:off x="5249710" y="3683634"/>
              <a:ext cx="1506215" cy="1730760"/>
            </a:xfrm>
            <a:custGeom>
              <a:avLst/>
              <a:gdLst>
                <a:gd name="connsiteX0" fmla="*/ 0 w 1506215"/>
                <a:gd name="connsiteY0" fmla="*/ 0 h 1730760"/>
                <a:gd name="connsiteX1" fmla="*/ 1506215 w 1506215"/>
                <a:gd name="connsiteY1" fmla="*/ 0 h 1730760"/>
                <a:gd name="connsiteX2" fmla="*/ 1506215 w 1506215"/>
                <a:gd name="connsiteY2" fmla="*/ 1730760 h 1730760"/>
                <a:gd name="connsiteX3" fmla="*/ 0 w 1506215"/>
                <a:gd name="connsiteY3" fmla="*/ 1730760 h 1730760"/>
                <a:gd name="connsiteX4" fmla="*/ 0 w 1506215"/>
                <a:gd name="connsiteY4" fmla="*/ 0 h 173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6215" h="1730760">
                  <a:moveTo>
                    <a:pt x="0" y="0"/>
                  </a:moveTo>
                  <a:lnTo>
                    <a:pt x="1506215" y="0"/>
                  </a:lnTo>
                  <a:lnTo>
                    <a:pt x="1506215" y="1730760"/>
                  </a:lnTo>
                  <a:lnTo>
                    <a:pt x="0" y="1730760"/>
                  </a:lnTo>
                  <a:lnTo>
                    <a:pt x="0" y="0"/>
                  </a:lnTo>
                  <a:close/>
                </a:path>
              </a:pathLst>
            </a:custGeom>
            <a:ln>
              <a:solidFill>
                <a:srgbClr val="AADD6D"/>
              </a:solidFill>
            </a:ln>
          </p:spPr>
          <p:style>
            <a:lnRef idx="2">
              <a:schemeClr val="accent5">
                <a:hueOff val="-6758543"/>
                <a:satOff val="-17419"/>
                <a:lumOff val="-11765"/>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68580" tIns="68580" rIns="68580" bIns="68580" numCol="1" spcCol="1270" anchor="t" anchorCtr="0">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a:ea typeface="+mn-ea"/>
                <a:cs typeface="+mn-cs"/>
              </a:endParaRPr>
            </a:p>
          </p:txBody>
        </p:sp>
        <p:sp>
          <p:nvSpPr>
            <p:cNvPr id="21" name="Freeform: Shape 1">
              <a:extLst>
                <a:ext uri="{FF2B5EF4-FFF2-40B4-BE49-F238E27FC236}">
                  <a16:creationId xmlns:a16="http://schemas.microsoft.com/office/drawing/2014/main" id="{30F46F87-D325-6B44-9D75-2E60DA58213D}"/>
                </a:ext>
              </a:extLst>
            </p:cNvPr>
            <p:cNvSpPr/>
            <p:nvPr/>
          </p:nvSpPr>
          <p:spPr>
            <a:xfrm>
              <a:off x="734079" y="2025343"/>
              <a:ext cx="6913048" cy="942744"/>
            </a:xfrm>
            <a:custGeom>
              <a:avLst/>
              <a:gdLst>
                <a:gd name="connsiteX0" fmla="*/ 0 w 6475562"/>
                <a:gd name="connsiteY0" fmla="*/ 235686 h 942744"/>
                <a:gd name="connsiteX1" fmla="*/ 6004190 w 6475562"/>
                <a:gd name="connsiteY1" fmla="*/ 235686 h 942744"/>
                <a:gd name="connsiteX2" fmla="*/ 6004190 w 6475562"/>
                <a:gd name="connsiteY2" fmla="*/ 0 h 942744"/>
                <a:gd name="connsiteX3" fmla="*/ 6475562 w 6475562"/>
                <a:gd name="connsiteY3" fmla="*/ 471372 h 942744"/>
                <a:gd name="connsiteX4" fmla="*/ 6004190 w 6475562"/>
                <a:gd name="connsiteY4" fmla="*/ 942744 h 942744"/>
                <a:gd name="connsiteX5" fmla="*/ 6004190 w 6475562"/>
                <a:gd name="connsiteY5" fmla="*/ 707058 h 942744"/>
                <a:gd name="connsiteX6" fmla="*/ 0 w 6475562"/>
                <a:gd name="connsiteY6" fmla="*/ 707058 h 942744"/>
                <a:gd name="connsiteX7" fmla="*/ 0 w 6475562"/>
                <a:gd name="connsiteY7" fmla="*/ 235686 h 94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75562" h="942744">
                  <a:moveTo>
                    <a:pt x="0" y="235686"/>
                  </a:moveTo>
                  <a:lnTo>
                    <a:pt x="6004190" y="235686"/>
                  </a:lnTo>
                  <a:lnTo>
                    <a:pt x="6004190" y="0"/>
                  </a:lnTo>
                  <a:lnTo>
                    <a:pt x="6475562" y="471372"/>
                  </a:lnTo>
                  <a:lnTo>
                    <a:pt x="6004190" y="942744"/>
                  </a:lnTo>
                  <a:lnTo>
                    <a:pt x="6004190" y="707058"/>
                  </a:lnTo>
                  <a:lnTo>
                    <a:pt x="0" y="707058"/>
                  </a:lnTo>
                  <a:lnTo>
                    <a:pt x="0" y="235686"/>
                  </a:lnTo>
                  <a:close/>
                </a:path>
              </a:pathLst>
            </a:custGeom>
            <a:solidFill>
              <a:srgbClr val="009F92"/>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68580" tIns="304266" rIns="489686" bIns="385347" numCol="1" spcCol="1270" anchor="ctr" anchorCtr="0">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a:ea typeface="+mn-ea"/>
                  <a:cs typeface="Arial"/>
                </a:rPr>
                <a:t>Improved Operational Flexibility</a:t>
              </a:r>
            </a:p>
          </p:txBody>
        </p:sp>
        <p:sp>
          <p:nvSpPr>
            <p:cNvPr id="22" name="Freeform: Shape 2">
              <a:extLst>
                <a:ext uri="{FF2B5EF4-FFF2-40B4-BE49-F238E27FC236}">
                  <a16:creationId xmlns:a16="http://schemas.microsoft.com/office/drawing/2014/main" id="{6A0319E7-3147-1D45-8D02-2289B11B30AC}"/>
                </a:ext>
              </a:extLst>
            </p:cNvPr>
            <p:cNvSpPr/>
            <p:nvPr/>
          </p:nvSpPr>
          <p:spPr>
            <a:xfrm>
              <a:off x="753571" y="2750367"/>
              <a:ext cx="1492617" cy="1743793"/>
            </a:xfrm>
            <a:custGeom>
              <a:avLst/>
              <a:gdLst>
                <a:gd name="connsiteX0" fmla="*/ 0 w 1492617"/>
                <a:gd name="connsiteY0" fmla="*/ 0 h 1743793"/>
                <a:gd name="connsiteX1" fmla="*/ 1492617 w 1492617"/>
                <a:gd name="connsiteY1" fmla="*/ 0 h 1743793"/>
                <a:gd name="connsiteX2" fmla="*/ 1492617 w 1492617"/>
                <a:gd name="connsiteY2" fmla="*/ 1743793 h 1743793"/>
                <a:gd name="connsiteX3" fmla="*/ 0 w 1492617"/>
                <a:gd name="connsiteY3" fmla="*/ 1743793 h 1743793"/>
                <a:gd name="connsiteX4" fmla="*/ 0 w 1492617"/>
                <a:gd name="connsiteY4" fmla="*/ 0 h 1743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2617" h="1743793">
                  <a:moveTo>
                    <a:pt x="0" y="0"/>
                  </a:moveTo>
                  <a:lnTo>
                    <a:pt x="1492617" y="0"/>
                  </a:lnTo>
                  <a:lnTo>
                    <a:pt x="1492617" y="1743793"/>
                  </a:lnTo>
                  <a:lnTo>
                    <a:pt x="0" y="1743793"/>
                  </a:lnTo>
                  <a:lnTo>
                    <a:pt x="0" y="0"/>
                  </a:lnTo>
                  <a:close/>
                </a:path>
              </a:pathLst>
            </a:custGeom>
            <a:ln>
              <a:solidFill>
                <a:srgbClr val="009F92"/>
              </a:solidFill>
            </a:ln>
          </p:spPr>
          <p:style>
            <a:lnRef idx="2">
              <a:schemeClr val="accent5">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68580" tIns="68580" rIns="68580" bIns="68580" numCol="1" spcCol="1270" anchor="t" anchorCtr="0">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endParaRPr kumimoji="0" lang="en-US" sz="14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23" name="Freeform: Shape 3">
              <a:extLst>
                <a:ext uri="{FF2B5EF4-FFF2-40B4-BE49-F238E27FC236}">
                  <a16:creationId xmlns:a16="http://schemas.microsoft.com/office/drawing/2014/main" id="{DFF91353-F76C-F54C-BE64-10DEC202DEB0}"/>
                </a:ext>
              </a:extLst>
            </p:cNvPr>
            <p:cNvSpPr/>
            <p:nvPr/>
          </p:nvSpPr>
          <p:spPr>
            <a:xfrm>
              <a:off x="2255332" y="2335974"/>
              <a:ext cx="5391794" cy="942744"/>
            </a:xfrm>
            <a:custGeom>
              <a:avLst/>
              <a:gdLst>
                <a:gd name="connsiteX0" fmla="*/ 0 w 4982945"/>
                <a:gd name="connsiteY0" fmla="*/ 235686 h 942744"/>
                <a:gd name="connsiteX1" fmla="*/ 4511573 w 4982945"/>
                <a:gd name="connsiteY1" fmla="*/ 235686 h 942744"/>
                <a:gd name="connsiteX2" fmla="*/ 4511573 w 4982945"/>
                <a:gd name="connsiteY2" fmla="*/ 0 h 942744"/>
                <a:gd name="connsiteX3" fmla="*/ 4982945 w 4982945"/>
                <a:gd name="connsiteY3" fmla="*/ 471372 h 942744"/>
                <a:gd name="connsiteX4" fmla="*/ 4511573 w 4982945"/>
                <a:gd name="connsiteY4" fmla="*/ 942744 h 942744"/>
                <a:gd name="connsiteX5" fmla="*/ 4511573 w 4982945"/>
                <a:gd name="connsiteY5" fmla="*/ 707058 h 942744"/>
                <a:gd name="connsiteX6" fmla="*/ 0 w 4982945"/>
                <a:gd name="connsiteY6" fmla="*/ 707058 h 942744"/>
                <a:gd name="connsiteX7" fmla="*/ 0 w 4982945"/>
                <a:gd name="connsiteY7" fmla="*/ 235686 h 94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2945" h="942744">
                  <a:moveTo>
                    <a:pt x="0" y="235686"/>
                  </a:moveTo>
                  <a:lnTo>
                    <a:pt x="4511573" y="235686"/>
                  </a:lnTo>
                  <a:lnTo>
                    <a:pt x="4511573" y="0"/>
                  </a:lnTo>
                  <a:lnTo>
                    <a:pt x="4982945" y="471372"/>
                  </a:lnTo>
                  <a:lnTo>
                    <a:pt x="4511573" y="942744"/>
                  </a:lnTo>
                  <a:lnTo>
                    <a:pt x="4511573" y="707058"/>
                  </a:lnTo>
                  <a:lnTo>
                    <a:pt x="0" y="707058"/>
                  </a:lnTo>
                  <a:lnTo>
                    <a:pt x="0" y="235686"/>
                  </a:lnTo>
                  <a:close/>
                </a:path>
              </a:pathLst>
            </a:custGeom>
            <a:solidFill>
              <a:srgbClr val="F39B31"/>
            </a:solidFill>
          </p:spPr>
          <p:style>
            <a:lnRef idx="2">
              <a:schemeClr val="lt1">
                <a:hueOff val="0"/>
                <a:satOff val="0"/>
                <a:lumOff val="0"/>
                <a:alphaOff val="0"/>
              </a:schemeClr>
            </a:lnRef>
            <a:fillRef idx="1">
              <a:schemeClr val="accent5">
                <a:hueOff val="-2252848"/>
                <a:satOff val="-5806"/>
                <a:lumOff val="-3922"/>
                <a:alphaOff val="0"/>
              </a:schemeClr>
            </a:fillRef>
            <a:effectRef idx="0">
              <a:schemeClr val="accent5">
                <a:hueOff val="-2252848"/>
                <a:satOff val="-5806"/>
                <a:lumOff val="-3922"/>
                <a:alphaOff val="0"/>
              </a:schemeClr>
            </a:effectRef>
            <a:fontRef idx="minor">
              <a:schemeClr val="lt1"/>
            </a:fontRef>
          </p:style>
          <p:txBody>
            <a:bodyPr spcFirstLastPara="0" vert="horz" wrap="square" lIns="68580" tIns="304266" rIns="489686" bIns="385347" numCol="1" spcCol="1270" anchor="ctr" anchorCtr="0">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a:ea typeface="+mn-ea"/>
                  <a:cs typeface="Arial"/>
                </a:rPr>
                <a:t>Improved Operational Capacity</a:t>
              </a:r>
            </a:p>
          </p:txBody>
        </p:sp>
        <p:sp>
          <p:nvSpPr>
            <p:cNvPr id="24" name="Freeform: Shape 4">
              <a:extLst>
                <a:ext uri="{FF2B5EF4-FFF2-40B4-BE49-F238E27FC236}">
                  <a16:creationId xmlns:a16="http://schemas.microsoft.com/office/drawing/2014/main" id="{C05B265E-91BC-2647-B8C1-724FCE18F1D2}"/>
                </a:ext>
              </a:extLst>
            </p:cNvPr>
            <p:cNvSpPr/>
            <p:nvPr/>
          </p:nvSpPr>
          <p:spPr>
            <a:xfrm>
              <a:off x="3742244" y="2660251"/>
              <a:ext cx="3916170" cy="942744"/>
            </a:xfrm>
            <a:custGeom>
              <a:avLst/>
              <a:gdLst>
                <a:gd name="connsiteX0" fmla="*/ 0 w 3490328"/>
                <a:gd name="connsiteY0" fmla="*/ 235686 h 942744"/>
                <a:gd name="connsiteX1" fmla="*/ 3018956 w 3490328"/>
                <a:gd name="connsiteY1" fmla="*/ 235686 h 942744"/>
                <a:gd name="connsiteX2" fmla="*/ 3018956 w 3490328"/>
                <a:gd name="connsiteY2" fmla="*/ 0 h 942744"/>
                <a:gd name="connsiteX3" fmla="*/ 3490328 w 3490328"/>
                <a:gd name="connsiteY3" fmla="*/ 471372 h 942744"/>
                <a:gd name="connsiteX4" fmla="*/ 3018956 w 3490328"/>
                <a:gd name="connsiteY4" fmla="*/ 942744 h 942744"/>
                <a:gd name="connsiteX5" fmla="*/ 3018956 w 3490328"/>
                <a:gd name="connsiteY5" fmla="*/ 707058 h 942744"/>
                <a:gd name="connsiteX6" fmla="*/ 0 w 3490328"/>
                <a:gd name="connsiteY6" fmla="*/ 707058 h 942744"/>
                <a:gd name="connsiteX7" fmla="*/ 0 w 3490328"/>
                <a:gd name="connsiteY7" fmla="*/ 235686 h 94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0328" h="942744">
                  <a:moveTo>
                    <a:pt x="0" y="235686"/>
                  </a:moveTo>
                  <a:lnTo>
                    <a:pt x="3018956" y="235686"/>
                  </a:lnTo>
                  <a:lnTo>
                    <a:pt x="3018956" y="0"/>
                  </a:lnTo>
                  <a:lnTo>
                    <a:pt x="3490328" y="471372"/>
                  </a:lnTo>
                  <a:lnTo>
                    <a:pt x="3018956" y="942744"/>
                  </a:lnTo>
                  <a:lnTo>
                    <a:pt x="3018956" y="707058"/>
                  </a:lnTo>
                  <a:lnTo>
                    <a:pt x="0" y="707058"/>
                  </a:lnTo>
                  <a:lnTo>
                    <a:pt x="0" y="235686"/>
                  </a:lnTo>
                  <a:close/>
                </a:path>
              </a:pathLst>
            </a:custGeom>
            <a:solidFill>
              <a:srgbClr val="4AAD52"/>
            </a:solidFill>
          </p:spPr>
          <p:style>
            <a:lnRef idx="2">
              <a:schemeClr val="lt1">
                <a:hueOff val="0"/>
                <a:satOff val="0"/>
                <a:lumOff val="0"/>
                <a:alphaOff val="0"/>
              </a:schemeClr>
            </a:lnRef>
            <a:fillRef idx="1">
              <a:schemeClr val="accent5">
                <a:hueOff val="-4505695"/>
                <a:satOff val="-11613"/>
                <a:lumOff val="-7843"/>
                <a:alphaOff val="0"/>
              </a:schemeClr>
            </a:fillRef>
            <a:effectRef idx="0">
              <a:schemeClr val="accent5">
                <a:hueOff val="-4505695"/>
                <a:satOff val="-11613"/>
                <a:lumOff val="-7843"/>
                <a:alphaOff val="0"/>
              </a:schemeClr>
            </a:effectRef>
            <a:fontRef idx="minor">
              <a:schemeClr val="lt1"/>
            </a:fontRef>
          </p:style>
          <p:txBody>
            <a:bodyPr spcFirstLastPara="0" vert="horz" wrap="square" lIns="68580" tIns="304266" rIns="489686" bIns="385347" numCol="1" spcCol="1270" anchor="ctr" anchorCtr="0">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a:ea typeface="+mn-ea"/>
                  <a:cs typeface="Arial"/>
                </a:rPr>
                <a:t>Improved Reliability and Power Quality</a:t>
              </a: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5" name="Freeform: Shape 5">
              <a:extLst>
                <a:ext uri="{FF2B5EF4-FFF2-40B4-BE49-F238E27FC236}">
                  <a16:creationId xmlns:a16="http://schemas.microsoft.com/office/drawing/2014/main" id="{49855BBF-00F5-BF4F-8538-481AAA587332}"/>
                </a:ext>
              </a:extLst>
            </p:cNvPr>
            <p:cNvSpPr/>
            <p:nvPr/>
          </p:nvSpPr>
          <p:spPr>
            <a:xfrm>
              <a:off x="3766238" y="3378641"/>
              <a:ext cx="1456312" cy="1710708"/>
            </a:xfrm>
            <a:custGeom>
              <a:avLst/>
              <a:gdLst>
                <a:gd name="connsiteX0" fmla="*/ 0 w 1492617"/>
                <a:gd name="connsiteY0" fmla="*/ 0 h 1710708"/>
                <a:gd name="connsiteX1" fmla="*/ 1492617 w 1492617"/>
                <a:gd name="connsiteY1" fmla="*/ 0 h 1710708"/>
                <a:gd name="connsiteX2" fmla="*/ 1492617 w 1492617"/>
                <a:gd name="connsiteY2" fmla="*/ 1710708 h 1710708"/>
                <a:gd name="connsiteX3" fmla="*/ 0 w 1492617"/>
                <a:gd name="connsiteY3" fmla="*/ 1710708 h 1710708"/>
                <a:gd name="connsiteX4" fmla="*/ 0 w 1492617"/>
                <a:gd name="connsiteY4" fmla="*/ 0 h 1710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2617" h="1710708">
                  <a:moveTo>
                    <a:pt x="0" y="0"/>
                  </a:moveTo>
                  <a:lnTo>
                    <a:pt x="1492617" y="0"/>
                  </a:lnTo>
                  <a:lnTo>
                    <a:pt x="1492617" y="1710708"/>
                  </a:lnTo>
                  <a:lnTo>
                    <a:pt x="0" y="1710708"/>
                  </a:lnTo>
                  <a:lnTo>
                    <a:pt x="0" y="0"/>
                  </a:lnTo>
                  <a:close/>
                </a:path>
              </a:pathLst>
            </a:custGeom>
            <a:ln>
              <a:solidFill>
                <a:srgbClr val="4AAD52"/>
              </a:solidFill>
            </a:ln>
          </p:spPr>
          <p:style>
            <a:lnRef idx="2">
              <a:schemeClr val="accent5">
                <a:hueOff val="-3379271"/>
                <a:satOff val="-8710"/>
                <a:lumOff val="-5883"/>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68580" tIns="68580" rIns="68580" bIns="68580" numCol="1" spcCol="1270" anchor="t" anchorCtr="0">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endParaRPr kumimoji="0" lang="en-US" sz="14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26" name="Freeform: Shape 6">
              <a:extLst>
                <a:ext uri="{FF2B5EF4-FFF2-40B4-BE49-F238E27FC236}">
                  <a16:creationId xmlns:a16="http://schemas.microsoft.com/office/drawing/2014/main" id="{B4BCBE44-D1D3-4445-9BFC-7B26D72C6E59}"/>
                </a:ext>
              </a:extLst>
            </p:cNvPr>
            <p:cNvSpPr/>
            <p:nvPr/>
          </p:nvSpPr>
          <p:spPr>
            <a:xfrm>
              <a:off x="5248035" y="3131596"/>
              <a:ext cx="2469668" cy="942744"/>
            </a:xfrm>
            <a:custGeom>
              <a:avLst/>
              <a:gdLst>
                <a:gd name="connsiteX0" fmla="*/ 0 w 1997711"/>
                <a:gd name="connsiteY0" fmla="*/ 235686 h 942744"/>
                <a:gd name="connsiteX1" fmla="*/ 1526339 w 1997711"/>
                <a:gd name="connsiteY1" fmla="*/ 235686 h 942744"/>
                <a:gd name="connsiteX2" fmla="*/ 1526339 w 1997711"/>
                <a:gd name="connsiteY2" fmla="*/ 0 h 942744"/>
                <a:gd name="connsiteX3" fmla="*/ 1997711 w 1997711"/>
                <a:gd name="connsiteY3" fmla="*/ 471372 h 942744"/>
                <a:gd name="connsiteX4" fmla="*/ 1526339 w 1997711"/>
                <a:gd name="connsiteY4" fmla="*/ 942744 h 942744"/>
                <a:gd name="connsiteX5" fmla="*/ 1526339 w 1997711"/>
                <a:gd name="connsiteY5" fmla="*/ 707058 h 942744"/>
                <a:gd name="connsiteX6" fmla="*/ 0 w 1997711"/>
                <a:gd name="connsiteY6" fmla="*/ 707058 h 942744"/>
                <a:gd name="connsiteX7" fmla="*/ 0 w 1997711"/>
                <a:gd name="connsiteY7" fmla="*/ 235686 h 94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7711" h="942744">
                  <a:moveTo>
                    <a:pt x="0" y="235686"/>
                  </a:moveTo>
                  <a:lnTo>
                    <a:pt x="1526339" y="235686"/>
                  </a:lnTo>
                  <a:lnTo>
                    <a:pt x="1526339" y="0"/>
                  </a:lnTo>
                  <a:lnTo>
                    <a:pt x="1997711" y="471372"/>
                  </a:lnTo>
                  <a:lnTo>
                    <a:pt x="1526339" y="942744"/>
                  </a:lnTo>
                  <a:lnTo>
                    <a:pt x="1526339" y="707058"/>
                  </a:lnTo>
                  <a:lnTo>
                    <a:pt x="0" y="707058"/>
                  </a:lnTo>
                  <a:lnTo>
                    <a:pt x="0" y="235686"/>
                  </a:lnTo>
                  <a:close/>
                </a:path>
              </a:pathLst>
            </a:custGeom>
            <a:solidFill>
              <a:srgbClr val="AADD6D"/>
            </a:solidFill>
          </p:spPr>
          <p:style>
            <a:lnRef idx="2">
              <a:schemeClr val="lt1">
                <a:hueOff val="0"/>
                <a:satOff val="0"/>
                <a:lumOff val="0"/>
                <a:alphaOff val="0"/>
              </a:schemeClr>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fontRef>
          </p:style>
          <p:txBody>
            <a:bodyPr spcFirstLastPara="0" vert="horz" wrap="square" lIns="68580" tIns="304266" rIns="489686" bIns="385347" numCol="1" spcCol="1270" anchor="ctr" anchorCtr="0">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a:ea typeface="+mn-ea"/>
                  <a:cs typeface="Arial"/>
                </a:rPr>
                <a:t>I</a:t>
              </a:r>
              <a:r>
                <a:rPr kumimoji="0" lang="en-US" sz="1800" b="0" i="0" u="none" strike="noStrike" kern="1200" cap="none" spc="0" normalizeH="0" baseline="0" noProof="0">
                  <a:ln>
                    <a:noFill/>
                  </a:ln>
                  <a:solidFill>
                    <a:prstClr val="white"/>
                  </a:solidFill>
                  <a:effectLst/>
                  <a:uLnTx/>
                  <a:uFillTx/>
                  <a:latin typeface="Arial"/>
                  <a:ea typeface="+mn-ea"/>
                  <a:cs typeface="Arial"/>
                </a:rPr>
                <a:t>mproved Performance of Power System</a:t>
              </a: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8" name="Rectangle 27">
              <a:extLst>
                <a:ext uri="{FF2B5EF4-FFF2-40B4-BE49-F238E27FC236}">
                  <a16:creationId xmlns:a16="http://schemas.microsoft.com/office/drawing/2014/main" id="{83BF38BB-0E10-8E42-A9C0-B6E8F82F7B15}"/>
                </a:ext>
              </a:extLst>
            </p:cNvPr>
            <p:cNvSpPr/>
            <p:nvPr/>
          </p:nvSpPr>
          <p:spPr>
            <a:xfrm>
              <a:off x="2280964" y="3051422"/>
              <a:ext cx="1458112" cy="1641581"/>
            </a:xfrm>
            <a:prstGeom prst="rect">
              <a:avLst/>
            </a:prstGeom>
            <a:ln>
              <a:solidFill>
                <a:srgbClr val="F39B31"/>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6" name="Text Placeholder 6">
              <a:extLst>
                <a:ext uri="{FF2B5EF4-FFF2-40B4-BE49-F238E27FC236}">
                  <a16:creationId xmlns:a16="http://schemas.microsoft.com/office/drawing/2014/main" id="{6C457E40-D6DC-AA4C-9D82-E3E3E2B852E2}"/>
                </a:ext>
              </a:extLst>
            </p:cNvPr>
            <p:cNvSpPr txBox="1">
              <a:spLocks/>
            </p:cNvSpPr>
            <p:nvPr/>
          </p:nvSpPr>
          <p:spPr>
            <a:xfrm>
              <a:off x="804863" y="2806700"/>
              <a:ext cx="1379537" cy="1557338"/>
            </a:xfrm>
            <a:prstGeom prst="rect">
              <a:avLst/>
            </a:prstGeom>
          </p:spPr>
          <p:txBody>
            <a:bodyPr lIns="91440" tIns="45720" rIns="91440" bIns="45720" anchor="t"/>
            <a:lstStyle>
              <a:lvl1pPr marL="285750" indent="-285750" algn="l" defTabSz="914400" rtl="0" eaLnBrk="1" latinLnBrk="0" hangingPunct="1">
                <a:lnSpc>
                  <a:spcPct val="100000"/>
                </a:lnSpc>
                <a:spcBef>
                  <a:spcPts val="0"/>
                </a:spcBef>
                <a:buFont typeface="Arial" panose="020B0604020202020204" pitchFamily="34" charset="0"/>
                <a:buChar char="•"/>
                <a:defRPr sz="1800" b="0" kern="1200" baseline="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a:endParaRPr>
            </a:p>
          </p:txBody>
        </p:sp>
        <p:sp>
          <p:nvSpPr>
            <p:cNvPr id="37" name="Text Placeholder 6">
              <a:extLst>
                <a:ext uri="{FF2B5EF4-FFF2-40B4-BE49-F238E27FC236}">
                  <a16:creationId xmlns:a16="http://schemas.microsoft.com/office/drawing/2014/main" id="{4918CE04-B5FD-DD4B-A03D-FF98B851C019}"/>
                </a:ext>
              </a:extLst>
            </p:cNvPr>
            <p:cNvSpPr txBox="1">
              <a:spLocks/>
            </p:cNvSpPr>
            <p:nvPr/>
          </p:nvSpPr>
          <p:spPr>
            <a:xfrm>
              <a:off x="2328920" y="3121483"/>
              <a:ext cx="1348097" cy="1435291"/>
            </a:xfrm>
            <a:prstGeom prst="rect">
              <a:avLst/>
            </a:prstGeom>
          </p:spPr>
          <p:txBody>
            <a:bodyPr lIns="91440" tIns="45720" rIns="91440" bIns="45720" anchor="t"/>
            <a:lstStyle>
              <a:lvl1pPr marL="285750" indent="-285750" algn="l" defTabSz="914400" rtl="0" eaLnBrk="1" latinLnBrk="0" hangingPunct="1">
                <a:lnSpc>
                  <a:spcPct val="100000"/>
                </a:lnSpc>
                <a:spcBef>
                  <a:spcPts val="0"/>
                </a:spcBef>
                <a:buFont typeface="Arial" panose="020B0604020202020204" pitchFamily="34" charset="0"/>
                <a:buChar char="•"/>
                <a:defRPr sz="1800" b="0" kern="1200" baseline="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a:endParaRPr>
            </a:p>
          </p:txBody>
        </p:sp>
        <p:sp>
          <p:nvSpPr>
            <p:cNvPr id="38" name="Text Placeholder 6">
              <a:extLst>
                <a:ext uri="{FF2B5EF4-FFF2-40B4-BE49-F238E27FC236}">
                  <a16:creationId xmlns:a16="http://schemas.microsoft.com/office/drawing/2014/main" id="{C907023F-B470-2D41-99E1-D85A38069B1E}"/>
                </a:ext>
              </a:extLst>
            </p:cNvPr>
            <p:cNvSpPr txBox="1">
              <a:spLocks/>
            </p:cNvSpPr>
            <p:nvPr/>
          </p:nvSpPr>
          <p:spPr>
            <a:xfrm>
              <a:off x="3815921" y="3460207"/>
              <a:ext cx="1348097" cy="1435291"/>
            </a:xfrm>
            <a:prstGeom prst="rect">
              <a:avLst/>
            </a:prstGeom>
          </p:spPr>
          <p:txBody>
            <a:bodyPr lIns="91440" tIns="45720" rIns="91440" bIns="45720" anchor="t"/>
            <a:lstStyle>
              <a:lvl1pPr marL="285750" indent="-285750" algn="l" defTabSz="914400" rtl="0" eaLnBrk="1" latinLnBrk="0" hangingPunct="1">
                <a:lnSpc>
                  <a:spcPct val="100000"/>
                </a:lnSpc>
                <a:spcBef>
                  <a:spcPts val="0"/>
                </a:spcBef>
                <a:buFont typeface="Arial" panose="020B0604020202020204" pitchFamily="34" charset="0"/>
                <a:buChar char="•"/>
                <a:defRPr sz="1800" b="0" kern="1200" baseline="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a:endParaRPr>
            </a:p>
          </p:txBody>
        </p:sp>
        <p:sp>
          <p:nvSpPr>
            <p:cNvPr id="39" name="Text Placeholder 6">
              <a:extLst>
                <a:ext uri="{FF2B5EF4-FFF2-40B4-BE49-F238E27FC236}">
                  <a16:creationId xmlns:a16="http://schemas.microsoft.com/office/drawing/2014/main" id="{FDAD775E-620C-4949-ABAC-774C86322DF8}"/>
                </a:ext>
              </a:extLst>
            </p:cNvPr>
            <p:cNvSpPr txBox="1">
              <a:spLocks/>
            </p:cNvSpPr>
            <p:nvPr/>
          </p:nvSpPr>
          <p:spPr>
            <a:xfrm>
              <a:off x="5327607" y="3764585"/>
              <a:ext cx="1348097" cy="1435291"/>
            </a:xfrm>
            <a:prstGeom prst="rect">
              <a:avLst/>
            </a:prstGeom>
          </p:spPr>
          <p:txBody>
            <a:bodyPr lIns="91440" tIns="45720" rIns="91440" bIns="45720" anchor="t"/>
            <a:lstStyle>
              <a:lvl1pPr marL="285750" indent="-285750" algn="l" defTabSz="914400" rtl="0" eaLnBrk="1" latinLnBrk="0" hangingPunct="1">
                <a:lnSpc>
                  <a:spcPct val="100000"/>
                </a:lnSpc>
                <a:spcBef>
                  <a:spcPts val="0"/>
                </a:spcBef>
                <a:buFont typeface="Arial" panose="020B0604020202020204" pitchFamily="34" charset="0"/>
                <a:buChar char="•"/>
                <a:defRPr sz="1800" b="0" kern="1200" baseline="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a:endParaRPr>
            </a:p>
          </p:txBody>
        </p:sp>
      </p:grpSp>
      <p:sp>
        <p:nvSpPr>
          <p:cNvPr id="4" name="TextBox 3">
            <a:extLst>
              <a:ext uri="{FF2B5EF4-FFF2-40B4-BE49-F238E27FC236}">
                <a16:creationId xmlns:a16="http://schemas.microsoft.com/office/drawing/2014/main" id="{8B5B7F34-781E-75AD-1A17-B02A85A72975}"/>
              </a:ext>
            </a:extLst>
          </p:cNvPr>
          <p:cNvSpPr txBox="1"/>
          <p:nvPr/>
        </p:nvSpPr>
        <p:spPr>
          <a:xfrm>
            <a:off x="198113" y="2629030"/>
            <a:ext cx="1913452"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a:ea typeface="+mn-ea"/>
                <a:cs typeface="Arial"/>
              </a:rPr>
              <a:t>Using a battery to facilitate power reduction or curtailments during abnormal circuit configuratio</a:t>
            </a:r>
            <a:r>
              <a:rPr kumimoji="0" lang="en-US" sz="1800" b="0" i="0" u="none" strike="noStrike" kern="1200" cap="none" spc="0" normalizeH="0" baseline="0" noProof="0">
                <a:ln>
                  <a:noFill/>
                </a:ln>
                <a:solidFill>
                  <a:prstClr val="black"/>
                </a:solidFill>
                <a:effectLst/>
                <a:uLnTx/>
                <a:uFillTx/>
                <a:latin typeface="Arial"/>
                <a:ea typeface="+mn-ea"/>
                <a:cs typeface="Arial"/>
              </a:rPr>
              <a:t>ns</a:t>
            </a: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 name="TextBox 4">
            <a:extLst>
              <a:ext uri="{FF2B5EF4-FFF2-40B4-BE49-F238E27FC236}">
                <a16:creationId xmlns:a16="http://schemas.microsoft.com/office/drawing/2014/main" id="{93C268A2-47A2-3C4E-16A3-F96C395F3A7A}"/>
              </a:ext>
            </a:extLst>
          </p:cNvPr>
          <p:cNvSpPr txBox="1"/>
          <p:nvPr/>
        </p:nvSpPr>
        <p:spPr>
          <a:xfrm>
            <a:off x="2220685" y="3053443"/>
            <a:ext cx="1779814"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a:ea typeface="+mn-ea"/>
                <a:cs typeface="Arial"/>
              </a:rPr>
              <a:t>Coordinated dispatchable or scheduled electricity production </a:t>
            </a:r>
            <a:endParaRPr kumimoji="0" lang="en-US" sz="1800" b="0" i="0" u="none" strike="noStrike" kern="1200" cap="none" spc="0" normalizeH="0" baseline="0" noProof="0">
              <a:ln>
                <a:noFill/>
              </a:ln>
              <a:solidFill>
                <a:prstClr val="black"/>
              </a:solidFill>
              <a:effectLst/>
              <a:uLnTx/>
              <a:uFillTx/>
              <a:latin typeface="Arial"/>
              <a:ea typeface="+mn-ea"/>
              <a:cs typeface="Arial"/>
            </a:endParaRPr>
          </a:p>
        </p:txBody>
      </p:sp>
      <p:sp>
        <p:nvSpPr>
          <p:cNvPr id="6" name="TextBox 5">
            <a:extLst>
              <a:ext uri="{FF2B5EF4-FFF2-40B4-BE49-F238E27FC236}">
                <a16:creationId xmlns:a16="http://schemas.microsoft.com/office/drawing/2014/main" id="{2BDF2019-B153-8176-7D54-D19AFC1C1941}"/>
              </a:ext>
            </a:extLst>
          </p:cNvPr>
          <p:cNvSpPr txBox="1"/>
          <p:nvPr/>
        </p:nvSpPr>
        <p:spPr>
          <a:xfrm>
            <a:off x="4180114" y="3526971"/>
            <a:ext cx="1714500"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a:ea typeface="+mn-ea"/>
                <a:cs typeface="Arial"/>
              </a:rPr>
              <a:t>Reduce outages associated with overloads, as well as voltage control. Use as backup power source during outages</a:t>
            </a:r>
          </a:p>
        </p:txBody>
      </p:sp>
      <p:sp>
        <p:nvSpPr>
          <p:cNvPr id="7" name="TextBox 6">
            <a:extLst>
              <a:ext uri="{FF2B5EF4-FFF2-40B4-BE49-F238E27FC236}">
                <a16:creationId xmlns:a16="http://schemas.microsoft.com/office/drawing/2014/main" id="{0956A7B9-8A80-C4CC-5A9B-BC9B0C4F0CD9}"/>
              </a:ext>
            </a:extLst>
          </p:cNvPr>
          <p:cNvSpPr txBox="1"/>
          <p:nvPr/>
        </p:nvSpPr>
        <p:spPr>
          <a:xfrm>
            <a:off x="6095999" y="3913414"/>
            <a:ext cx="1894114"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a:ea typeface="+mn-ea"/>
                <a:cs typeface="Arial"/>
              </a:rPr>
              <a:t>Helps reduce electrical losses in the system</a:t>
            </a:r>
          </a:p>
        </p:txBody>
      </p:sp>
    </p:spTree>
    <p:extLst>
      <p:ext uri="{BB962C8B-B14F-4D97-AF65-F5344CB8AC3E}">
        <p14:creationId xmlns:p14="http://schemas.microsoft.com/office/powerpoint/2010/main" val="2786956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155FAB3-ED3E-8B48-A929-574702243F6A}"/>
              </a:ext>
            </a:extLst>
          </p:cNvPr>
          <p:cNvSpPr txBox="1">
            <a:spLocks/>
          </p:cNvSpPr>
          <p:nvPr/>
        </p:nvSpPr>
        <p:spPr>
          <a:xfrm>
            <a:off x="411161" y="407960"/>
            <a:ext cx="9166889" cy="978729"/>
          </a:xfrm>
          <a:prstGeom prst="rect">
            <a:avLst/>
          </a:prstGeom>
        </p:spPr>
        <p:txBody>
          <a:bodyPr wrap="square" lIns="91440" tIns="45720" rIns="91440" bIns="45720" anchor="t">
            <a:spAutoFit/>
          </a:bodyPr>
          <a:lstStyle>
            <a:lvl1pPr algn="l" defTabSz="914400" rtl="0" eaLnBrk="1" latinLnBrk="0" hangingPunct="1">
              <a:lnSpc>
                <a:spcPct val="90000"/>
              </a:lnSpc>
              <a:spcBef>
                <a:spcPct val="0"/>
              </a:spcBef>
              <a:buNone/>
              <a:defRPr sz="4400" kern="1200" baseline="0">
                <a:solidFill>
                  <a:schemeClr val="tx1"/>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effectLst/>
                <a:uLnTx/>
                <a:uFillTx/>
                <a:latin typeface="Arial"/>
                <a:ea typeface="+mj-ea"/>
                <a:cs typeface="Arial"/>
              </a:rPr>
              <a:t>Module 3 Progress – for </a:t>
            </a:r>
            <a:r>
              <a:rPr lang="en-US" sz="3200">
                <a:latin typeface="Arial"/>
                <a:cs typeface="Arial"/>
              </a:rPr>
              <a:t>Operational</a:t>
            </a:r>
            <a:r>
              <a:rPr kumimoji="0" lang="en-US" sz="3200" b="0" i="0" u="none" strike="noStrike" kern="1200" cap="none" spc="0" normalizeH="0" baseline="0" noProof="0">
                <a:ln>
                  <a:noFill/>
                </a:ln>
                <a:effectLst/>
                <a:uLnTx/>
                <a:uFillTx/>
                <a:latin typeface="Arial"/>
                <a:ea typeface="+mj-ea"/>
                <a:cs typeface="Arial"/>
              </a:rPr>
              <a:t> </a:t>
            </a:r>
            <a:r>
              <a:rPr lang="en-US" sz="3200">
                <a:latin typeface="Arial"/>
                <a:cs typeface="Arial"/>
              </a:rPr>
              <a:t>Flexibility</a:t>
            </a:r>
            <a:r>
              <a:rPr kumimoji="0" lang="en-US" sz="3200" b="0" i="0" u="none" strike="noStrike" kern="1200" cap="none" spc="0" normalizeH="0" baseline="0" noProof="0">
                <a:ln>
                  <a:noFill/>
                </a:ln>
                <a:effectLst/>
                <a:uLnTx/>
                <a:uFillTx/>
                <a:latin typeface="Arial"/>
                <a:ea typeface="+mj-ea"/>
                <a:cs typeface="Arial"/>
              </a:rPr>
              <a:t> IEEE 2030.5</a:t>
            </a:r>
          </a:p>
        </p:txBody>
      </p:sp>
      <p:sp>
        <p:nvSpPr>
          <p:cNvPr id="2" name="TextBox 1">
            <a:extLst>
              <a:ext uri="{FF2B5EF4-FFF2-40B4-BE49-F238E27FC236}">
                <a16:creationId xmlns:a16="http://schemas.microsoft.com/office/drawing/2014/main" id="{020E01B7-CBA0-9A46-4580-244BB8B84325}"/>
              </a:ext>
            </a:extLst>
          </p:cNvPr>
          <p:cNvSpPr txBox="1"/>
          <p:nvPr/>
        </p:nvSpPr>
        <p:spPr>
          <a:xfrm>
            <a:off x="530679" y="1510393"/>
            <a:ext cx="4835979" cy="2677656"/>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rial"/>
                <a:ea typeface="+mn-ea"/>
                <a:cs typeface="Arial"/>
              </a:rPr>
              <a:t>Test plan complete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rial"/>
                <a:ea typeface="+mn-ea"/>
                <a:cs typeface="Arial"/>
              </a:rPr>
              <a:t>Hardware installed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rial"/>
                <a:ea typeface="+mn-ea"/>
                <a:cs typeface="Arial"/>
              </a:rPr>
              <a:t>Integration testing complete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rial"/>
                <a:ea typeface="+mn-ea"/>
                <a:cs typeface="Arial"/>
              </a:rPr>
              <a:t>Currently conducting tests at the laboratory</a:t>
            </a:r>
          </a:p>
        </p:txBody>
      </p:sp>
      <p:pic>
        <p:nvPicPr>
          <p:cNvPr id="3" name="Picture 4" descr="Diagram&#10;&#10;Description automatically generated">
            <a:extLst>
              <a:ext uri="{FF2B5EF4-FFF2-40B4-BE49-F238E27FC236}">
                <a16:creationId xmlns:a16="http://schemas.microsoft.com/office/drawing/2014/main" id="{12AAE924-C1DB-C3BD-FE1D-F64A39CACCCA}"/>
              </a:ext>
            </a:extLst>
          </p:cNvPr>
          <p:cNvPicPr>
            <a:picLocks noChangeAspect="1"/>
          </p:cNvPicPr>
          <p:nvPr/>
        </p:nvPicPr>
        <p:blipFill>
          <a:blip r:embed="rId2"/>
          <a:stretch>
            <a:fillRect/>
          </a:stretch>
        </p:blipFill>
        <p:spPr>
          <a:xfrm>
            <a:off x="5941142" y="1427040"/>
            <a:ext cx="5385619" cy="3991629"/>
          </a:xfrm>
          <a:prstGeom prst="rect">
            <a:avLst/>
          </a:prstGeom>
        </p:spPr>
      </p:pic>
      <p:sp>
        <p:nvSpPr>
          <p:cNvPr id="5" name="TextBox 4">
            <a:extLst>
              <a:ext uri="{FF2B5EF4-FFF2-40B4-BE49-F238E27FC236}">
                <a16:creationId xmlns:a16="http://schemas.microsoft.com/office/drawing/2014/main" id="{FB5ADC4F-5EBC-5F96-CE93-DE6CD7090422}"/>
              </a:ext>
            </a:extLst>
          </p:cNvPr>
          <p:cNvSpPr txBox="1"/>
          <p:nvPr/>
        </p:nvSpPr>
        <p:spPr>
          <a:xfrm>
            <a:off x="9047445" y="3911773"/>
            <a:ext cx="348432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Arial"/>
              </a:rPr>
              <a:t>CSED: Customer Service Electrical Device</a:t>
            </a:r>
          </a:p>
        </p:txBody>
      </p:sp>
    </p:spTree>
    <p:extLst>
      <p:ext uri="{BB962C8B-B14F-4D97-AF65-F5344CB8AC3E}">
        <p14:creationId xmlns:p14="http://schemas.microsoft.com/office/powerpoint/2010/main" val="3857985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155FAB3-ED3E-8B48-A929-574702243F6A}"/>
              </a:ext>
            </a:extLst>
          </p:cNvPr>
          <p:cNvSpPr txBox="1">
            <a:spLocks/>
          </p:cNvSpPr>
          <p:nvPr/>
        </p:nvSpPr>
        <p:spPr>
          <a:xfrm>
            <a:off x="411161" y="407960"/>
            <a:ext cx="9166889" cy="978729"/>
          </a:xfrm>
          <a:prstGeom prst="rect">
            <a:avLst/>
          </a:prstGeom>
        </p:spPr>
        <p:txBody>
          <a:bodyPr wrap="square" lIns="91440" tIns="45720" rIns="91440" bIns="45720" anchor="t">
            <a:spAutoFit/>
          </a:bodyPr>
          <a:lstStyle>
            <a:lvl1pPr algn="l" defTabSz="914400" rtl="0" eaLnBrk="1" latinLnBrk="0" hangingPunct="1">
              <a:lnSpc>
                <a:spcPct val="90000"/>
              </a:lnSpc>
              <a:spcBef>
                <a:spcPct val="0"/>
              </a:spcBef>
              <a:buNone/>
              <a:defRPr sz="4400" kern="1200" baseline="0">
                <a:solidFill>
                  <a:schemeClr val="tx1"/>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effectLst/>
                <a:uLnTx/>
                <a:uFillTx/>
                <a:latin typeface="Arial"/>
                <a:ea typeface="+mj-ea"/>
                <a:cs typeface="Arial"/>
              </a:rPr>
              <a:t>Module 3 Progress – for </a:t>
            </a:r>
            <a:r>
              <a:rPr lang="en-US" sz="3200">
                <a:latin typeface="Arial"/>
                <a:cs typeface="Arial"/>
              </a:rPr>
              <a:t>Operational</a:t>
            </a:r>
            <a:r>
              <a:rPr kumimoji="0" lang="en-US" sz="3200" b="0" i="0" u="none" strike="noStrike" kern="1200" cap="none" spc="0" normalizeH="0" baseline="0" noProof="0">
                <a:ln>
                  <a:noFill/>
                </a:ln>
                <a:effectLst/>
                <a:uLnTx/>
                <a:uFillTx/>
                <a:latin typeface="Arial"/>
                <a:ea typeface="+mj-ea"/>
                <a:cs typeface="Arial"/>
              </a:rPr>
              <a:t> </a:t>
            </a:r>
            <a:r>
              <a:rPr lang="en-US" sz="3200">
                <a:latin typeface="Arial"/>
                <a:cs typeface="Arial"/>
              </a:rPr>
              <a:t>Flexibility</a:t>
            </a:r>
            <a:r>
              <a:rPr kumimoji="0" lang="en-US" sz="3200" b="0" i="0" u="none" strike="noStrike" kern="1200" cap="none" spc="0" normalizeH="0" baseline="0" noProof="0">
                <a:ln>
                  <a:noFill/>
                </a:ln>
                <a:effectLst/>
                <a:uLnTx/>
                <a:uFillTx/>
                <a:latin typeface="Arial"/>
                <a:ea typeface="+mj-ea"/>
                <a:cs typeface="Arial"/>
              </a:rPr>
              <a:t> IEEE 2030.5</a:t>
            </a:r>
          </a:p>
        </p:txBody>
      </p:sp>
      <p:pic>
        <p:nvPicPr>
          <p:cNvPr id="9" name="Picture 8" descr="A picture containing device, meter, machine, outdoor">
            <a:extLst>
              <a:ext uri="{FF2B5EF4-FFF2-40B4-BE49-F238E27FC236}">
                <a16:creationId xmlns:a16="http://schemas.microsoft.com/office/drawing/2014/main" id="{9980D67A-450F-7F8D-0628-344D0571C8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89305" y="943491"/>
            <a:ext cx="2794862" cy="3726483"/>
          </a:xfrm>
          <a:prstGeom prst="rect">
            <a:avLst/>
          </a:prstGeom>
        </p:spPr>
      </p:pic>
      <p:pic>
        <p:nvPicPr>
          <p:cNvPr id="11" name="Picture 10" descr="A picture containing electrical wiring, electronics, machine, electrical supply">
            <a:extLst>
              <a:ext uri="{FF2B5EF4-FFF2-40B4-BE49-F238E27FC236}">
                <a16:creationId xmlns:a16="http://schemas.microsoft.com/office/drawing/2014/main" id="{3C22FEB4-882D-855C-932C-04120C7520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8458" y="1741626"/>
            <a:ext cx="3919112" cy="2939334"/>
          </a:xfrm>
          <a:prstGeom prst="rect">
            <a:avLst/>
          </a:prstGeom>
        </p:spPr>
      </p:pic>
      <p:pic>
        <p:nvPicPr>
          <p:cNvPr id="13" name="Picture 12" descr="A trailer with a logo on it">
            <a:extLst>
              <a:ext uri="{FF2B5EF4-FFF2-40B4-BE49-F238E27FC236}">
                <a16:creationId xmlns:a16="http://schemas.microsoft.com/office/drawing/2014/main" id="{19DC02EC-68B1-1FDC-26C6-78B0518D29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6883" y="1881128"/>
            <a:ext cx="3733109" cy="2799832"/>
          </a:xfrm>
          <a:prstGeom prst="rect">
            <a:avLst/>
          </a:prstGeom>
        </p:spPr>
      </p:pic>
      <p:sp>
        <p:nvSpPr>
          <p:cNvPr id="14" name="TextBox 13">
            <a:extLst>
              <a:ext uri="{FF2B5EF4-FFF2-40B4-BE49-F238E27FC236}">
                <a16:creationId xmlns:a16="http://schemas.microsoft.com/office/drawing/2014/main" id="{FF7D0019-EC02-1688-5345-3EB5EAA53250}"/>
              </a:ext>
            </a:extLst>
          </p:cNvPr>
          <p:cNvSpPr txBox="1"/>
          <p:nvPr/>
        </p:nvSpPr>
        <p:spPr>
          <a:xfrm>
            <a:off x="807833" y="4749114"/>
            <a:ext cx="322270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Dell blade server with Kitu Citadel installed</a:t>
            </a:r>
          </a:p>
        </p:txBody>
      </p:sp>
      <p:sp>
        <p:nvSpPr>
          <p:cNvPr id="15" name="TextBox 14">
            <a:extLst>
              <a:ext uri="{FF2B5EF4-FFF2-40B4-BE49-F238E27FC236}">
                <a16:creationId xmlns:a16="http://schemas.microsoft.com/office/drawing/2014/main" id="{7357E081-3A5E-76A9-9F30-61EAC40A1ECA}"/>
              </a:ext>
            </a:extLst>
          </p:cNvPr>
          <p:cNvSpPr txBox="1"/>
          <p:nvPr/>
        </p:nvSpPr>
        <p:spPr>
          <a:xfrm>
            <a:off x="4698569" y="4749114"/>
            <a:ext cx="322270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MBESS on trailer </a:t>
            </a:r>
          </a:p>
        </p:txBody>
      </p:sp>
      <p:sp>
        <p:nvSpPr>
          <p:cNvPr id="17" name="TextBox 16">
            <a:extLst>
              <a:ext uri="{FF2B5EF4-FFF2-40B4-BE49-F238E27FC236}">
                <a16:creationId xmlns:a16="http://schemas.microsoft.com/office/drawing/2014/main" id="{5763E7F7-01E8-6891-87AC-EBB917044D06}"/>
              </a:ext>
            </a:extLst>
          </p:cNvPr>
          <p:cNvSpPr txBox="1"/>
          <p:nvPr/>
        </p:nvSpPr>
        <p:spPr>
          <a:xfrm>
            <a:off x="8589305" y="4749114"/>
            <a:ext cx="3222703" cy="923330"/>
          </a:xfrm>
          <a:prstGeom prst="rect">
            <a:avLst/>
          </a:prstGeom>
          <a:noFill/>
        </p:spPr>
        <p:txBody>
          <a:bodyPr wrap="square" lIns="91440" tIns="45720" rIns="91440" bIns="45720" rtlCol="0" anchor="t">
            <a:spAutoFit/>
          </a:bodyPr>
          <a:lstStyle/>
          <a:p>
            <a:pPr>
              <a:defRPr/>
            </a:pPr>
            <a:r>
              <a:rPr kumimoji="0" lang="en-US" sz="1800" b="0" i="0" u="none" strike="noStrike" kern="1200" cap="none" spc="0" normalizeH="0" baseline="0" noProof="0">
                <a:ln>
                  <a:noFill/>
                </a:ln>
                <a:effectLst/>
                <a:uLnTx/>
                <a:uFillTx/>
                <a:latin typeface="Arial"/>
                <a:ea typeface="+mn-ea"/>
                <a:cs typeface="+mn-cs"/>
              </a:rPr>
              <a:t>Outdoor </a:t>
            </a:r>
            <a:r>
              <a:rPr lang="en-US">
                <a:latin typeface="Arial"/>
              </a:rPr>
              <a:t>Customer Service Electrical Device (CSED) </a:t>
            </a:r>
            <a:r>
              <a:rPr kumimoji="0" lang="en-US" sz="1800" b="0" i="0" u="none" strike="noStrike" kern="1200" cap="none" spc="0" normalizeH="0" baseline="0" noProof="0">
                <a:ln>
                  <a:noFill/>
                </a:ln>
                <a:effectLst/>
                <a:uLnTx/>
                <a:uFillTx/>
                <a:latin typeface="Arial"/>
                <a:ea typeface="+mn-ea"/>
                <a:cs typeface="+mn-cs"/>
              </a:rPr>
              <a:t>Panel</a:t>
            </a:r>
          </a:p>
        </p:txBody>
      </p:sp>
    </p:spTree>
    <p:extLst>
      <p:ext uri="{BB962C8B-B14F-4D97-AF65-F5344CB8AC3E}">
        <p14:creationId xmlns:p14="http://schemas.microsoft.com/office/powerpoint/2010/main" val="456055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5FA7422-E551-4CB9-915E-329A6318B854}"/>
              </a:ext>
            </a:extLst>
          </p:cNvPr>
          <p:cNvSpPr>
            <a:spLocks noGrp="1"/>
          </p:cNvSpPr>
          <p:nvPr>
            <p:ph type="title" idx="4294967295"/>
          </p:nvPr>
        </p:nvSpPr>
        <p:spPr>
          <a:xfrm>
            <a:off x="838200" y="649288"/>
            <a:ext cx="10515600" cy="1325562"/>
          </a:xfrm>
        </p:spPr>
        <p:txBody>
          <a:bodyPr/>
          <a:lstStyle/>
          <a:p>
            <a:pPr algn="ctr"/>
            <a:r>
              <a:rPr lang="en-US"/>
              <a:t>Welcome from SCE Senior Vice President Erik Takayesu</a:t>
            </a:r>
          </a:p>
        </p:txBody>
      </p:sp>
      <p:pic>
        <p:nvPicPr>
          <p:cNvPr id="3" name="Picture 2" descr="A person in a suit and tie&#10;&#10;Description automatically generated with medium confidence">
            <a:extLst>
              <a:ext uri="{FF2B5EF4-FFF2-40B4-BE49-F238E27FC236}">
                <a16:creationId xmlns:a16="http://schemas.microsoft.com/office/drawing/2014/main" id="{60924ADF-30B4-4B47-BCAD-72A5558D85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61114" y="2075873"/>
            <a:ext cx="3069771" cy="4297680"/>
          </a:xfrm>
          <a:prstGeom prst="rect">
            <a:avLst/>
          </a:prstGeom>
        </p:spPr>
      </p:pic>
    </p:spTree>
    <p:extLst>
      <p:ext uri="{BB962C8B-B14F-4D97-AF65-F5344CB8AC3E}">
        <p14:creationId xmlns:p14="http://schemas.microsoft.com/office/powerpoint/2010/main" val="11422506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636CB-42EF-423C-D02D-54FBAC58ECCE}"/>
              </a:ext>
            </a:extLst>
          </p:cNvPr>
          <p:cNvSpPr>
            <a:spLocks noGrp="1"/>
          </p:cNvSpPr>
          <p:nvPr>
            <p:ph type="title"/>
          </p:nvPr>
        </p:nvSpPr>
        <p:spPr/>
        <p:txBody>
          <a:bodyPr lIns="91440" tIns="45720" rIns="91440" bIns="45720" anchor="t"/>
          <a:lstStyle/>
          <a:p>
            <a:r>
              <a:rPr lang="en-US" sz="3200" b="0">
                <a:solidFill>
                  <a:schemeClr val="tx1"/>
                </a:solidFill>
                <a:cs typeface="Arial"/>
              </a:rPr>
              <a:t>Plan for Additional Use Cases</a:t>
            </a:r>
            <a:endParaRPr lang="en-US" sz="3200" b="0">
              <a:solidFill>
                <a:schemeClr val="tx1"/>
              </a:solidFill>
            </a:endParaRPr>
          </a:p>
        </p:txBody>
      </p:sp>
      <p:sp>
        <p:nvSpPr>
          <p:cNvPr id="3" name="Content Placeholder 2">
            <a:extLst>
              <a:ext uri="{FF2B5EF4-FFF2-40B4-BE49-F238E27FC236}">
                <a16:creationId xmlns:a16="http://schemas.microsoft.com/office/drawing/2014/main" id="{3E51E49D-9AAC-DA82-D917-1AC1CE5C488C}"/>
              </a:ext>
            </a:extLst>
          </p:cNvPr>
          <p:cNvSpPr>
            <a:spLocks noGrp="1"/>
          </p:cNvSpPr>
          <p:nvPr>
            <p:ph sz="quarter" idx="13"/>
          </p:nvPr>
        </p:nvSpPr>
        <p:spPr>
          <a:xfrm>
            <a:off x="435007" y="1245870"/>
            <a:ext cx="7092891" cy="4657747"/>
          </a:xfrm>
        </p:spPr>
        <p:txBody>
          <a:bodyPr lIns="91440" tIns="45720" rIns="91440" bIns="45720" anchor="t"/>
          <a:lstStyle/>
          <a:p>
            <a:r>
              <a:rPr lang="en-US" sz="2400">
                <a:solidFill>
                  <a:schemeClr val="tx1"/>
                </a:solidFill>
                <a:cs typeface="Arial"/>
              </a:rPr>
              <a:t>Building a customized "Companion Trailer" </a:t>
            </a:r>
          </a:p>
          <a:p>
            <a:pPr marL="0" indent="0">
              <a:buNone/>
            </a:pPr>
            <a:endParaRPr lang="en-US">
              <a:solidFill>
                <a:schemeClr val="tx1"/>
              </a:solidFill>
              <a:cs typeface="Arial"/>
            </a:endParaRPr>
          </a:p>
          <a:p>
            <a:endParaRPr lang="en-US">
              <a:cs typeface="Arial"/>
            </a:endParaRPr>
          </a:p>
        </p:txBody>
      </p:sp>
      <p:pic>
        <p:nvPicPr>
          <p:cNvPr id="4" name="Picture 4" descr="Diagram, schematic&#10;&#10;Description automatically generated">
            <a:extLst>
              <a:ext uri="{FF2B5EF4-FFF2-40B4-BE49-F238E27FC236}">
                <a16:creationId xmlns:a16="http://schemas.microsoft.com/office/drawing/2014/main" id="{942CF236-1EEB-2AB7-E48D-D905A10CDDCB}"/>
              </a:ext>
            </a:extLst>
          </p:cNvPr>
          <p:cNvPicPr>
            <a:picLocks noChangeAspect="1"/>
          </p:cNvPicPr>
          <p:nvPr/>
        </p:nvPicPr>
        <p:blipFill rotWithShape="1">
          <a:blip r:embed="rId2"/>
          <a:srcRect t="14967" b="9544"/>
          <a:stretch/>
        </p:blipFill>
        <p:spPr>
          <a:xfrm>
            <a:off x="141514" y="1662521"/>
            <a:ext cx="7478970" cy="4657747"/>
          </a:xfrm>
          <a:prstGeom prst="rect">
            <a:avLst/>
          </a:prstGeom>
        </p:spPr>
      </p:pic>
      <p:pic>
        <p:nvPicPr>
          <p:cNvPr id="5" name="Picture 5" descr="A picture containing grass, tree, outdoor, park&#10;&#10;Description automatically generated">
            <a:extLst>
              <a:ext uri="{FF2B5EF4-FFF2-40B4-BE49-F238E27FC236}">
                <a16:creationId xmlns:a16="http://schemas.microsoft.com/office/drawing/2014/main" id="{87AB206C-3423-D804-0E2C-8F71A12059F4}"/>
              </a:ext>
            </a:extLst>
          </p:cNvPr>
          <p:cNvPicPr>
            <a:picLocks noChangeAspect="1"/>
          </p:cNvPicPr>
          <p:nvPr/>
        </p:nvPicPr>
        <p:blipFill>
          <a:blip r:embed="rId3"/>
          <a:stretch>
            <a:fillRect/>
          </a:stretch>
        </p:blipFill>
        <p:spPr>
          <a:xfrm>
            <a:off x="7532563" y="1103934"/>
            <a:ext cx="4215229" cy="5086964"/>
          </a:xfrm>
          <a:prstGeom prst="rect">
            <a:avLst/>
          </a:prstGeom>
        </p:spPr>
      </p:pic>
    </p:spTree>
    <p:extLst>
      <p:ext uri="{BB962C8B-B14F-4D97-AF65-F5344CB8AC3E}">
        <p14:creationId xmlns:p14="http://schemas.microsoft.com/office/powerpoint/2010/main" val="78596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BC3E589-A447-374D-93CC-D516C6CA25CE}"/>
              </a:ext>
            </a:extLst>
          </p:cNvPr>
          <p:cNvSpPr txBox="1">
            <a:spLocks/>
          </p:cNvSpPr>
          <p:nvPr/>
        </p:nvSpPr>
        <p:spPr>
          <a:xfrm>
            <a:off x="302464" y="174172"/>
            <a:ext cx="6077415" cy="107932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baseline="0">
                <a:solidFill>
                  <a:schemeClr val="tx1"/>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a:ea typeface="+mj-ea"/>
                <a:cs typeface="+mj-cs"/>
              </a:rPr>
              <a:t>Problems or Issues Encountered</a:t>
            </a:r>
          </a:p>
        </p:txBody>
      </p:sp>
      <p:sp>
        <p:nvSpPr>
          <p:cNvPr id="10" name="Text Placeholder 3">
            <a:extLst>
              <a:ext uri="{FF2B5EF4-FFF2-40B4-BE49-F238E27FC236}">
                <a16:creationId xmlns:a16="http://schemas.microsoft.com/office/drawing/2014/main" id="{6A2970E7-A4B8-F143-80CF-52E0E819D0EE}"/>
              </a:ext>
            </a:extLst>
          </p:cNvPr>
          <p:cNvSpPr txBox="1">
            <a:spLocks/>
          </p:cNvSpPr>
          <p:nvPr/>
        </p:nvSpPr>
        <p:spPr>
          <a:xfrm>
            <a:off x="479306" y="1847967"/>
            <a:ext cx="4243589" cy="332066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b="0" kern="1200" baseline="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Symbol" panose="05050102010706020507" pitchFamily="18" charset="2"/>
              <a:buChar char="-"/>
              <a:defRPr sz="14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Symbol" panose="05050102010706020507" pitchFamily="18" charset="2"/>
              <a:buChar char="-"/>
              <a:defRPr sz="14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Module 3 </a:t>
            </a:r>
          </a:p>
          <a:p>
            <a:pPr marL="0" marR="0" lvl="0" indent="0" algn="l" defTabSz="914400" rtl="0" eaLnBrk="1" fontAlgn="auto" latinLnBrk="0" hangingPunct="1">
              <a:lnSpc>
                <a:spcPct val="90000"/>
              </a:lnSpc>
              <a:spcBef>
                <a:spcPts val="1000"/>
              </a:spcBef>
              <a:spcAft>
                <a:spcPts val="0"/>
              </a:spcAft>
              <a:buClrTx/>
              <a:buSzTx/>
              <a:buNone/>
              <a:tabLst/>
              <a:defRPr/>
            </a:pPr>
            <a:r>
              <a:rPr kumimoji="0" lang="en-US" sz="1800" b="1" i="0" u="none" strike="noStrike" kern="1200" cap="none" spc="0" normalizeH="0" baseline="0" noProof="0">
                <a:ln>
                  <a:noFill/>
                </a:ln>
                <a:solidFill>
                  <a:prstClr val="black"/>
                </a:solidFill>
                <a:effectLst/>
                <a:uLnTx/>
                <a:uFillTx/>
                <a:latin typeface="Arial"/>
                <a:ea typeface="+mn-ea"/>
                <a:cs typeface="Arial"/>
              </a:rPr>
              <a:t>Supply chain </a:t>
            </a:r>
            <a:r>
              <a:rPr lang="en-US" sz="1800" b="1">
                <a:solidFill>
                  <a:prstClr val="black"/>
                </a:solidFill>
                <a:latin typeface="Arial"/>
                <a:cs typeface="Arial"/>
              </a:rPr>
              <a:t>constraints</a:t>
            </a:r>
            <a:endParaRPr lang="en-US" sz="1800">
              <a:solidFill>
                <a:prstClr val="black"/>
              </a:solidFill>
              <a:latin typeface="Arial"/>
              <a:cs typeface="Arial"/>
            </a:endParaRPr>
          </a:p>
          <a:p>
            <a:pPr lvl="1">
              <a:spcBef>
                <a:spcPts val="1000"/>
              </a:spcBef>
              <a:buFont typeface="Arial" panose="020B0604020202020204" pitchFamily="34" charset="0"/>
              <a:buChar char="•"/>
              <a:defRPr/>
            </a:pPr>
            <a:r>
              <a:rPr kumimoji="0" lang="en-US" sz="1800" b="0" i="0" u="none" strike="noStrike" kern="1200" cap="none" spc="0" normalizeH="0" baseline="0" noProof="0">
                <a:ln>
                  <a:noFill/>
                </a:ln>
                <a:solidFill>
                  <a:prstClr val="black"/>
                </a:solidFill>
                <a:effectLst/>
                <a:uLnTx/>
                <a:uFillTx/>
                <a:latin typeface="Arial"/>
                <a:ea typeface="+mn-ea"/>
                <a:cs typeface="Arial"/>
              </a:rPr>
              <a:t>Long lead times for equipment needed on mobile companion trailer </a:t>
            </a:r>
          </a:p>
          <a:p>
            <a:pPr marL="692150" lvl="2" indent="-234950">
              <a:buFont typeface="Arial" panose="05050102010706020507" pitchFamily="18" charset="2"/>
              <a:buChar char="•"/>
              <a:defRPr/>
            </a:pPr>
            <a:r>
              <a:rPr kumimoji="0" lang="en-US" sz="1800" b="0" i="0" u="none" strike="noStrike" kern="1200" cap="none" spc="0" normalizeH="0" baseline="0" noProof="0">
                <a:ln>
                  <a:noFill/>
                </a:ln>
                <a:solidFill>
                  <a:prstClr val="black"/>
                </a:solidFill>
                <a:effectLst/>
                <a:uLnTx/>
                <a:uFillTx/>
                <a:latin typeface="Arial"/>
                <a:ea typeface="+mn-ea"/>
                <a:cs typeface="Arial"/>
              </a:rPr>
              <a:t>Long lead times for new transformers and switch. Using one available at SDG&amp;E, and a reconditioned unit that is readily available. Also reserved a switch is in stock</a:t>
            </a:r>
          </a:p>
        </p:txBody>
      </p:sp>
      <p:pic>
        <p:nvPicPr>
          <p:cNvPr id="3" name="Picture 2" descr="A picture containing text, sky, outdoor, truck&#10;&#10;Description automatically generated">
            <a:extLst>
              <a:ext uri="{FF2B5EF4-FFF2-40B4-BE49-F238E27FC236}">
                <a16:creationId xmlns:a16="http://schemas.microsoft.com/office/drawing/2014/main" id="{BEE3F58C-31BD-47CD-897F-7CF1F188298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3379" r="-1" b="1054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345205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2">
            <a:extLst>
              <a:ext uri="{FF2B5EF4-FFF2-40B4-BE49-F238E27FC236}">
                <a16:creationId xmlns:a16="http://schemas.microsoft.com/office/drawing/2014/main" id="{6BF2AB26-B993-075C-0CAA-6D844D74B4D9}"/>
              </a:ext>
            </a:extLst>
          </p:cNvPr>
          <p:cNvGraphicFramePr>
            <a:graphicFrameLocks noGrp="1"/>
          </p:cNvGraphicFramePr>
          <p:nvPr>
            <p:ph sz="quarter" idx="12"/>
          </p:nvPr>
        </p:nvGraphicFramePr>
        <p:xfrm>
          <a:off x="435008" y="1266613"/>
          <a:ext cx="11661742" cy="20562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527423CA-3752-5F32-76A7-1735D53C6CC1}"/>
              </a:ext>
            </a:extLst>
          </p:cNvPr>
          <p:cNvSpPr>
            <a:spLocks noGrp="1"/>
          </p:cNvSpPr>
          <p:nvPr>
            <p:ph type="title"/>
          </p:nvPr>
        </p:nvSpPr>
        <p:spPr/>
        <p:txBody>
          <a:bodyPr/>
          <a:lstStyle/>
          <a:p>
            <a:r>
              <a:rPr lang="en-US" b="0">
                <a:solidFill>
                  <a:schemeClr val="tx1"/>
                </a:solidFill>
              </a:rPr>
              <a:t>EPIC 3 to EPIC 4 – Work continues</a:t>
            </a:r>
          </a:p>
        </p:txBody>
      </p:sp>
      <p:sp>
        <p:nvSpPr>
          <p:cNvPr id="8" name="TextBox 7">
            <a:extLst>
              <a:ext uri="{FF2B5EF4-FFF2-40B4-BE49-F238E27FC236}">
                <a16:creationId xmlns:a16="http://schemas.microsoft.com/office/drawing/2014/main" id="{467A3558-16CC-ADE1-BAA7-8BB9F5FD162A}"/>
              </a:ext>
            </a:extLst>
          </p:cNvPr>
          <p:cNvSpPr txBox="1"/>
          <p:nvPr/>
        </p:nvSpPr>
        <p:spPr>
          <a:xfrm>
            <a:off x="1390185" y="3837061"/>
            <a:ext cx="9411629"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As DERs become more common in both commercial and residential applications, the demand for electric utilities to integrate and manage these resources to help maintain resilient and reliable power services is increasing.  The benefits gained in this research topic area will provide real-world experience in seamlessly integrating greater amounts of DERs, while harnessing the flexibility of the demand side of the system to lay the foundation for operational flexibility.</a:t>
            </a:r>
          </a:p>
        </p:txBody>
      </p:sp>
    </p:spTree>
    <p:extLst>
      <p:ext uri="{BB962C8B-B14F-4D97-AF65-F5344CB8AC3E}">
        <p14:creationId xmlns:p14="http://schemas.microsoft.com/office/powerpoint/2010/main" val="3264264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1967B6E-3323-672E-2E99-8B0D23801190}"/>
              </a:ext>
            </a:extLst>
          </p:cNvPr>
          <p:cNvSpPr>
            <a:spLocks noGrp="1"/>
          </p:cNvSpPr>
          <p:nvPr>
            <p:ph type="ctrTitle"/>
          </p:nvPr>
        </p:nvSpPr>
        <p:spPr/>
        <p:txBody>
          <a:bodyPr anchor="ctr">
            <a:normAutofit/>
          </a:bodyPr>
          <a:lstStyle/>
          <a:p>
            <a:r>
              <a:rPr lang="en-US"/>
              <a:t>Questions?</a:t>
            </a:r>
          </a:p>
        </p:txBody>
      </p:sp>
      <p:sp>
        <p:nvSpPr>
          <p:cNvPr id="15" name="Slide Number Placeholder 2">
            <a:extLst>
              <a:ext uri="{FF2B5EF4-FFF2-40B4-BE49-F238E27FC236}">
                <a16:creationId xmlns:a16="http://schemas.microsoft.com/office/drawing/2014/main" id="{CC231DAD-E401-CBE5-F003-EEE1D8B81A53}"/>
              </a:ext>
            </a:extLst>
          </p:cNvPr>
          <p:cNvSpPr>
            <a:spLocks noGrp="1"/>
          </p:cNvSpPr>
          <p:nvPr>
            <p:ph type="sldNum" sz="quarter" idx="4294967295"/>
          </p:nvPr>
        </p:nvSpPr>
        <p:spPr>
          <a:xfrm>
            <a:off x="11503025" y="6373813"/>
            <a:ext cx="688975" cy="365125"/>
          </a:xfrm>
          <a:prstGeom prst="rect">
            <a:avLst/>
          </a:prstGeom>
        </p:spPr>
        <p:txBody>
          <a:bodyPr/>
          <a:lstStyle/>
          <a:p>
            <a:pPr>
              <a:spcAft>
                <a:spcPts val="600"/>
              </a:spcAft>
            </a:pPr>
            <a:fld id="{5E94BA17-8AE8-4651-9FD9-8589E5D42325}" type="slidenum">
              <a:rPr lang="en-US" smtClean="0"/>
              <a:pPr>
                <a:spcAft>
                  <a:spcPts val="600"/>
                </a:spcAft>
              </a:pPr>
              <a:t>52</a:t>
            </a:fld>
            <a:endParaRPr lang="en-US"/>
          </a:p>
        </p:txBody>
      </p:sp>
    </p:spTree>
    <p:extLst>
      <p:ext uri="{BB962C8B-B14F-4D97-AF65-F5344CB8AC3E}">
        <p14:creationId xmlns:p14="http://schemas.microsoft.com/office/powerpoint/2010/main" val="2169130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57A24-806D-4A15-A156-7A238FDA587D}"/>
              </a:ext>
            </a:extLst>
          </p:cNvPr>
          <p:cNvSpPr>
            <a:spLocks noGrp="1"/>
          </p:cNvSpPr>
          <p:nvPr>
            <p:ph type="title"/>
          </p:nvPr>
        </p:nvSpPr>
        <p:spPr/>
        <p:txBody>
          <a:bodyPr/>
          <a:lstStyle/>
          <a:p>
            <a:r>
              <a:rPr lang="en-US"/>
              <a:t>Collaboration Models</a:t>
            </a:r>
          </a:p>
        </p:txBody>
      </p:sp>
      <p:pic>
        <p:nvPicPr>
          <p:cNvPr id="3" name="Picture 2">
            <a:extLst>
              <a:ext uri="{FF2B5EF4-FFF2-40B4-BE49-F238E27FC236}">
                <a16:creationId xmlns:a16="http://schemas.microsoft.com/office/drawing/2014/main" id="{98350F7B-B6E3-477A-98A0-096C739A34A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655" b="3633"/>
          <a:stretch/>
        </p:blipFill>
        <p:spPr bwMode="auto">
          <a:xfrm>
            <a:off x="466097" y="2776527"/>
            <a:ext cx="1962126" cy="2468880"/>
          </a:xfrm>
          <a:prstGeom prst="rect">
            <a:avLst/>
          </a:prstGeom>
          <a:noFill/>
          <a:ln>
            <a:noFill/>
          </a:ln>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4F556D56-C026-43DF-9516-07DB0F919FA3}"/>
              </a:ext>
            </a:extLst>
          </p:cNvPr>
          <p:cNvSpPr txBox="1"/>
          <p:nvPr/>
        </p:nvSpPr>
        <p:spPr>
          <a:xfrm>
            <a:off x="252193" y="5261574"/>
            <a:ext cx="2389933" cy="600164"/>
          </a:xfrm>
          <a:prstGeom prst="rect">
            <a:avLst/>
          </a:prstGeom>
          <a:noFill/>
        </p:spPr>
        <p:txBody>
          <a:bodyPr wrap="square" rtlCol="0">
            <a:spAutoFit/>
          </a:bodyPr>
          <a:lstStyle/>
          <a:p>
            <a:pPr algn="ctr"/>
            <a:r>
              <a:rPr lang="en-US" sz="1100"/>
              <a:t>Dan Gilani</a:t>
            </a:r>
          </a:p>
          <a:p>
            <a:pPr algn="ctr"/>
            <a:r>
              <a:rPr lang="en-US" sz="1100"/>
              <a:t>Senior Manager, R&amp;D Operations</a:t>
            </a:r>
          </a:p>
          <a:p>
            <a:pPr algn="ctr"/>
            <a:r>
              <a:rPr lang="en-US" sz="1100"/>
              <a:t>PG&amp;E</a:t>
            </a:r>
          </a:p>
        </p:txBody>
      </p:sp>
      <p:sp>
        <p:nvSpPr>
          <p:cNvPr id="7" name="TextBox 6">
            <a:extLst>
              <a:ext uri="{FF2B5EF4-FFF2-40B4-BE49-F238E27FC236}">
                <a16:creationId xmlns:a16="http://schemas.microsoft.com/office/drawing/2014/main" id="{89315987-D99E-49A4-A1F0-8DDF00708EE8}"/>
              </a:ext>
            </a:extLst>
          </p:cNvPr>
          <p:cNvSpPr txBox="1"/>
          <p:nvPr/>
        </p:nvSpPr>
        <p:spPr>
          <a:xfrm>
            <a:off x="3034688" y="5254412"/>
            <a:ext cx="3201979" cy="600164"/>
          </a:xfrm>
          <a:prstGeom prst="rect">
            <a:avLst/>
          </a:prstGeom>
          <a:noFill/>
        </p:spPr>
        <p:txBody>
          <a:bodyPr wrap="square" rtlCol="0">
            <a:spAutoFit/>
          </a:bodyPr>
          <a:lstStyle/>
          <a:p>
            <a:pPr algn="ctr"/>
            <a:r>
              <a:rPr lang="en-US" sz="1100"/>
              <a:t>Juan Castaneda</a:t>
            </a:r>
          </a:p>
          <a:p>
            <a:pPr algn="ctr"/>
            <a:r>
              <a:rPr lang="en-US" sz="1100"/>
              <a:t>Principal Manager, Grid Technology Innovation</a:t>
            </a:r>
          </a:p>
          <a:p>
            <a:pPr algn="ctr"/>
            <a:r>
              <a:rPr lang="en-US" sz="1100"/>
              <a:t>SCE</a:t>
            </a:r>
          </a:p>
        </p:txBody>
      </p:sp>
      <p:pic>
        <p:nvPicPr>
          <p:cNvPr id="8" name="Picture 7">
            <a:extLst>
              <a:ext uri="{FF2B5EF4-FFF2-40B4-BE49-F238E27FC236}">
                <a16:creationId xmlns:a16="http://schemas.microsoft.com/office/drawing/2014/main" id="{656FBF89-17FA-4ED1-BF0F-F7E1B514D5E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0347665" y="3157932"/>
            <a:ext cx="1050445" cy="1198504"/>
          </a:xfrm>
          <a:prstGeom prst="rect">
            <a:avLst/>
          </a:prstGeom>
          <a:ln w="19050">
            <a:noFill/>
          </a:ln>
        </p:spPr>
      </p:pic>
      <p:pic>
        <p:nvPicPr>
          <p:cNvPr id="9" name="Picture 2" descr="SDGE | San Diego Gas &amp; Electric">
            <a:extLst>
              <a:ext uri="{FF2B5EF4-FFF2-40B4-BE49-F238E27FC236}">
                <a16:creationId xmlns:a16="http://schemas.microsoft.com/office/drawing/2014/main" id="{07463CFD-A43D-4678-A301-B873EB059D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56529" y="902624"/>
            <a:ext cx="2032718" cy="5918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9">
            <a:extLst>
              <a:ext uri="{FF2B5EF4-FFF2-40B4-BE49-F238E27FC236}">
                <a16:creationId xmlns:a16="http://schemas.microsoft.com/office/drawing/2014/main" id="{5D97CD0E-6133-872A-068C-5BBFEA2F9708}"/>
              </a:ext>
            </a:extLst>
          </p:cNvPr>
          <p:cNvPicPr>
            <a:picLocks noChangeAspect="1"/>
          </p:cNvPicPr>
          <p:nvPr/>
        </p:nvPicPr>
        <p:blipFill rotWithShape="1">
          <a:blip r:embed="rId5"/>
          <a:srcRect l="20588" r="15686" b="887"/>
          <a:stretch/>
        </p:blipFill>
        <p:spPr>
          <a:xfrm>
            <a:off x="6843133" y="2774795"/>
            <a:ext cx="2410655" cy="2488054"/>
          </a:xfrm>
          <a:prstGeom prst="rect">
            <a:avLst/>
          </a:prstGeom>
        </p:spPr>
      </p:pic>
      <p:sp>
        <p:nvSpPr>
          <p:cNvPr id="11" name="TextBox 10">
            <a:extLst>
              <a:ext uri="{FF2B5EF4-FFF2-40B4-BE49-F238E27FC236}">
                <a16:creationId xmlns:a16="http://schemas.microsoft.com/office/drawing/2014/main" id="{2566B502-40B6-E9B2-148B-D2BC66487700}"/>
              </a:ext>
            </a:extLst>
          </p:cNvPr>
          <p:cNvSpPr txBox="1"/>
          <p:nvPr/>
        </p:nvSpPr>
        <p:spPr>
          <a:xfrm>
            <a:off x="6219217" y="5261574"/>
            <a:ext cx="3658485" cy="600164"/>
          </a:xfrm>
          <a:prstGeom prst="rect">
            <a:avLst/>
          </a:prstGeom>
          <a:noFill/>
        </p:spPr>
        <p:txBody>
          <a:bodyPr wrap="square" lIns="91440" tIns="45720" rIns="91440" bIns="45720" rtlCol="0" anchor="t">
            <a:spAutoFit/>
          </a:bodyPr>
          <a:lstStyle/>
          <a:p>
            <a:pPr algn="ctr"/>
            <a:r>
              <a:rPr lang="en-US" sz="1100"/>
              <a:t>Cynthia Carter</a:t>
            </a:r>
          </a:p>
          <a:p>
            <a:pPr algn="ctr"/>
            <a:r>
              <a:rPr lang="en-US" sz="1100"/>
              <a:t>EPIC Program Manager, Advanced Clean Technology</a:t>
            </a:r>
          </a:p>
          <a:p>
            <a:pPr algn="ctr"/>
            <a:r>
              <a:rPr lang="en-US" sz="1100"/>
              <a:t>SDG&amp;E</a:t>
            </a:r>
            <a:endParaRPr lang="en-US"/>
          </a:p>
        </p:txBody>
      </p:sp>
      <p:pic>
        <p:nvPicPr>
          <p:cNvPr id="12" name="Picture 11" descr="A person wearing glasses and a blue shirt&#10;&#10;Description automatically generated with medium confidence">
            <a:extLst>
              <a:ext uri="{FF2B5EF4-FFF2-40B4-BE49-F238E27FC236}">
                <a16:creationId xmlns:a16="http://schemas.microsoft.com/office/drawing/2014/main" id="{604EF47C-AB8F-4094-90F6-2F49EDF067D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12239" y="2774795"/>
            <a:ext cx="2246876" cy="2468880"/>
          </a:xfrm>
          <a:prstGeom prst="rect">
            <a:avLst/>
          </a:prstGeom>
        </p:spPr>
      </p:pic>
    </p:spTree>
    <p:extLst>
      <p:ext uri="{BB962C8B-B14F-4D97-AF65-F5344CB8AC3E}">
        <p14:creationId xmlns:p14="http://schemas.microsoft.com/office/powerpoint/2010/main" val="7022337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 clothing, machine, person&#10;&#10;Description automatically generated">
            <a:extLst>
              <a:ext uri="{FF2B5EF4-FFF2-40B4-BE49-F238E27FC236}">
                <a16:creationId xmlns:a16="http://schemas.microsoft.com/office/drawing/2014/main" id="{040D6AB5-3F21-47DD-A217-F8D8618A0E58}"/>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le 2">
            <a:extLst>
              <a:ext uri="{FF2B5EF4-FFF2-40B4-BE49-F238E27FC236}">
                <a16:creationId xmlns:a16="http://schemas.microsoft.com/office/drawing/2014/main" id="{8005F9D1-30DA-4DCE-8139-E00D8A466021}"/>
              </a:ext>
            </a:extLst>
          </p:cNvPr>
          <p:cNvSpPr>
            <a:spLocks noGrp="1"/>
          </p:cNvSpPr>
          <p:nvPr>
            <p:ph type="title"/>
          </p:nvPr>
        </p:nvSpPr>
        <p:spPr/>
        <p:txBody>
          <a:bodyPr/>
          <a:lstStyle/>
          <a:p>
            <a:r>
              <a:rPr lang="en-US"/>
              <a:t>Current Mechanisms IOUs use to Engage in CEC EPIC Work</a:t>
            </a:r>
          </a:p>
        </p:txBody>
      </p:sp>
      <p:sp>
        <p:nvSpPr>
          <p:cNvPr id="4" name="Content Placeholder 3">
            <a:extLst>
              <a:ext uri="{FF2B5EF4-FFF2-40B4-BE49-F238E27FC236}">
                <a16:creationId xmlns:a16="http://schemas.microsoft.com/office/drawing/2014/main" id="{C557CF7D-C8D0-4E0E-9AB2-106F6C2A0D1C}"/>
              </a:ext>
            </a:extLst>
          </p:cNvPr>
          <p:cNvSpPr>
            <a:spLocks noGrp="1"/>
          </p:cNvSpPr>
          <p:nvPr>
            <p:ph idx="1"/>
          </p:nvPr>
        </p:nvSpPr>
        <p:spPr>
          <a:xfrm>
            <a:off x="838200" y="1825625"/>
            <a:ext cx="10515600" cy="4351338"/>
          </a:xfrm>
        </p:spPr>
        <p:txBody>
          <a:bodyPr/>
          <a:lstStyle/>
          <a:p>
            <a:r>
              <a:rPr lang="en-US"/>
              <a:t>Offer a </a:t>
            </a:r>
            <a:r>
              <a:rPr lang="en-US" b="1"/>
              <a:t>letter of support </a:t>
            </a:r>
            <a:r>
              <a:rPr lang="en-US"/>
              <a:t>to a bidder </a:t>
            </a:r>
          </a:p>
          <a:p>
            <a:r>
              <a:rPr lang="en-US"/>
              <a:t>Offer a </a:t>
            </a:r>
            <a:r>
              <a:rPr lang="en-US" b="1"/>
              <a:t>letter of commitment </a:t>
            </a:r>
            <a:r>
              <a:rPr lang="en-US"/>
              <a:t>to a bidder </a:t>
            </a:r>
          </a:p>
          <a:p>
            <a:r>
              <a:rPr lang="en-US"/>
              <a:t>Offer to be on the </a:t>
            </a:r>
            <a:r>
              <a:rPr lang="en-US" b="1"/>
              <a:t>technical advisory committee </a:t>
            </a:r>
            <a:r>
              <a:rPr lang="en-US"/>
              <a:t>for whoever gets awarded the project </a:t>
            </a:r>
          </a:p>
          <a:p>
            <a:r>
              <a:rPr lang="en-US" b="1"/>
              <a:t>Partner</a:t>
            </a:r>
            <a:r>
              <a:rPr lang="en-US"/>
              <a:t> with a bidder as a sub  </a:t>
            </a:r>
          </a:p>
          <a:p>
            <a:r>
              <a:rPr lang="en-US" b="1"/>
              <a:t>Bid directly </a:t>
            </a:r>
            <a:r>
              <a:rPr lang="en-US"/>
              <a:t>on a solicitation</a:t>
            </a:r>
          </a:p>
          <a:p>
            <a:r>
              <a:rPr lang="en-US"/>
              <a:t>Bid on a </a:t>
            </a:r>
            <a:r>
              <a:rPr lang="en-US" b="1"/>
              <a:t>federal cost-share </a:t>
            </a:r>
            <a:r>
              <a:rPr lang="en-US"/>
              <a:t>solicitation</a:t>
            </a:r>
          </a:p>
          <a:p>
            <a:r>
              <a:rPr lang="en-US" b="1"/>
              <a:t>Inform the scoping </a:t>
            </a:r>
            <a:r>
              <a:rPr lang="en-US"/>
              <a:t>of solicitations</a:t>
            </a:r>
          </a:p>
          <a:p>
            <a:endParaRPr lang="en-US">
              <a:solidFill>
                <a:srgbClr val="000000"/>
              </a:solidFill>
            </a:endParaRPr>
          </a:p>
        </p:txBody>
      </p:sp>
    </p:spTree>
    <p:extLst>
      <p:ext uri="{BB962C8B-B14F-4D97-AF65-F5344CB8AC3E}">
        <p14:creationId xmlns:p14="http://schemas.microsoft.com/office/powerpoint/2010/main" val="24347305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diagram&#10;&#10;Description automatically generated with medium confidence">
            <a:extLst>
              <a:ext uri="{FF2B5EF4-FFF2-40B4-BE49-F238E27FC236}">
                <a16:creationId xmlns:a16="http://schemas.microsoft.com/office/drawing/2014/main" id="{726B401B-6A89-4AEF-B200-25C4FCE5D812}"/>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le 2">
            <a:extLst>
              <a:ext uri="{FF2B5EF4-FFF2-40B4-BE49-F238E27FC236}">
                <a16:creationId xmlns:a16="http://schemas.microsoft.com/office/drawing/2014/main" id="{8005F9D1-30DA-4DCE-8139-E00D8A466021}"/>
              </a:ext>
            </a:extLst>
          </p:cNvPr>
          <p:cNvSpPr>
            <a:spLocks noGrp="1"/>
          </p:cNvSpPr>
          <p:nvPr>
            <p:ph type="title"/>
          </p:nvPr>
        </p:nvSpPr>
        <p:spPr/>
        <p:txBody>
          <a:bodyPr/>
          <a:lstStyle/>
          <a:p>
            <a:r>
              <a:rPr lang="en-US"/>
              <a:t>Example of CEC &amp; SCE Collaboration</a:t>
            </a:r>
          </a:p>
        </p:txBody>
      </p:sp>
      <p:sp>
        <p:nvSpPr>
          <p:cNvPr id="4" name="Content Placeholder 3">
            <a:extLst>
              <a:ext uri="{FF2B5EF4-FFF2-40B4-BE49-F238E27FC236}">
                <a16:creationId xmlns:a16="http://schemas.microsoft.com/office/drawing/2014/main" id="{C557CF7D-C8D0-4E0E-9AB2-106F6C2A0D1C}"/>
              </a:ext>
            </a:extLst>
          </p:cNvPr>
          <p:cNvSpPr>
            <a:spLocks noGrp="1"/>
          </p:cNvSpPr>
          <p:nvPr>
            <p:ph idx="1"/>
          </p:nvPr>
        </p:nvSpPr>
        <p:spPr>
          <a:xfrm>
            <a:off x="838200" y="1825625"/>
            <a:ext cx="10515600" cy="4667248"/>
          </a:xfrm>
        </p:spPr>
        <p:txBody>
          <a:bodyPr>
            <a:normAutofit/>
          </a:bodyPr>
          <a:lstStyle/>
          <a:p>
            <a:r>
              <a:rPr lang="en-US"/>
              <a:t>Electric Access System Enhancement (EASE)</a:t>
            </a:r>
          </a:p>
          <a:p>
            <a:r>
              <a:rPr lang="en-US"/>
              <a:t>Won </a:t>
            </a:r>
            <a:r>
              <a:rPr lang="en-US" b="1"/>
              <a:t>2022 Utility Transformation Project of the Year </a:t>
            </a:r>
            <a:r>
              <a:rPr lang="en-US"/>
              <a:t>from the Smart Electric Power Alliance</a:t>
            </a:r>
          </a:p>
          <a:p>
            <a:r>
              <a:rPr lang="en-US"/>
              <a:t>Worked to </a:t>
            </a:r>
            <a:r>
              <a:rPr lang="en-US" b="1"/>
              <a:t>streamline DER interconnections, improve supervisory access to grid assets and DERs, and optimize DERs </a:t>
            </a:r>
            <a:r>
              <a:rPr lang="en-US"/>
              <a:t>for grid reliability and market-based energy services</a:t>
            </a:r>
          </a:p>
          <a:p>
            <a:r>
              <a:rPr lang="en-US"/>
              <a:t>Concluded in March 2022 and was supported by the DoE Enabling Extreme Real-time Grid Integration of Solar Energy program and the CEC’s EPIC program as federal cost share</a:t>
            </a:r>
          </a:p>
          <a:p>
            <a:r>
              <a:rPr lang="en-US"/>
              <a:t>Project team included Smarter Grid Solutions, Opus One Solutions, Kitu Systems, Inc, Clean Power Research, Inc, National Renewable Energy Laboratory, and the City of Santa Ana</a:t>
            </a:r>
          </a:p>
        </p:txBody>
      </p:sp>
    </p:spTree>
    <p:extLst>
      <p:ext uri="{BB962C8B-B14F-4D97-AF65-F5344CB8AC3E}">
        <p14:creationId xmlns:p14="http://schemas.microsoft.com/office/powerpoint/2010/main" val="20158691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05F9D1-30DA-4DCE-8139-E00D8A466021}"/>
              </a:ext>
            </a:extLst>
          </p:cNvPr>
          <p:cNvSpPr>
            <a:spLocks noGrp="1"/>
          </p:cNvSpPr>
          <p:nvPr>
            <p:ph type="title"/>
          </p:nvPr>
        </p:nvSpPr>
        <p:spPr>
          <a:xfrm>
            <a:off x="481013" y="3752849"/>
            <a:ext cx="3290887" cy="2452687"/>
          </a:xfrm>
        </p:spPr>
        <p:txBody>
          <a:bodyPr vert="horz" lIns="91440" tIns="45720" rIns="91440" bIns="45720" rtlCol="0" anchor="ctr">
            <a:normAutofit/>
          </a:bodyPr>
          <a:lstStyle/>
          <a:p>
            <a:r>
              <a:rPr lang="en-US" sz="3600" b="0">
                <a:solidFill>
                  <a:schemeClr val="tx1"/>
                </a:solidFill>
              </a:rPr>
              <a:t>Example of CEC &amp; SDG&amp;E Collaboration</a:t>
            </a:r>
          </a:p>
        </p:txBody>
      </p:sp>
      <p:pic>
        <p:nvPicPr>
          <p:cNvPr id="1026" name="Picture 2" descr="Microgrid">
            <a:extLst>
              <a:ext uri="{FF2B5EF4-FFF2-40B4-BE49-F238E27FC236}">
                <a16:creationId xmlns:a16="http://schemas.microsoft.com/office/drawing/2014/main" id="{8D2C7EE8-F6EE-AA01-400B-CEF00735AC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288" b="21288"/>
          <a:stretch/>
        </p:blipFill>
        <p:spPr bwMode="auto">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solidFill>
            <a:srgbClr val="FFFFFF"/>
          </a:solidFill>
        </p:spPr>
      </p:pic>
      <p:sp>
        <p:nvSpPr>
          <p:cNvPr id="4" name="Content Placeholder 3">
            <a:extLst>
              <a:ext uri="{FF2B5EF4-FFF2-40B4-BE49-F238E27FC236}">
                <a16:creationId xmlns:a16="http://schemas.microsoft.com/office/drawing/2014/main" id="{C557CF7D-C8D0-4E0E-9AB2-106F6C2A0D1C}"/>
              </a:ext>
            </a:extLst>
          </p:cNvPr>
          <p:cNvSpPr>
            <a:spLocks noGrp="1"/>
          </p:cNvSpPr>
          <p:nvPr>
            <p:ph sz="quarter" idx="13"/>
          </p:nvPr>
        </p:nvSpPr>
        <p:spPr>
          <a:xfrm>
            <a:off x="4223982" y="3752850"/>
            <a:ext cx="7485413" cy="2452687"/>
          </a:xfrm>
        </p:spPr>
        <p:txBody>
          <a:bodyPr vert="horz" lIns="91440" tIns="45720" rIns="91440" bIns="45720" rtlCol="0" anchor="ctr">
            <a:normAutofit/>
          </a:bodyPr>
          <a:lstStyle/>
          <a:p>
            <a:pPr marL="342900">
              <a:spcBef>
                <a:spcPts val="0"/>
              </a:spcBef>
              <a:buFont typeface="Arial" panose="020B0604020202020204" pitchFamily="34" charset="0"/>
              <a:buChar char="•"/>
            </a:pPr>
            <a:r>
              <a:rPr lang="en-US" sz="1800">
                <a:solidFill>
                  <a:schemeClr val="tx1"/>
                </a:solidFill>
              </a:rPr>
              <a:t>CEC was the grant provider for SDG&amp;E’s Borrego 2.0, "Borrego Springs:  California's First Renewable Energy-Based Community Microgrid“</a:t>
            </a:r>
          </a:p>
          <a:p>
            <a:pPr marL="0">
              <a:spcBef>
                <a:spcPts val="0"/>
              </a:spcBef>
              <a:buFont typeface="Arial" panose="020B0604020202020204" pitchFamily="34" charset="0"/>
              <a:buChar char="•"/>
            </a:pPr>
            <a:endParaRPr lang="en-US" sz="1800">
              <a:solidFill>
                <a:schemeClr val="tx1"/>
              </a:solidFill>
            </a:endParaRPr>
          </a:p>
          <a:p>
            <a:pPr marL="342900" marR="0" lvl="0">
              <a:spcBef>
                <a:spcPts val="0"/>
              </a:spcBef>
              <a:spcAft>
                <a:spcPts val="0"/>
              </a:spcAft>
              <a:buFont typeface="Arial" panose="020B0604020202020204" pitchFamily="34" charset="0"/>
              <a:buChar char="•"/>
            </a:pPr>
            <a:r>
              <a:rPr lang="en-US" sz="1800">
                <a:solidFill>
                  <a:schemeClr val="tx1"/>
                </a:solidFill>
              </a:rPr>
              <a:t>CEC’s role was as the program manager, and they oversaw the deployment of SDG&amp;E’s first advanced microgrid controller</a:t>
            </a:r>
          </a:p>
          <a:p>
            <a:pPr marL="342900" marR="0" lvl="0">
              <a:spcBef>
                <a:spcPts val="0"/>
              </a:spcBef>
              <a:spcAft>
                <a:spcPts val="0"/>
              </a:spcAft>
              <a:buFont typeface="Arial" panose="020B0604020202020204" pitchFamily="34" charset="0"/>
              <a:buChar char="•"/>
            </a:pPr>
            <a:endParaRPr lang="en-US" sz="1800">
              <a:solidFill>
                <a:schemeClr val="tx1"/>
              </a:solidFill>
            </a:endParaRPr>
          </a:p>
          <a:p>
            <a:pPr marL="342900" marR="0" lvl="0">
              <a:spcBef>
                <a:spcPts val="0"/>
              </a:spcBef>
              <a:spcAft>
                <a:spcPts val="0"/>
              </a:spcAft>
              <a:buFont typeface="Arial" panose="020B0604020202020204" pitchFamily="34" charset="0"/>
              <a:buChar char="•"/>
            </a:pPr>
            <a:r>
              <a:rPr lang="en-US" sz="1800">
                <a:solidFill>
                  <a:schemeClr val="tx1"/>
                </a:solidFill>
              </a:rPr>
              <a:t>SDG&amp;E provided data to CEC from demonstrations</a:t>
            </a:r>
          </a:p>
          <a:p>
            <a:pPr>
              <a:buFont typeface="Arial" panose="020B0604020202020204" pitchFamily="34" charset="0"/>
              <a:buChar char="•"/>
            </a:pPr>
            <a:endParaRPr lang="en-US" sz="1800">
              <a:solidFill>
                <a:schemeClr val="tx1"/>
              </a:solidFill>
            </a:endParaRPr>
          </a:p>
        </p:txBody>
      </p:sp>
    </p:spTree>
    <p:extLst>
      <p:ext uri="{BB962C8B-B14F-4D97-AF65-F5344CB8AC3E}">
        <p14:creationId xmlns:p14="http://schemas.microsoft.com/office/powerpoint/2010/main" val="760595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9C2FE-0C00-C109-2CF5-10B7BA30CC06}"/>
              </a:ext>
            </a:extLst>
          </p:cNvPr>
          <p:cNvSpPr>
            <a:spLocks noGrp="1"/>
          </p:cNvSpPr>
          <p:nvPr>
            <p:ph type="title"/>
          </p:nvPr>
        </p:nvSpPr>
        <p:spPr/>
        <p:txBody>
          <a:bodyPr/>
          <a:lstStyle/>
          <a:p>
            <a:r>
              <a:rPr lang="en-US" b="0"/>
              <a:t>Example of CEC &amp; PG&amp;E Collaboration</a:t>
            </a:r>
            <a:endParaRPr lang="en-US"/>
          </a:p>
        </p:txBody>
      </p:sp>
      <p:sp>
        <p:nvSpPr>
          <p:cNvPr id="3" name="Content Placeholder 2">
            <a:extLst>
              <a:ext uri="{FF2B5EF4-FFF2-40B4-BE49-F238E27FC236}">
                <a16:creationId xmlns:a16="http://schemas.microsoft.com/office/drawing/2014/main" id="{8B24D10E-588E-7D11-6773-D46B5A651F38}"/>
              </a:ext>
            </a:extLst>
          </p:cNvPr>
          <p:cNvSpPr>
            <a:spLocks noGrp="1"/>
          </p:cNvSpPr>
          <p:nvPr>
            <p:ph idx="1"/>
          </p:nvPr>
        </p:nvSpPr>
        <p:spPr>
          <a:xfrm>
            <a:off x="1453016" y="2267211"/>
            <a:ext cx="10538568" cy="3908121"/>
          </a:xfrm>
        </p:spPr>
        <p:txBody>
          <a:bodyPr>
            <a:normAutofit/>
          </a:bodyPr>
          <a:lstStyle/>
          <a:p>
            <a:r>
              <a:rPr lang="en-US"/>
              <a:t>CEC awarded SERC through an EPIC 2 solicitation, building on CEC’s portfolio of microgrid research projects aimed at technology advancement towards commercialization.</a:t>
            </a:r>
          </a:p>
          <a:p>
            <a:r>
              <a:rPr lang="en-US"/>
              <a:t>PG&amp;E provided a commitment letter and executed an EPIC 3 sister project to develop design standards, testing capabilities, and DCC infrastructure to support operations within the utility-owned distribution grid.</a:t>
            </a:r>
          </a:p>
        </p:txBody>
      </p:sp>
      <p:sp>
        <p:nvSpPr>
          <p:cNvPr id="4" name="Text Placeholder 3">
            <a:extLst>
              <a:ext uri="{FF2B5EF4-FFF2-40B4-BE49-F238E27FC236}">
                <a16:creationId xmlns:a16="http://schemas.microsoft.com/office/drawing/2014/main" id="{AF888980-7EE8-60CF-1F55-45B3C02B2E57}"/>
              </a:ext>
            </a:extLst>
          </p:cNvPr>
          <p:cNvSpPr>
            <a:spLocks noGrp="1"/>
          </p:cNvSpPr>
          <p:nvPr>
            <p:ph type="body" idx="13"/>
          </p:nvPr>
        </p:nvSpPr>
        <p:spPr/>
        <p:txBody>
          <a:bodyPr/>
          <a:lstStyle/>
          <a:p>
            <a:r>
              <a:rPr lang="en-US"/>
              <a:t>Redwood Coast Airport Microgrid (RCAM)</a:t>
            </a:r>
          </a:p>
        </p:txBody>
      </p:sp>
    </p:spTree>
    <p:extLst>
      <p:ext uri="{BB962C8B-B14F-4D97-AF65-F5344CB8AC3E}">
        <p14:creationId xmlns:p14="http://schemas.microsoft.com/office/powerpoint/2010/main" val="42508430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EB84BDF-ED11-4BF2-A40A-12B789A98F83}"/>
              </a:ext>
            </a:extLst>
          </p:cNvPr>
          <p:cNvSpPr>
            <a:spLocks noGrp="1"/>
          </p:cNvSpPr>
          <p:nvPr>
            <p:ph type="title"/>
          </p:nvPr>
        </p:nvSpPr>
        <p:spPr/>
        <p:txBody>
          <a:bodyPr/>
          <a:lstStyle/>
          <a:p>
            <a:r>
              <a:rPr lang="en-US"/>
              <a:t>Needs and Opportunities</a:t>
            </a:r>
          </a:p>
        </p:txBody>
      </p:sp>
    </p:spTree>
    <p:extLst>
      <p:ext uri="{BB962C8B-B14F-4D97-AF65-F5344CB8AC3E}">
        <p14:creationId xmlns:p14="http://schemas.microsoft.com/office/powerpoint/2010/main" val="31578307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EFCB63-3CBB-4FA6-AA07-AC945C183B8D}"/>
              </a:ext>
            </a:extLst>
          </p:cNvPr>
          <p:cNvSpPr>
            <a:spLocks noGrp="1"/>
          </p:cNvSpPr>
          <p:nvPr>
            <p:ph type="title"/>
          </p:nvPr>
        </p:nvSpPr>
        <p:spPr>
          <a:xfrm>
            <a:off x="503903" y="1141875"/>
            <a:ext cx="9184703" cy="1325563"/>
          </a:xfrm>
        </p:spPr>
        <p:txBody>
          <a:bodyPr>
            <a:normAutofit fontScale="90000"/>
          </a:bodyPr>
          <a:lstStyle/>
          <a:p>
            <a:r>
              <a:rPr lang="en-US" i="1"/>
              <a:t>Creating a More Flexible Grid to Maintain Reliability as California Transitions to 100% Clean Energy</a:t>
            </a:r>
            <a:br>
              <a:rPr lang="en-US" i="1"/>
            </a:br>
            <a:br>
              <a:rPr lang="en-US" i="1"/>
            </a:br>
            <a:r>
              <a:rPr lang="en-US"/>
              <a:t>Select EPIC III Projects’ Progress</a:t>
            </a:r>
            <a:endParaRPr lang="en-US" i="1"/>
          </a:p>
        </p:txBody>
      </p:sp>
      <p:pic>
        <p:nvPicPr>
          <p:cNvPr id="6" name="Picture 5" descr="SCE Consulting Engineer Jordan Smith">
            <a:extLst>
              <a:ext uri="{FF2B5EF4-FFF2-40B4-BE49-F238E27FC236}">
                <a16:creationId xmlns:a16="http://schemas.microsoft.com/office/drawing/2014/main" id="{E173ED68-492D-47BD-B3CC-0F7F7B3022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75573" y="2971696"/>
            <a:ext cx="1762455" cy="2467437"/>
          </a:xfrm>
          <a:prstGeom prst="rect">
            <a:avLst/>
          </a:prstGeom>
        </p:spPr>
      </p:pic>
      <p:sp>
        <p:nvSpPr>
          <p:cNvPr id="7" name="TextBox 6">
            <a:extLst>
              <a:ext uri="{FF2B5EF4-FFF2-40B4-BE49-F238E27FC236}">
                <a16:creationId xmlns:a16="http://schemas.microsoft.com/office/drawing/2014/main" id="{919046A4-1CC7-4ACA-B77F-DF814E0A3F47}"/>
              </a:ext>
            </a:extLst>
          </p:cNvPr>
          <p:cNvSpPr txBox="1"/>
          <p:nvPr/>
        </p:nvSpPr>
        <p:spPr>
          <a:xfrm>
            <a:off x="3421270" y="5442859"/>
            <a:ext cx="2671060" cy="577081"/>
          </a:xfrm>
          <a:prstGeom prst="rect">
            <a:avLst/>
          </a:prstGeom>
          <a:noFill/>
        </p:spPr>
        <p:txBody>
          <a:bodyPr wrap="square" rtlCol="0">
            <a:spAutoFit/>
          </a:bodyPr>
          <a:lstStyle/>
          <a:p>
            <a:pPr algn="ctr"/>
            <a:r>
              <a:rPr lang="en-US" sz="1050"/>
              <a:t>Jordan Smith</a:t>
            </a:r>
          </a:p>
          <a:p>
            <a:pPr algn="ctr"/>
            <a:r>
              <a:rPr lang="en-US" sz="1050"/>
              <a:t>Grid Edge Innovation, Consulting Engineer</a:t>
            </a:r>
          </a:p>
          <a:p>
            <a:pPr algn="ctr"/>
            <a:r>
              <a:rPr lang="en-US" sz="1050"/>
              <a:t>SCE</a:t>
            </a:r>
          </a:p>
        </p:txBody>
      </p:sp>
      <p:pic>
        <p:nvPicPr>
          <p:cNvPr id="4" name="Picture 3" descr="A person in a suit smiling&#10;&#10;Description automatically generated with low confidence">
            <a:extLst>
              <a:ext uri="{FF2B5EF4-FFF2-40B4-BE49-F238E27FC236}">
                <a16:creationId xmlns:a16="http://schemas.microsoft.com/office/drawing/2014/main" id="{6B61A5D6-B565-4349-AC15-5A78305CFF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6797" y="2971696"/>
            <a:ext cx="2092271" cy="2468880"/>
          </a:xfrm>
          <a:prstGeom prst="rect">
            <a:avLst/>
          </a:prstGeom>
        </p:spPr>
      </p:pic>
      <p:sp>
        <p:nvSpPr>
          <p:cNvPr id="8" name="TextBox 7">
            <a:extLst>
              <a:ext uri="{FF2B5EF4-FFF2-40B4-BE49-F238E27FC236}">
                <a16:creationId xmlns:a16="http://schemas.microsoft.com/office/drawing/2014/main" id="{05A6114D-9722-493C-9C7B-A5F70CE0CC71}"/>
              </a:ext>
            </a:extLst>
          </p:cNvPr>
          <p:cNvSpPr txBox="1"/>
          <p:nvPr/>
        </p:nvSpPr>
        <p:spPr>
          <a:xfrm>
            <a:off x="6938996" y="5442860"/>
            <a:ext cx="2487873" cy="577081"/>
          </a:xfrm>
          <a:prstGeom prst="rect">
            <a:avLst/>
          </a:prstGeom>
          <a:noFill/>
        </p:spPr>
        <p:txBody>
          <a:bodyPr wrap="square" rtlCol="0">
            <a:spAutoFit/>
          </a:bodyPr>
          <a:lstStyle/>
          <a:p>
            <a:pPr algn="ctr"/>
            <a:r>
              <a:rPr lang="en-US" sz="1050"/>
              <a:t>Laurence Abcede</a:t>
            </a:r>
          </a:p>
          <a:p>
            <a:pPr algn="ctr"/>
            <a:r>
              <a:rPr lang="en-US" sz="1050"/>
              <a:t>Distributed Energy Resources Manager</a:t>
            </a:r>
          </a:p>
          <a:p>
            <a:pPr algn="ctr"/>
            <a:r>
              <a:rPr lang="en-US" sz="1050"/>
              <a:t>SDG&amp;E</a:t>
            </a:r>
          </a:p>
        </p:txBody>
      </p:sp>
      <p:pic>
        <p:nvPicPr>
          <p:cNvPr id="9" name="Picture 8" descr="A person with white hair and a mustache&#10;&#10;Description automatically generated with medium confidence">
            <a:extLst>
              <a:ext uri="{FF2B5EF4-FFF2-40B4-BE49-F238E27FC236}">
                <a16:creationId xmlns:a16="http://schemas.microsoft.com/office/drawing/2014/main" id="{CE808588-367D-4814-B1EF-E72C31547F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144" y="2970253"/>
            <a:ext cx="1851660" cy="2468880"/>
          </a:xfrm>
          <a:prstGeom prst="rect">
            <a:avLst/>
          </a:prstGeom>
        </p:spPr>
      </p:pic>
      <p:sp>
        <p:nvSpPr>
          <p:cNvPr id="10" name="TextBox 9">
            <a:extLst>
              <a:ext uri="{FF2B5EF4-FFF2-40B4-BE49-F238E27FC236}">
                <a16:creationId xmlns:a16="http://schemas.microsoft.com/office/drawing/2014/main" id="{3681582F-973A-4181-8194-85350A5389AA}"/>
              </a:ext>
            </a:extLst>
          </p:cNvPr>
          <p:cNvSpPr txBox="1"/>
          <p:nvPr/>
        </p:nvSpPr>
        <p:spPr>
          <a:xfrm>
            <a:off x="525144" y="5442859"/>
            <a:ext cx="1851660" cy="577081"/>
          </a:xfrm>
          <a:prstGeom prst="rect">
            <a:avLst/>
          </a:prstGeom>
          <a:noFill/>
        </p:spPr>
        <p:txBody>
          <a:bodyPr wrap="square" rtlCol="0">
            <a:spAutoFit/>
          </a:bodyPr>
          <a:lstStyle/>
          <a:p>
            <a:pPr algn="ctr"/>
            <a:r>
              <a:rPr lang="en-US" sz="1050"/>
              <a:t>Dave O’Connor</a:t>
            </a:r>
          </a:p>
          <a:p>
            <a:pPr algn="ctr"/>
            <a:r>
              <a:rPr lang="en-US" sz="1050"/>
              <a:t>Product Manager, Expert</a:t>
            </a:r>
          </a:p>
          <a:p>
            <a:pPr algn="ctr"/>
            <a:r>
              <a:rPr lang="en-US" sz="1050"/>
              <a:t>PG&amp;E</a:t>
            </a:r>
          </a:p>
        </p:txBody>
      </p:sp>
      <p:pic>
        <p:nvPicPr>
          <p:cNvPr id="11" name="Picture 10">
            <a:extLst>
              <a:ext uri="{FF2B5EF4-FFF2-40B4-BE49-F238E27FC236}">
                <a16:creationId xmlns:a16="http://schemas.microsoft.com/office/drawing/2014/main" id="{74563E97-933D-4867-A5A3-D874CB735BD6}"/>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0347665" y="3157932"/>
            <a:ext cx="1050445" cy="1198504"/>
          </a:xfrm>
          <a:prstGeom prst="rect">
            <a:avLst/>
          </a:prstGeom>
          <a:ln w="19050">
            <a:noFill/>
          </a:ln>
        </p:spPr>
      </p:pic>
      <p:pic>
        <p:nvPicPr>
          <p:cNvPr id="2050" name="Picture 2" descr="SDGE | San Diego Gas &amp; Electric">
            <a:extLst>
              <a:ext uri="{FF2B5EF4-FFF2-40B4-BE49-F238E27FC236}">
                <a16:creationId xmlns:a16="http://schemas.microsoft.com/office/drawing/2014/main" id="{1D1C4083-4458-42FC-8F00-4C285E7AE4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56529" y="902624"/>
            <a:ext cx="2032718" cy="591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46902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57A24-806D-4A15-A156-7A238FDA587D}"/>
              </a:ext>
            </a:extLst>
          </p:cNvPr>
          <p:cNvSpPr>
            <a:spLocks noGrp="1"/>
          </p:cNvSpPr>
          <p:nvPr>
            <p:ph type="title"/>
          </p:nvPr>
        </p:nvSpPr>
        <p:spPr/>
        <p:txBody>
          <a:bodyPr/>
          <a:lstStyle/>
          <a:p>
            <a:r>
              <a:rPr lang="en-US"/>
              <a:t>Q&amp;A</a:t>
            </a:r>
          </a:p>
        </p:txBody>
      </p:sp>
      <p:pic>
        <p:nvPicPr>
          <p:cNvPr id="3" name="Picture 2">
            <a:extLst>
              <a:ext uri="{FF2B5EF4-FFF2-40B4-BE49-F238E27FC236}">
                <a16:creationId xmlns:a16="http://schemas.microsoft.com/office/drawing/2014/main" id="{362D30E0-DA2D-4139-B5F1-F87E2CBC0F5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0347665" y="3157932"/>
            <a:ext cx="1050445" cy="1198504"/>
          </a:xfrm>
          <a:prstGeom prst="rect">
            <a:avLst/>
          </a:prstGeom>
          <a:ln w="19050">
            <a:noFill/>
          </a:ln>
        </p:spPr>
      </p:pic>
      <p:pic>
        <p:nvPicPr>
          <p:cNvPr id="4" name="Picture 2" descr="SDGE | San Diego Gas &amp; Electric">
            <a:extLst>
              <a:ext uri="{FF2B5EF4-FFF2-40B4-BE49-F238E27FC236}">
                <a16:creationId xmlns:a16="http://schemas.microsoft.com/office/drawing/2014/main" id="{27CB5B48-0613-48C7-8E8B-13F1C6C2FA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56529" y="902624"/>
            <a:ext cx="2032718" cy="591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46832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5FA7422-E551-4CB9-915E-329A6318B854}"/>
              </a:ext>
            </a:extLst>
          </p:cNvPr>
          <p:cNvSpPr>
            <a:spLocks noGrp="1"/>
          </p:cNvSpPr>
          <p:nvPr>
            <p:ph type="title" idx="4294967295"/>
          </p:nvPr>
        </p:nvSpPr>
        <p:spPr>
          <a:xfrm>
            <a:off x="838200" y="649288"/>
            <a:ext cx="10515600" cy="1325562"/>
          </a:xfrm>
        </p:spPr>
        <p:txBody>
          <a:bodyPr/>
          <a:lstStyle/>
          <a:p>
            <a:pPr algn="ctr"/>
            <a:r>
              <a:rPr lang="en-US"/>
              <a:t>Closing Remarks from SCE Principal Manager of Grid Technology Innovation Juan Castaneda</a:t>
            </a:r>
          </a:p>
        </p:txBody>
      </p:sp>
      <p:pic>
        <p:nvPicPr>
          <p:cNvPr id="7" name="Picture 6" descr="A person wearing glasses and a blue shirt&#10;&#10;Description automatically generated with medium confidence">
            <a:extLst>
              <a:ext uri="{FF2B5EF4-FFF2-40B4-BE49-F238E27FC236}">
                <a16:creationId xmlns:a16="http://schemas.microsoft.com/office/drawing/2014/main" id="{F9E1FFC2-090F-4E7B-9535-D513B20097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20627" y="2372997"/>
            <a:ext cx="3550747" cy="3901581"/>
          </a:xfrm>
          <a:prstGeom prst="rect">
            <a:avLst/>
          </a:prstGeom>
        </p:spPr>
      </p:pic>
    </p:spTree>
    <p:extLst>
      <p:ext uri="{BB962C8B-B14F-4D97-AF65-F5344CB8AC3E}">
        <p14:creationId xmlns:p14="http://schemas.microsoft.com/office/powerpoint/2010/main" val="25747792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705C3-C2A1-4533-A2E8-46701A294F89}"/>
              </a:ext>
            </a:extLst>
          </p:cNvPr>
          <p:cNvSpPr>
            <a:spLocks noGrp="1"/>
          </p:cNvSpPr>
          <p:nvPr>
            <p:ph type="ctrTitle"/>
          </p:nvPr>
        </p:nvSpPr>
        <p:spPr/>
        <p:txBody>
          <a:bodyPr>
            <a:normAutofit fontScale="90000"/>
          </a:bodyPr>
          <a:lstStyle/>
          <a:p>
            <a:pPr marL="6350" indent="-6350"/>
            <a:r>
              <a:rPr lang="en-US">
                <a:latin typeface="Arial"/>
                <a:ea typeface="MS PGothic"/>
                <a:cs typeface="Arial"/>
              </a:rPr>
              <a:t>EPIC 3.11:  FTM DERS in Microgrids</a:t>
            </a:r>
            <a:br>
              <a:rPr lang="en-US"/>
            </a:br>
            <a:r>
              <a:rPr lang="en-US">
                <a:latin typeface="Arial"/>
                <a:ea typeface="MS PGothic"/>
                <a:cs typeface="Arial"/>
              </a:rPr>
              <a:t>aka Redwood Coast Airport Microgrid (RCAM)</a:t>
            </a:r>
            <a:br>
              <a:rPr lang="en-US"/>
            </a:br>
            <a:endParaRPr lang="en-US"/>
          </a:p>
        </p:txBody>
      </p:sp>
      <p:sp>
        <p:nvSpPr>
          <p:cNvPr id="5" name="Subtitle 4">
            <a:extLst>
              <a:ext uri="{FF2B5EF4-FFF2-40B4-BE49-F238E27FC236}">
                <a16:creationId xmlns:a16="http://schemas.microsoft.com/office/drawing/2014/main" id="{D3F1CDFE-417F-4187-825D-9B830C5A285F}"/>
              </a:ext>
            </a:extLst>
          </p:cNvPr>
          <p:cNvSpPr>
            <a:spLocks noGrp="1"/>
          </p:cNvSpPr>
          <p:nvPr>
            <p:ph type="subTitle" idx="1"/>
          </p:nvPr>
        </p:nvSpPr>
        <p:spPr/>
        <p:txBody>
          <a:bodyPr/>
          <a:lstStyle/>
          <a:p>
            <a:r>
              <a:rPr lang="en-US"/>
              <a:t> </a:t>
            </a:r>
          </a:p>
        </p:txBody>
      </p:sp>
      <p:sp>
        <p:nvSpPr>
          <p:cNvPr id="4" name="Slide Number Placeholder 5">
            <a:extLst>
              <a:ext uri="{FF2B5EF4-FFF2-40B4-BE49-F238E27FC236}">
                <a16:creationId xmlns:a16="http://schemas.microsoft.com/office/drawing/2014/main" id="{44457648-5BF6-6443-93D5-35B9C8C36C36}"/>
              </a:ext>
            </a:extLst>
          </p:cNvPr>
          <p:cNvSpPr txBox="1">
            <a:spLocks/>
          </p:cNvSpPr>
          <p:nvPr/>
        </p:nvSpPr>
        <p:spPr bwMode="auto">
          <a:xfrm>
            <a:off x="10887648" y="6397737"/>
            <a:ext cx="11255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900" b="0" i="0" u="none" strike="noStrike" kern="1200" cap="none" spc="0" normalizeH="0" baseline="0" noProof="0">
                <a:ln>
                  <a:noFill/>
                </a:ln>
                <a:solidFill>
                  <a:srgbClr val="7F7F7F"/>
                </a:solidFill>
                <a:effectLst/>
                <a:uLnTx/>
                <a:uFillTx/>
                <a:latin typeface="Arial" panose="020B0604020202020204" pitchFamily="34" charset="0"/>
                <a:ea typeface="MS PGothic" panose="020B0600070205080204" pitchFamily="34" charset="-128"/>
                <a:cs typeface="Arial" panose="020B0604020202020204" pitchFamily="34" charset="0"/>
              </a:rPr>
              <a:t>INTERNAL</a:t>
            </a:r>
          </a:p>
        </p:txBody>
      </p:sp>
    </p:spTree>
    <p:extLst>
      <p:ext uri="{BB962C8B-B14F-4D97-AF65-F5344CB8AC3E}">
        <p14:creationId xmlns:p14="http://schemas.microsoft.com/office/powerpoint/2010/main" val="34594361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D7A37-B5EE-447F-85A1-B579C4D2D87C}"/>
              </a:ext>
            </a:extLst>
          </p:cNvPr>
          <p:cNvSpPr>
            <a:spLocks noGrp="1"/>
          </p:cNvSpPr>
          <p:nvPr>
            <p:ph type="title"/>
          </p:nvPr>
        </p:nvSpPr>
        <p:spPr/>
        <p:txBody>
          <a:bodyPr/>
          <a:lstStyle/>
          <a:p>
            <a:r>
              <a:rPr lang="en-US"/>
              <a:t>RCAM Design and Testing Partners</a:t>
            </a:r>
          </a:p>
        </p:txBody>
      </p:sp>
      <p:sp>
        <p:nvSpPr>
          <p:cNvPr id="3" name="Slide Number Placeholder 2">
            <a:extLst>
              <a:ext uri="{FF2B5EF4-FFF2-40B4-BE49-F238E27FC236}">
                <a16:creationId xmlns:a16="http://schemas.microsoft.com/office/drawing/2014/main" id="{6C3E8E58-BFCF-4C31-92B6-2EB9649D1A1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56432-4C90-4F05-B8D0-B4F6788E1284}" type="slidenum">
              <a:rPr kumimoji="0" lang="en-US" sz="900" b="0" i="0" u="none" strike="noStrike" kern="1200" cap="none" spc="0" normalizeH="0" baseline="0" noProof="0" smtClean="0">
                <a:ln>
                  <a:noFill/>
                </a:ln>
                <a:solidFill>
                  <a:srgbClr val="7F7F7F"/>
                </a:solidFill>
                <a:effectLst/>
                <a:uLnTx/>
                <a:uFillTx/>
                <a:latin typeface="Arial" panose="020B0604020202020204" pitchFamily="34" charset="0"/>
                <a:ea typeface="MS PGothic" panose="020B0600070205080204" pitchFamily="34" charset="-128"/>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900" b="0" i="0" u="none" strike="noStrike" kern="1200" cap="none" spc="0" normalizeH="0" baseline="0" noProof="0">
              <a:ln>
                <a:noFill/>
              </a:ln>
              <a:solidFill>
                <a:srgbClr val="7F7F7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pic>
        <p:nvPicPr>
          <p:cNvPr id="68" name="Picture 67" descr="RCEA-logo.jpg">
            <a:extLst>
              <a:ext uri="{FF2B5EF4-FFF2-40B4-BE49-F238E27FC236}">
                <a16:creationId xmlns:a16="http://schemas.microsoft.com/office/drawing/2014/main" id="{A578C07C-1183-4F5C-9273-38B346A6C036}"/>
              </a:ext>
            </a:extLst>
          </p:cNvPr>
          <p:cNvPicPr>
            <a:picLocks noChangeAspect="1"/>
          </p:cNvPicPr>
          <p:nvPr/>
        </p:nvPicPr>
        <p:blipFill>
          <a:blip r:embed="rId3"/>
          <a:stretch>
            <a:fillRect/>
          </a:stretch>
        </p:blipFill>
        <p:spPr>
          <a:xfrm>
            <a:off x="9939740" y="1318722"/>
            <a:ext cx="1280881" cy="1274445"/>
          </a:xfrm>
          <a:prstGeom prst="rect">
            <a:avLst/>
          </a:prstGeom>
          <a:ln w="19050">
            <a:noFill/>
          </a:ln>
        </p:spPr>
      </p:pic>
      <p:pic>
        <p:nvPicPr>
          <p:cNvPr id="69" name="Picture 68" descr="HumCoLogo.png">
            <a:extLst>
              <a:ext uri="{FF2B5EF4-FFF2-40B4-BE49-F238E27FC236}">
                <a16:creationId xmlns:a16="http://schemas.microsoft.com/office/drawing/2014/main" id="{1DA43BF1-46C4-4B7B-B160-E21180E170B8}"/>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942958" y="2657929"/>
            <a:ext cx="1274445" cy="1274445"/>
          </a:xfrm>
          <a:prstGeom prst="rect">
            <a:avLst/>
          </a:prstGeom>
          <a:ln w="19050">
            <a:noFill/>
          </a:ln>
        </p:spPr>
      </p:pic>
      <p:pic>
        <p:nvPicPr>
          <p:cNvPr id="71" name="Picture 70" descr="TEA.jpg">
            <a:extLst>
              <a:ext uri="{FF2B5EF4-FFF2-40B4-BE49-F238E27FC236}">
                <a16:creationId xmlns:a16="http://schemas.microsoft.com/office/drawing/2014/main" id="{0404D4EE-6C78-4D7D-A7A6-19DE55D6C389}"/>
              </a:ext>
            </a:extLst>
          </p:cNvPr>
          <p:cNvPicPr>
            <a:picLocks noChangeAspect="1"/>
          </p:cNvPicPr>
          <p:nvPr/>
        </p:nvPicPr>
        <p:blipFill>
          <a:blip r:embed="rId5"/>
          <a:stretch>
            <a:fillRect/>
          </a:stretch>
        </p:blipFill>
        <p:spPr>
          <a:xfrm>
            <a:off x="9829093" y="5500978"/>
            <a:ext cx="1502175" cy="508802"/>
          </a:xfrm>
          <a:prstGeom prst="rect">
            <a:avLst/>
          </a:prstGeom>
          <a:ln w="19050">
            <a:noFill/>
          </a:ln>
        </p:spPr>
      </p:pic>
      <p:pic>
        <p:nvPicPr>
          <p:cNvPr id="72" name="Picture 71">
            <a:extLst>
              <a:ext uri="{FF2B5EF4-FFF2-40B4-BE49-F238E27FC236}">
                <a16:creationId xmlns:a16="http://schemas.microsoft.com/office/drawing/2014/main" id="{7E5E90C3-5845-473A-91BD-337B14034B68}"/>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319787" y="3550294"/>
            <a:ext cx="1733957" cy="546128"/>
          </a:xfrm>
          <a:prstGeom prst="rect">
            <a:avLst/>
          </a:prstGeom>
          <a:ln>
            <a:solidFill>
              <a:schemeClr val="bg1"/>
            </a:solidFill>
          </a:ln>
        </p:spPr>
      </p:pic>
      <p:pic>
        <p:nvPicPr>
          <p:cNvPr id="73" name="Picture 72">
            <a:extLst>
              <a:ext uri="{FF2B5EF4-FFF2-40B4-BE49-F238E27FC236}">
                <a16:creationId xmlns:a16="http://schemas.microsoft.com/office/drawing/2014/main" id="{95531B24-58F2-4040-9BD6-A868B8076433}"/>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119309" y="1537878"/>
            <a:ext cx="2134912" cy="1223128"/>
          </a:xfrm>
          <a:prstGeom prst="rect">
            <a:avLst/>
          </a:prstGeom>
        </p:spPr>
      </p:pic>
      <p:pic>
        <p:nvPicPr>
          <p:cNvPr id="74" name="Picture 73">
            <a:extLst>
              <a:ext uri="{FF2B5EF4-FFF2-40B4-BE49-F238E27FC236}">
                <a16:creationId xmlns:a16="http://schemas.microsoft.com/office/drawing/2014/main" id="{9ED830C1-9D39-41EE-8500-AD83D36AA58C}"/>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1661543" y="4868111"/>
            <a:ext cx="1050445" cy="1198504"/>
          </a:xfrm>
          <a:prstGeom prst="rect">
            <a:avLst/>
          </a:prstGeom>
          <a:ln w="19050">
            <a:noFill/>
          </a:ln>
        </p:spPr>
      </p:pic>
      <p:pic>
        <p:nvPicPr>
          <p:cNvPr id="75" name="Picture 74" descr="TRC Logo final_RGB_new.jpg">
            <a:extLst>
              <a:ext uri="{FF2B5EF4-FFF2-40B4-BE49-F238E27FC236}">
                <a16:creationId xmlns:a16="http://schemas.microsoft.com/office/drawing/2014/main" id="{6B48196C-BFC3-4B36-8C89-B08D473DC4A5}"/>
              </a:ext>
            </a:extLst>
          </p:cNvPr>
          <p:cNvPicPr>
            <a:picLocks noChangeAspect="1"/>
          </p:cNvPicPr>
          <p:nvPr/>
        </p:nvPicPr>
        <p:blipFill>
          <a:blip r:embed="rId9"/>
          <a:stretch>
            <a:fillRect/>
          </a:stretch>
        </p:blipFill>
        <p:spPr>
          <a:xfrm>
            <a:off x="9804665" y="6074544"/>
            <a:ext cx="1551031" cy="457200"/>
          </a:xfrm>
          <a:prstGeom prst="rect">
            <a:avLst/>
          </a:prstGeom>
        </p:spPr>
      </p:pic>
      <p:pic>
        <p:nvPicPr>
          <p:cNvPr id="76" name="Picture 75" descr="CEC.jpg">
            <a:extLst>
              <a:ext uri="{FF2B5EF4-FFF2-40B4-BE49-F238E27FC236}">
                <a16:creationId xmlns:a16="http://schemas.microsoft.com/office/drawing/2014/main" id="{1E37A2C6-D13C-401F-B224-9160EAE21D14}"/>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9754708" y="3997136"/>
            <a:ext cx="1650945" cy="1439080"/>
          </a:xfrm>
          <a:prstGeom prst="rect">
            <a:avLst/>
          </a:prstGeom>
          <a:ln w="19050">
            <a:noFill/>
          </a:ln>
        </p:spPr>
      </p:pic>
      <p:sp>
        <p:nvSpPr>
          <p:cNvPr id="77" name="TextBox 76">
            <a:extLst>
              <a:ext uri="{FF2B5EF4-FFF2-40B4-BE49-F238E27FC236}">
                <a16:creationId xmlns:a16="http://schemas.microsoft.com/office/drawing/2014/main" id="{EADA8BBA-6337-4504-AF3E-E96209FA8EB3}"/>
              </a:ext>
            </a:extLst>
          </p:cNvPr>
          <p:cNvSpPr txBox="1"/>
          <p:nvPr/>
        </p:nvSpPr>
        <p:spPr>
          <a:xfrm>
            <a:off x="3399321" y="1471781"/>
            <a:ext cx="5921475" cy="5262979"/>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a:ln>
                  <a:noFill/>
                </a:ln>
                <a:solidFill>
                  <a:srgbClr val="0089C4"/>
                </a:solidFill>
                <a:effectLst/>
                <a:uLnTx/>
                <a:uFillTx/>
                <a:latin typeface="Calibri" panose="020F0502020204030204"/>
                <a:ea typeface="+mn-ea"/>
                <a:cs typeface="+mn-cs"/>
              </a:rPr>
              <a:t>Development of RCAM required close collaboration among multiple partners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0" cap="none" spc="0" normalizeH="0" baseline="0" noProof="0">
              <a:ln>
                <a:noFill/>
              </a:ln>
              <a:solidFill>
                <a:srgbClr val="0089C4"/>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a:ln>
                  <a:noFill/>
                </a:ln>
                <a:solidFill>
                  <a:srgbClr val="0089C4"/>
                </a:solidFill>
                <a:effectLst/>
                <a:uLnTx/>
                <a:uFillTx/>
                <a:latin typeface="Calibri" panose="020F0502020204030204"/>
                <a:ea typeface="+mn-ea"/>
                <a:cs typeface="+mn-cs"/>
              </a:rPr>
              <a:t>SERC was an excellent partner in bringing experience and expertise to the project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0" cap="none" spc="0" normalizeH="0" baseline="0" noProof="0">
              <a:ln>
                <a:noFill/>
              </a:ln>
              <a:solidFill>
                <a:srgbClr val="0089C4"/>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a:ln>
                  <a:noFill/>
                </a:ln>
                <a:solidFill>
                  <a:srgbClr val="0089C4"/>
                </a:solidFill>
                <a:effectLst/>
                <a:uLnTx/>
                <a:uFillTx/>
                <a:latin typeface="Calibri" panose="020F0502020204030204"/>
                <a:ea typeface="+mn-ea"/>
                <a:cs typeface="+mn-cs"/>
              </a:rPr>
              <a:t>SERC and SEL developed the majority of the microgrid logic/control design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0" cap="none" spc="0" normalizeH="0" baseline="0" noProof="0">
              <a:ln>
                <a:noFill/>
              </a:ln>
              <a:solidFill>
                <a:srgbClr val="0089C4"/>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a:ln>
                  <a:noFill/>
                </a:ln>
                <a:solidFill>
                  <a:srgbClr val="0089C4"/>
                </a:solidFill>
                <a:effectLst/>
                <a:uLnTx/>
                <a:uFillTx/>
                <a:latin typeface="Calibri" panose="020F0502020204030204"/>
                <a:ea typeface="+mn-ea"/>
                <a:cs typeface="+mn-cs"/>
              </a:rPr>
              <a:t>PG&amp;E provided oversight, review, testing, DCC integration, and expertise for input especially around architecture, protection, fail-safes, testing, and roles and responsibilities</a:t>
            </a:r>
          </a:p>
        </p:txBody>
      </p:sp>
    </p:spTree>
    <p:extLst>
      <p:ext uri="{BB962C8B-B14F-4D97-AF65-F5344CB8AC3E}">
        <p14:creationId xmlns:p14="http://schemas.microsoft.com/office/powerpoint/2010/main" val="31816931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D7A37-B5EE-447F-85A1-B579C4D2D87C}"/>
              </a:ext>
            </a:extLst>
          </p:cNvPr>
          <p:cNvSpPr>
            <a:spLocks noGrp="1"/>
          </p:cNvSpPr>
          <p:nvPr>
            <p:ph type="title"/>
          </p:nvPr>
        </p:nvSpPr>
        <p:spPr/>
        <p:txBody>
          <a:bodyPr/>
          <a:lstStyle/>
          <a:p>
            <a:r>
              <a:rPr lang="en-US"/>
              <a:t>RCAM Overview</a:t>
            </a:r>
          </a:p>
        </p:txBody>
      </p:sp>
      <p:sp>
        <p:nvSpPr>
          <p:cNvPr id="3" name="Slide Number Placeholder 2">
            <a:extLst>
              <a:ext uri="{FF2B5EF4-FFF2-40B4-BE49-F238E27FC236}">
                <a16:creationId xmlns:a16="http://schemas.microsoft.com/office/drawing/2014/main" id="{6C3E8E58-BFCF-4C31-92B6-2EB9649D1A1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56432-4C90-4F05-B8D0-B4F6788E1284}" type="slidenum">
              <a:rPr kumimoji="0" lang="en-US" sz="900" b="0" i="0" u="none" strike="noStrike" kern="1200" cap="none" spc="0" normalizeH="0" baseline="0" noProof="0" smtClean="0">
                <a:ln>
                  <a:noFill/>
                </a:ln>
                <a:solidFill>
                  <a:srgbClr val="7F7F7F"/>
                </a:solidFill>
                <a:effectLst/>
                <a:uLnTx/>
                <a:uFillTx/>
                <a:latin typeface="Arial" panose="020B0604020202020204" pitchFamily="34" charset="0"/>
                <a:ea typeface="MS PGothic" panose="020B0600070205080204" pitchFamily="34" charset="-128"/>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900" b="0" i="0" u="none" strike="noStrike" kern="1200" cap="none" spc="0" normalizeH="0" baseline="0" noProof="0">
              <a:ln>
                <a:noFill/>
              </a:ln>
              <a:solidFill>
                <a:srgbClr val="7F7F7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0" name="Rectangle 9">
            <a:extLst>
              <a:ext uri="{FF2B5EF4-FFF2-40B4-BE49-F238E27FC236}">
                <a16:creationId xmlns:a16="http://schemas.microsoft.com/office/drawing/2014/main" id="{DE5433E3-E176-437D-8C0E-B8ECDFBB9B22}"/>
              </a:ext>
            </a:extLst>
          </p:cNvPr>
          <p:cNvSpPr/>
          <p:nvPr/>
        </p:nvSpPr>
        <p:spPr>
          <a:xfrm>
            <a:off x="60745" y="1463672"/>
            <a:ext cx="4447697" cy="4801314"/>
          </a:xfrm>
          <a:prstGeom prst="rect">
            <a:avLst/>
          </a:prstGeom>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295CA2"/>
                </a:solidFill>
                <a:effectLst/>
                <a:uLnTx/>
                <a:uFillTx/>
                <a:latin typeface="Calibri" panose="020F0502020204030204"/>
                <a:ea typeface="+mn-ea"/>
                <a:cs typeface="+mn-cs"/>
              </a:rPr>
              <a:t>PG&amp;E Owned and Operated Distribution Circuit at Arcata Airport: Janes Creek 1103</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295CA2"/>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295CA2"/>
                </a:solidFill>
                <a:effectLst/>
                <a:uLnTx/>
                <a:uFillTx/>
                <a:latin typeface="Calibri" panose="020F0502020204030204"/>
                <a:ea typeface="+mn-ea"/>
                <a:cs typeface="+mn-cs"/>
              </a:rPr>
              <a:t>PG&amp;E Owned Islanding Device Controller &amp; Microgrid Controller with PG&amp;E having “primary” control</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295CA2"/>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295CA2"/>
                </a:solidFill>
                <a:effectLst/>
                <a:uLnTx/>
                <a:uFillTx/>
                <a:latin typeface="Calibri" panose="020F0502020204030204"/>
                <a:ea typeface="+mn-ea"/>
                <a:cs typeface="+mn-cs"/>
              </a:rPr>
              <a:t>RCEA (CCA) Owned Generation</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295CA2"/>
                </a:solidFill>
                <a:effectLst/>
                <a:uLnTx/>
                <a:uFillTx/>
                <a:latin typeface="Calibri" panose="020F0502020204030204"/>
                <a:ea typeface="+mn-ea"/>
                <a:cs typeface="+mn-cs"/>
              </a:rPr>
              <a:t>Wholesale: 2.2MW PV &amp; 2.3MW/8.8MWh Storage</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295CA2"/>
                </a:solidFill>
                <a:effectLst/>
                <a:uLnTx/>
                <a:uFillTx/>
                <a:latin typeface="Calibri" panose="020F0502020204030204"/>
                <a:ea typeface="+mn-ea"/>
                <a:cs typeface="+mn-cs"/>
              </a:rPr>
              <a:t>NEM: 320kW PV</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295CA2"/>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295CA2"/>
                </a:solidFill>
                <a:effectLst/>
                <a:uLnTx/>
                <a:uFillTx/>
                <a:latin typeface="Calibri" panose="020F0502020204030204"/>
                <a:ea typeface="+mn-ea"/>
                <a:cs typeface="+mn-cs"/>
              </a:rPr>
              <a:t>Combination of RCEA and PG&amp;E Customers</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295CA2"/>
                </a:solidFill>
                <a:effectLst/>
                <a:uLnTx/>
                <a:uFillTx/>
                <a:latin typeface="Calibri" panose="020F0502020204030204"/>
                <a:ea typeface="+mn-ea"/>
                <a:cs typeface="+mn-cs"/>
              </a:rPr>
              <a:t>175kW Average Load with Typical Range of 125-360kW</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295CA2"/>
                </a:solidFill>
                <a:effectLst/>
                <a:uLnTx/>
                <a:uFillTx/>
                <a:latin typeface="Calibri" panose="020F0502020204030204"/>
                <a:ea typeface="+mn-ea"/>
                <a:cs typeface="+mn-cs"/>
              </a:rPr>
              <a:t>29 kW RCEA EV Chargers </a:t>
            </a:r>
          </a:p>
        </p:txBody>
      </p:sp>
      <p:grpSp>
        <p:nvGrpSpPr>
          <p:cNvPr id="4" name="Group 3">
            <a:extLst>
              <a:ext uri="{FF2B5EF4-FFF2-40B4-BE49-F238E27FC236}">
                <a16:creationId xmlns:a16="http://schemas.microsoft.com/office/drawing/2014/main" id="{D01969E7-DF65-3007-0E97-3F18B122868E}"/>
              </a:ext>
            </a:extLst>
          </p:cNvPr>
          <p:cNvGrpSpPr/>
          <p:nvPr/>
        </p:nvGrpSpPr>
        <p:grpSpPr>
          <a:xfrm>
            <a:off x="4587239" y="1380455"/>
            <a:ext cx="7495902" cy="4978170"/>
            <a:chOff x="4590661" y="1380454"/>
            <a:chExt cx="7492482" cy="4975898"/>
          </a:xfrm>
        </p:grpSpPr>
        <p:sp>
          <p:nvSpPr>
            <p:cNvPr id="7" name="Rectangle 6">
              <a:extLst>
                <a:ext uri="{FF2B5EF4-FFF2-40B4-BE49-F238E27FC236}">
                  <a16:creationId xmlns:a16="http://schemas.microsoft.com/office/drawing/2014/main" id="{1AE71D73-CAB2-4013-BFC9-7FF85341820F}"/>
                </a:ext>
              </a:extLst>
            </p:cNvPr>
            <p:cNvSpPr/>
            <p:nvPr/>
          </p:nvSpPr>
          <p:spPr>
            <a:xfrm>
              <a:off x="6836848" y="3146742"/>
              <a:ext cx="1093061" cy="492443"/>
            </a:xfrm>
            <a:prstGeom prst="rect">
              <a:avLst/>
            </a:prstGeom>
            <a:solidFill>
              <a:srgbClr val="EEA420"/>
            </a:solidFill>
            <a:ln>
              <a:solidFill>
                <a:srgbClr val="0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Calibri" panose="020F0502020204030204"/>
                  <a:ea typeface="+mn-ea"/>
                  <a:cs typeface="+mn-cs"/>
                </a:rPr>
                <a:t>RCEA Microgrid Control Panel</a:t>
              </a:r>
            </a:p>
          </p:txBody>
        </p:sp>
        <p:sp>
          <p:nvSpPr>
            <p:cNvPr id="8" name="TextBox 7">
              <a:extLst>
                <a:ext uri="{FF2B5EF4-FFF2-40B4-BE49-F238E27FC236}">
                  <a16:creationId xmlns:a16="http://schemas.microsoft.com/office/drawing/2014/main" id="{565D1818-E569-43FA-8A1A-6AC2ADF40CD4}"/>
                </a:ext>
              </a:extLst>
            </p:cNvPr>
            <p:cNvSpPr txBox="1"/>
            <p:nvPr/>
          </p:nvSpPr>
          <p:spPr>
            <a:xfrm>
              <a:off x="7123825" y="1901183"/>
              <a:ext cx="3620371" cy="215444"/>
            </a:xfrm>
            <a:prstGeom prst="rect">
              <a:avLst/>
            </a:prstGeom>
            <a:solidFill>
              <a:sysClr val="window" lastClr="FFFFF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89C4"/>
                  </a:solidFill>
                  <a:effectLst/>
                  <a:uLnTx/>
                  <a:uFillTx/>
                  <a:latin typeface="Calibri" panose="020F0502020204030204"/>
                  <a:ea typeface="+mn-ea"/>
                  <a:cs typeface="+mn-cs"/>
                </a:rPr>
                <a:t>PG&amp;E Janes Creek 1103 Circuit End of Line</a:t>
              </a:r>
            </a:p>
          </p:txBody>
        </p:sp>
        <p:cxnSp>
          <p:nvCxnSpPr>
            <p:cNvPr id="16" name="Straight Arrow Connector 15">
              <a:extLst>
                <a:ext uri="{FF2B5EF4-FFF2-40B4-BE49-F238E27FC236}">
                  <a16:creationId xmlns:a16="http://schemas.microsoft.com/office/drawing/2014/main" id="{B71479C9-BCBD-404D-B120-B834059A42B5}"/>
                </a:ext>
              </a:extLst>
            </p:cNvPr>
            <p:cNvCxnSpPr>
              <a:cxnSpLocks/>
            </p:cNvCxnSpPr>
            <p:nvPr/>
          </p:nvCxnSpPr>
          <p:spPr>
            <a:xfrm flipV="1">
              <a:off x="10369864" y="2175129"/>
              <a:ext cx="0" cy="247994"/>
            </a:xfrm>
            <a:prstGeom prst="straightConnector1">
              <a:avLst/>
            </a:prstGeom>
            <a:ln w="38100">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2136D3FC-413C-4F3E-A0D4-31EAD307C2E4}"/>
                </a:ext>
              </a:extLst>
            </p:cNvPr>
            <p:cNvSpPr/>
            <p:nvPr/>
          </p:nvSpPr>
          <p:spPr>
            <a:xfrm>
              <a:off x="6848190" y="2495895"/>
              <a:ext cx="1075339" cy="492443"/>
            </a:xfrm>
            <a:prstGeom prst="rect">
              <a:avLst/>
            </a:prstGeom>
            <a:solidFill>
              <a:srgbClr val="0089C4"/>
            </a:solidFill>
            <a:ln>
              <a:solidFill>
                <a:srgbClr val="0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white"/>
                  </a:solidFill>
                  <a:effectLst/>
                  <a:uLnTx/>
                  <a:uFillTx/>
                  <a:latin typeface="Calibri" panose="020F0502020204030204"/>
                  <a:ea typeface="+mn-ea"/>
                  <a:cs typeface="+mn-cs"/>
                </a:rPr>
                <a:t>PG&amp;E Microgrid Control Panel (Primary)</a:t>
              </a:r>
            </a:p>
          </p:txBody>
        </p:sp>
        <p:cxnSp>
          <p:nvCxnSpPr>
            <p:cNvPr id="22" name="Straight Arrow Connector 21">
              <a:extLst>
                <a:ext uri="{FF2B5EF4-FFF2-40B4-BE49-F238E27FC236}">
                  <a16:creationId xmlns:a16="http://schemas.microsoft.com/office/drawing/2014/main" id="{D80252E6-5277-4125-BEF1-5E0E756BA0AA}"/>
                </a:ext>
              </a:extLst>
            </p:cNvPr>
            <p:cNvCxnSpPr>
              <a:cxnSpLocks/>
            </p:cNvCxnSpPr>
            <p:nvPr/>
          </p:nvCxnSpPr>
          <p:spPr>
            <a:xfrm>
              <a:off x="4749282" y="2164546"/>
              <a:ext cx="6785952" cy="0"/>
            </a:xfrm>
            <a:prstGeom prst="straightConnector1">
              <a:avLst/>
            </a:prstGeom>
            <a:ln w="38100">
              <a:solidFill>
                <a:schemeClr val="accent1"/>
              </a:solidFill>
              <a:headEnd type="triangle" w="lg" len="lg"/>
              <a:tailEnd type="none" w="med" len="med"/>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D922AEE9-9AD8-458F-AE2E-427E057E254C}"/>
                </a:ext>
              </a:extLst>
            </p:cNvPr>
            <p:cNvCxnSpPr>
              <a:cxnSpLocks/>
            </p:cNvCxnSpPr>
            <p:nvPr/>
          </p:nvCxnSpPr>
          <p:spPr>
            <a:xfrm flipV="1">
              <a:off x="11535234" y="2164546"/>
              <a:ext cx="0" cy="247994"/>
            </a:xfrm>
            <a:prstGeom prst="straightConnector1">
              <a:avLst/>
            </a:prstGeom>
            <a:ln w="38100">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8AC6C2CB-1635-4834-BF0D-6AA7471EE4CA}"/>
                </a:ext>
              </a:extLst>
            </p:cNvPr>
            <p:cNvCxnSpPr>
              <a:cxnSpLocks/>
            </p:cNvCxnSpPr>
            <p:nvPr/>
          </p:nvCxnSpPr>
          <p:spPr>
            <a:xfrm flipV="1">
              <a:off x="8293517" y="2186196"/>
              <a:ext cx="0" cy="2200011"/>
            </a:xfrm>
            <a:prstGeom prst="straightConnector1">
              <a:avLst/>
            </a:prstGeom>
            <a:ln w="38100">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5" name="Freeform 6">
              <a:extLst>
                <a:ext uri="{FF2B5EF4-FFF2-40B4-BE49-F238E27FC236}">
                  <a16:creationId xmlns:a16="http://schemas.microsoft.com/office/drawing/2014/main" id="{7F9F76BE-F0F2-4375-A36E-ADBD22E87685}"/>
                </a:ext>
              </a:extLst>
            </p:cNvPr>
            <p:cNvSpPr>
              <a:spLocks noEditPoints="1"/>
            </p:cNvSpPr>
            <p:nvPr/>
          </p:nvSpPr>
          <p:spPr bwMode="auto">
            <a:xfrm>
              <a:off x="8842342" y="2551805"/>
              <a:ext cx="582722" cy="444405"/>
            </a:xfrm>
            <a:custGeom>
              <a:avLst/>
              <a:gdLst>
                <a:gd name="T0" fmla="*/ 70 w 122"/>
                <a:gd name="T1" fmla="*/ 47 h 114"/>
                <a:gd name="T2" fmla="*/ 88 w 122"/>
                <a:gd name="T3" fmla="*/ 35 h 114"/>
                <a:gd name="T4" fmla="*/ 70 w 122"/>
                <a:gd name="T5" fmla="*/ 64 h 114"/>
                <a:gd name="T6" fmla="*/ 91 w 122"/>
                <a:gd name="T7" fmla="*/ 51 h 114"/>
                <a:gd name="T8" fmla="*/ 70 w 122"/>
                <a:gd name="T9" fmla="*/ 64 h 114"/>
                <a:gd name="T10" fmla="*/ 15 w 122"/>
                <a:gd name="T11" fmla="*/ 27 h 114"/>
                <a:gd name="T12" fmla="*/ 0 w 122"/>
                <a:gd name="T13" fmla="*/ 85 h 114"/>
                <a:gd name="T14" fmla="*/ 104 w 122"/>
                <a:gd name="T15" fmla="*/ 88 h 114"/>
                <a:gd name="T16" fmla="*/ 95 w 122"/>
                <a:gd name="T17" fmla="*/ 30 h 114"/>
                <a:gd name="T18" fmla="*/ 5 w 122"/>
                <a:gd name="T19" fmla="*/ 84 h 114"/>
                <a:gd name="T20" fmla="*/ 90 w 122"/>
                <a:gd name="T21" fmla="*/ 31 h 114"/>
                <a:gd name="T22" fmla="*/ 5 w 122"/>
                <a:gd name="T23" fmla="*/ 84 h 114"/>
                <a:gd name="T24" fmla="*/ 19 w 122"/>
                <a:gd name="T25" fmla="*/ 35 h 114"/>
                <a:gd name="T26" fmla="*/ 38 w 122"/>
                <a:gd name="T27" fmla="*/ 47 h 114"/>
                <a:gd name="T28" fmla="*/ 65 w 122"/>
                <a:gd name="T29" fmla="*/ 35 h 114"/>
                <a:gd name="T30" fmla="*/ 43 w 122"/>
                <a:gd name="T31" fmla="*/ 47 h 114"/>
                <a:gd name="T32" fmla="*/ 65 w 122"/>
                <a:gd name="T33" fmla="*/ 35 h 114"/>
                <a:gd name="T34" fmla="*/ 38 w 122"/>
                <a:gd name="T35" fmla="*/ 64 h 114"/>
                <a:gd name="T36" fmla="*/ 16 w 122"/>
                <a:gd name="T37" fmla="*/ 51 h 114"/>
                <a:gd name="T38" fmla="*/ 43 w 122"/>
                <a:gd name="T39" fmla="*/ 64 h 114"/>
                <a:gd name="T40" fmla="*/ 65 w 122"/>
                <a:gd name="T41" fmla="*/ 51 h 114"/>
                <a:gd name="T42" fmla="*/ 43 w 122"/>
                <a:gd name="T43" fmla="*/ 64 h 114"/>
                <a:gd name="T44" fmla="*/ 38 w 122"/>
                <a:gd name="T45" fmla="*/ 80 h 114"/>
                <a:gd name="T46" fmla="*/ 13 w 122"/>
                <a:gd name="T47" fmla="*/ 68 h 114"/>
                <a:gd name="T48" fmla="*/ 43 w 122"/>
                <a:gd name="T49" fmla="*/ 80 h 114"/>
                <a:gd name="T50" fmla="*/ 65 w 122"/>
                <a:gd name="T51" fmla="*/ 68 h 114"/>
                <a:gd name="T52" fmla="*/ 43 w 122"/>
                <a:gd name="T53" fmla="*/ 80 h 114"/>
                <a:gd name="T54" fmla="*/ 70 w 122"/>
                <a:gd name="T55" fmla="*/ 80 h 114"/>
                <a:gd name="T56" fmla="*/ 95 w 122"/>
                <a:gd name="T57" fmla="*/ 68 h 114"/>
                <a:gd name="T58" fmla="*/ 58 w 122"/>
                <a:gd name="T59" fmla="*/ 91 h 114"/>
                <a:gd name="T60" fmla="*/ 49 w 122"/>
                <a:gd name="T61" fmla="*/ 108 h 114"/>
                <a:gd name="T62" fmla="*/ 39 w 122"/>
                <a:gd name="T63" fmla="*/ 114 h 114"/>
                <a:gd name="T64" fmla="*/ 69 w 122"/>
                <a:gd name="T65" fmla="*/ 108 h 114"/>
                <a:gd name="T66" fmla="*/ 58 w 122"/>
                <a:gd name="T67" fmla="*/ 91 h 114"/>
                <a:gd name="T68" fmla="*/ 93 w 122"/>
                <a:gd name="T69" fmla="*/ 25 h 114"/>
                <a:gd name="T70" fmla="*/ 101 w 122"/>
                <a:gd name="T71" fmla="*/ 43 h 114"/>
                <a:gd name="T72" fmla="*/ 90 w 122"/>
                <a:gd name="T73" fmla="*/ 14 h 114"/>
                <a:gd name="T74" fmla="*/ 93 w 122"/>
                <a:gd name="T75" fmla="*/ 25 h 114"/>
                <a:gd name="T76" fmla="*/ 113 w 122"/>
                <a:gd name="T77" fmla="*/ 28 h 114"/>
                <a:gd name="T78" fmla="*/ 112 w 122"/>
                <a:gd name="T79" fmla="*/ 28 h 114"/>
                <a:gd name="T80" fmla="*/ 112 w 122"/>
                <a:gd name="T81" fmla="*/ 33 h 114"/>
                <a:gd name="T82" fmla="*/ 122 w 122"/>
                <a:gd name="T83" fmla="*/ 31 h 114"/>
                <a:gd name="T84" fmla="*/ 88 w 122"/>
                <a:gd name="T85" fmla="*/ 10 h 114"/>
                <a:gd name="T86" fmla="*/ 93 w 122"/>
                <a:gd name="T87" fmla="*/ 9 h 114"/>
                <a:gd name="T88" fmla="*/ 91 w 122"/>
                <a:gd name="T89" fmla="*/ 0 h 114"/>
                <a:gd name="T90" fmla="*/ 88 w 122"/>
                <a:gd name="T91" fmla="*/ 9 h 114"/>
                <a:gd name="T92" fmla="*/ 88 w 122"/>
                <a:gd name="T93" fmla="*/ 10 h 114"/>
                <a:gd name="T94" fmla="*/ 107 w 122"/>
                <a:gd name="T95" fmla="*/ 18 h 114"/>
                <a:gd name="T96" fmla="*/ 112 w 122"/>
                <a:gd name="T97" fmla="*/ 9 h 114"/>
                <a:gd name="T98" fmla="*/ 104 w 122"/>
                <a:gd name="T99" fmla="*/ 13 h 114"/>
                <a:gd name="T100" fmla="*/ 103 w 122"/>
                <a:gd name="T101" fmla="*/ 14 h 114"/>
                <a:gd name="T102" fmla="*/ 105 w 122"/>
                <a:gd name="T103" fmla="*/ 43 h 114"/>
                <a:gd name="T104" fmla="*/ 102 w 122"/>
                <a:gd name="T105" fmla="*/ 46 h 114"/>
                <a:gd name="T106" fmla="*/ 110 w 122"/>
                <a:gd name="T107" fmla="*/ 52 h 114"/>
                <a:gd name="T108" fmla="*/ 106 w 122"/>
                <a:gd name="T109" fmla="*/ 43 h 114"/>
                <a:gd name="T110" fmla="*/ 72 w 122"/>
                <a:gd name="T111" fmla="*/ 18 h 114"/>
                <a:gd name="T112" fmla="*/ 76 w 122"/>
                <a:gd name="T113" fmla="*/ 14 h 114"/>
                <a:gd name="T114" fmla="*/ 76 w 122"/>
                <a:gd name="T115" fmla="*/ 13 h 114"/>
                <a:gd name="T116" fmla="*/ 68 w 122"/>
                <a:gd name="T117" fmla="*/ 10 h 114"/>
                <a:gd name="T118" fmla="*/ 72 w 122"/>
                <a:gd name="T119" fmla="*/ 18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2" h="114">
                  <a:moveTo>
                    <a:pt x="70" y="35"/>
                  </a:moveTo>
                  <a:cubicBezTo>
                    <a:pt x="70" y="47"/>
                    <a:pt x="70" y="47"/>
                    <a:pt x="70" y="47"/>
                  </a:cubicBezTo>
                  <a:cubicBezTo>
                    <a:pt x="91" y="47"/>
                    <a:pt x="91" y="47"/>
                    <a:pt x="91" y="47"/>
                  </a:cubicBezTo>
                  <a:cubicBezTo>
                    <a:pt x="88" y="35"/>
                    <a:pt x="88" y="35"/>
                    <a:pt x="88" y="35"/>
                  </a:cubicBezTo>
                  <a:lnTo>
                    <a:pt x="70" y="35"/>
                  </a:lnTo>
                  <a:close/>
                  <a:moveTo>
                    <a:pt x="70" y="64"/>
                  </a:moveTo>
                  <a:cubicBezTo>
                    <a:pt x="95" y="64"/>
                    <a:pt x="95" y="64"/>
                    <a:pt x="95" y="64"/>
                  </a:cubicBezTo>
                  <a:cubicBezTo>
                    <a:pt x="91" y="51"/>
                    <a:pt x="91" y="51"/>
                    <a:pt x="91" y="51"/>
                  </a:cubicBezTo>
                  <a:cubicBezTo>
                    <a:pt x="70" y="51"/>
                    <a:pt x="70" y="51"/>
                    <a:pt x="70" y="51"/>
                  </a:cubicBezTo>
                  <a:lnTo>
                    <a:pt x="70" y="64"/>
                  </a:lnTo>
                  <a:close/>
                  <a:moveTo>
                    <a:pt x="91" y="27"/>
                  </a:moveTo>
                  <a:cubicBezTo>
                    <a:pt x="15" y="27"/>
                    <a:pt x="15" y="27"/>
                    <a:pt x="15" y="27"/>
                  </a:cubicBezTo>
                  <a:cubicBezTo>
                    <a:pt x="12" y="27"/>
                    <a:pt x="11" y="29"/>
                    <a:pt x="11" y="30"/>
                  </a:cubicBezTo>
                  <a:cubicBezTo>
                    <a:pt x="0" y="85"/>
                    <a:pt x="0" y="85"/>
                    <a:pt x="0" y="85"/>
                  </a:cubicBezTo>
                  <a:cubicBezTo>
                    <a:pt x="0" y="86"/>
                    <a:pt x="2" y="88"/>
                    <a:pt x="4" y="88"/>
                  </a:cubicBezTo>
                  <a:cubicBezTo>
                    <a:pt x="104" y="88"/>
                    <a:pt x="104" y="88"/>
                    <a:pt x="104" y="88"/>
                  </a:cubicBezTo>
                  <a:cubicBezTo>
                    <a:pt x="106" y="88"/>
                    <a:pt x="108" y="86"/>
                    <a:pt x="108" y="85"/>
                  </a:cubicBezTo>
                  <a:cubicBezTo>
                    <a:pt x="95" y="30"/>
                    <a:pt x="95" y="30"/>
                    <a:pt x="95" y="30"/>
                  </a:cubicBezTo>
                  <a:cubicBezTo>
                    <a:pt x="95" y="29"/>
                    <a:pt x="93" y="27"/>
                    <a:pt x="91" y="27"/>
                  </a:cubicBezTo>
                  <a:close/>
                  <a:moveTo>
                    <a:pt x="5" y="84"/>
                  </a:moveTo>
                  <a:cubicBezTo>
                    <a:pt x="15" y="31"/>
                    <a:pt x="15" y="31"/>
                    <a:pt x="15" y="31"/>
                  </a:cubicBezTo>
                  <a:cubicBezTo>
                    <a:pt x="90" y="31"/>
                    <a:pt x="90" y="31"/>
                    <a:pt x="90" y="31"/>
                  </a:cubicBezTo>
                  <a:cubicBezTo>
                    <a:pt x="103" y="84"/>
                    <a:pt x="103" y="84"/>
                    <a:pt x="103" y="84"/>
                  </a:cubicBezTo>
                  <a:lnTo>
                    <a:pt x="5" y="84"/>
                  </a:lnTo>
                  <a:close/>
                  <a:moveTo>
                    <a:pt x="38" y="35"/>
                  </a:moveTo>
                  <a:cubicBezTo>
                    <a:pt x="19" y="35"/>
                    <a:pt x="19" y="35"/>
                    <a:pt x="19" y="35"/>
                  </a:cubicBezTo>
                  <a:cubicBezTo>
                    <a:pt x="16" y="47"/>
                    <a:pt x="16" y="47"/>
                    <a:pt x="16" y="47"/>
                  </a:cubicBezTo>
                  <a:cubicBezTo>
                    <a:pt x="38" y="47"/>
                    <a:pt x="38" y="47"/>
                    <a:pt x="38" y="47"/>
                  </a:cubicBezTo>
                  <a:lnTo>
                    <a:pt x="38" y="35"/>
                  </a:lnTo>
                  <a:close/>
                  <a:moveTo>
                    <a:pt x="65" y="35"/>
                  </a:moveTo>
                  <a:cubicBezTo>
                    <a:pt x="43" y="35"/>
                    <a:pt x="43" y="35"/>
                    <a:pt x="43" y="35"/>
                  </a:cubicBezTo>
                  <a:cubicBezTo>
                    <a:pt x="43" y="47"/>
                    <a:pt x="43" y="47"/>
                    <a:pt x="43" y="47"/>
                  </a:cubicBezTo>
                  <a:cubicBezTo>
                    <a:pt x="65" y="47"/>
                    <a:pt x="65" y="47"/>
                    <a:pt x="65" y="47"/>
                  </a:cubicBezTo>
                  <a:lnTo>
                    <a:pt x="65" y="35"/>
                  </a:lnTo>
                  <a:close/>
                  <a:moveTo>
                    <a:pt x="12" y="64"/>
                  </a:moveTo>
                  <a:cubicBezTo>
                    <a:pt x="38" y="64"/>
                    <a:pt x="38" y="64"/>
                    <a:pt x="38" y="64"/>
                  </a:cubicBezTo>
                  <a:cubicBezTo>
                    <a:pt x="38" y="51"/>
                    <a:pt x="38" y="51"/>
                    <a:pt x="38" y="51"/>
                  </a:cubicBezTo>
                  <a:cubicBezTo>
                    <a:pt x="16" y="51"/>
                    <a:pt x="16" y="51"/>
                    <a:pt x="16" y="51"/>
                  </a:cubicBezTo>
                  <a:lnTo>
                    <a:pt x="12" y="64"/>
                  </a:lnTo>
                  <a:close/>
                  <a:moveTo>
                    <a:pt x="43" y="64"/>
                  </a:moveTo>
                  <a:cubicBezTo>
                    <a:pt x="65" y="64"/>
                    <a:pt x="65" y="64"/>
                    <a:pt x="65" y="64"/>
                  </a:cubicBezTo>
                  <a:cubicBezTo>
                    <a:pt x="65" y="51"/>
                    <a:pt x="65" y="51"/>
                    <a:pt x="65" y="51"/>
                  </a:cubicBezTo>
                  <a:cubicBezTo>
                    <a:pt x="43" y="51"/>
                    <a:pt x="43" y="51"/>
                    <a:pt x="43" y="51"/>
                  </a:cubicBezTo>
                  <a:lnTo>
                    <a:pt x="43" y="64"/>
                  </a:lnTo>
                  <a:close/>
                  <a:moveTo>
                    <a:pt x="9" y="80"/>
                  </a:moveTo>
                  <a:cubicBezTo>
                    <a:pt x="38" y="80"/>
                    <a:pt x="38" y="80"/>
                    <a:pt x="38" y="80"/>
                  </a:cubicBezTo>
                  <a:cubicBezTo>
                    <a:pt x="38" y="68"/>
                    <a:pt x="38" y="68"/>
                    <a:pt x="38" y="68"/>
                  </a:cubicBezTo>
                  <a:cubicBezTo>
                    <a:pt x="13" y="68"/>
                    <a:pt x="13" y="68"/>
                    <a:pt x="13" y="68"/>
                  </a:cubicBezTo>
                  <a:lnTo>
                    <a:pt x="9" y="80"/>
                  </a:lnTo>
                  <a:close/>
                  <a:moveTo>
                    <a:pt x="43" y="80"/>
                  </a:moveTo>
                  <a:cubicBezTo>
                    <a:pt x="65" y="80"/>
                    <a:pt x="65" y="80"/>
                    <a:pt x="65" y="80"/>
                  </a:cubicBezTo>
                  <a:cubicBezTo>
                    <a:pt x="65" y="68"/>
                    <a:pt x="65" y="68"/>
                    <a:pt x="65" y="68"/>
                  </a:cubicBezTo>
                  <a:cubicBezTo>
                    <a:pt x="43" y="68"/>
                    <a:pt x="43" y="68"/>
                    <a:pt x="43" y="68"/>
                  </a:cubicBezTo>
                  <a:lnTo>
                    <a:pt x="43" y="80"/>
                  </a:lnTo>
                  <a:close/>
                  <a:moveTo>
                    <a:pt x="70" y="68"/>
                  </a:moveTo>
                  <a:cubicBezTo>
                    <a:pt x="70" y="80"/>
                    <a:pt x="70" y="80"/>
                    <a:pt x="70" y="80"/>
                  </a:cubicBezTo>
                  <a:cubicBezTo>
                    <a:pt x="98" y="80"/>
                    <a:pt x="98" y="80"/>
                    <a:pt x="98" y="80"/>
                  </a:cubicBezTo>
                  <a:cubicBezTo>
                    <a:pt x="95" y="68"/>
                    <a:pt x="95" y="68"/>
                    <a:pt x="95" y="68"/>
                  </a:cubicBezTo>
                  <a:lnTo>
                    <a:pt x="70" y="68"/>
                  </a:lnTo>
                  <a:close/>
                  <a:moveTo>
                    <a:pt x="58" y="91"/>
                  </a:moveTo>
                  <a:cubicBezTo>
                    <a:pt x="49" y="91"/>
                    <a:pt x="49" y="91"/>
                    <a:pt x="49" y="91"/>
                  </a:cubicBezTo>
                  <a:cubicBezTo>
                    <a:pt x="49" y="108"/>
                    <a:pt x="49" y="108"/>
                    <a:pt x="49" y="108"/>
                  </a:cubicBezTo>
                  <a:cubicBezTo>
                    <a:pt x="39" y="108"/>
                    <a:pt x="39" y="108"/>
                    <a:pt x="39" y="108"/>
                  </a:cubicBezTo>
                  <a:cubicBezTo>
                    <a:pt x="39" y="114"/>
                    <a:pt x="39" y="114"/>
                    <a:pt x="39" y="114"/>
                  </a:cubicBezTo>
                  <a:cubicBezTo>
                    <a:pt x="69" y="114"/>
                    <a:pt x="69" y="114"/>
                    <a:pt x="69" y="114"/>
                  </a:cubicBezTo>
                  <a:cubicBezTo>
                    <a:pt x="69" y="108"/>
                    <a:pt x="69" y="108"/>
                    <a:pt x="69" y="108"/>
                  </a:cubicBezTo>
                  <a:cubicBezTo>
                    <a:pt x="58" y="108"/>
                    <a:pt x="58" y="108"/>
                    <a:pt x="58" y="108"/>
                  </a:cubicBezTo>
                  <a:lnTo>
                    <a:pt x="58" y="91"/>
                  </a:lnTo>
                  <a:close/>
                  <a:moveTo>
                    <a:pt x="93" y="25"/>
                  </a:moveTo>
                  <a:cubicBezTo>
                    <a:pt x="93" y="25"/>
                    <a:pt x="93" y="25"/>
                    <a:pt x="93" y="25"/>
                  </a:cubicBezTo>
                  <a:cubicBezTo>
                    <a:pt x="95" y="25"/>
                    <a:pt x="97" y="26"/>
                    <a:pt x="97" y="28"/>
                  </a:cubicBezTo>
                  <a:cubicBezTo>
                    <a:pt x="101" y="43"/>
                    <a:pt x="101" y="43"/>
                    <a:pt x="101" y="43"/>
                  </a:cubicBezTo>
                  <a:cubicBezTo>
                    <a:pt x="105" y="40"/>
                    <a:pt x="107" y="35"/>
                    <a:pt x="107" y="30"/>
                  </a:cubicBezTo>
                  <a:cubicBezTo>
                    <a:pt x="107" y="21"/>
                    <a:pt x="100" y="14"/>
                    <a:pt x="90" y="14"/>
                  </a:cubicBezTo>
                  <a:cubicBezTo>
                    <a:pt x="83" y="14"/>
                    <a:pt x="77" y="18"/>
                    <a:pt x="75" y="25"/>
                  </a:cubicBezTo>
                  <a:lnTo>
                    <a:pt x="93" y="25"/>
                  </a:lnTo>
                  <a:close/>
                  <a:moveTo>
                    <a:pt x="122" y="30"/>
                  </a:moveTo>
                  <a:cubicBezTo>
                    <a:pt x="113" y="28"/>
                    <a:pt x="113" y="28"/>
                    <a:pt x="113" y="28"/>
                  </a:cubicBezTo>
                  <a:cubicBezTo>
                    <a:pt x="112" y="27"/>
                    <a:pt x="112" y="28"/>
                    <a:pt x="112" y="28"/>
                  </a:cubicBezTo>
                  <a:cubicBezTo>
                    <a:pt x="112" y="28"/>
                    <a:pt x="112" y="28"/>
                    <a:pt x="112" y="28"/>
                  </a:cubicBezTo>
                  <a:cubicBezTo>
                    <a:pt x="112" y="33"/>
                    <a:pt x="112" y="33"/>
                    <a:pt x="112" y="33"/>
                  </a:cubicBezTo>
                  <a:cubicBezTo>
                    <a:pt x="112" y="33"/>
                    <a:pt x="112" y="33"/>
                    <a:pt x="112" y="33"/>
                  </a:cubicBezTo>
                  <a:cubicBezTo>
                    <a:pt x="112" y="33"/>
                    <a:pt x="112" y="33"/>
                    <a:pt x="113" y="33"/>
                  </a:cubicBezTo>
                  <a:cubicBezTo>
                    <a:pt x="122" y="31"/>
                    <a:pt x="122" y="31"/>
                    <a:pt x="122" y="31"/>
                  </a:cubicBezTo>
                  <a:cubicBezTo>
                    <a:pt x="122" y="31"/>
                    <a:pt x="122" y="30"/>
                    <a:pt x="122" y="30"/>
                  </a:cubicBezTo>
                  <a:close/>
                  <a:moveTo>
                    <a:pt x="88" y="10"/>
                  </a:moveTo>
                  <a:cubicBezTo>
                    <a:pt x="93" y="10"/>
                    <a:pt x="93" y="10"/>
                    <a:pt x="93" y="10"/>
                  </a:cubicBezTo>
                  <a:cubicBezTo>
                    <a:pt x="93" y="10"/>
                    <a:pt x="93" y="10"/>
                    <a:pt x="93" y="9"/>
                  </a:cubicBezTo>
                  <a:cubicBezTo>
                    <a:pt x="93" y="9"/>
                    <a:pt x="93" y="9"/>
                    <a:pt x="93" y="9"/>
                  </a:cubicBezTo>
                  <a:cubicBezTo>
                    <a:pt x="91" y="0"/>
                    <a:pt x="91" y="0"/>
                    <a:pt x="91" y="0"/>
                  </a:cubicBezTo>
                  <a:cubicBezTo>
                    <a:pt x="91" y="0"/>
                    <a:pt x="90" y="0"/>
                    <a:pt x="90" y="0"/>
                  </a:cubicBezTo>
                  <a:cubicBezTo>
                    <a:pt x="88" y="9"/>
                    <a:pt x="88" y="9"/>
                    <a:pt x="88" y="9"/>
                  </a:cubicBezTo>
                  <a:cubicBezTo>
                    <a:pt x="88" y="9"/>
                    <a:pt x="88" y="9"/>
                    <a:pt x="88" y="9"/>
                  </a:cubicBezTo>
                  <a:cubicBezTo>
                    <a:pt x="88" y="10"/>
                    <a:pt x="88" y="10"/>
                    <a:pt x="88" y="10"/>
                  </a:cubicBezTo>
                  <a:close/>
                  <a:moveTo>
                    <a:pt x="107" y="17"/>
                  </a:moveTo>
                  <a:cubicBezTo>
                    <a:pt x="107" y="17"/>
                    <a:pt x="107" y="18"/>
                    <a:pt x="107" y="18"/>
                  </a:cubicBezTo>
                  <a:cubicBezTo>
                    <a:pt x="107" y="18"/>
                    <a:pt x="107" y="17"/>
                    <a:pt x="107" y="17"/>
                  </a:cubicBezTo>
                  <a:cubicBezTo>
                    <a:pt x="112" y="9"/>
                    <a:pt x="112" y="9"/>
                    <a:pt x="112" y="9"/>
                  </a:cubicBezTo>
                  <a:cubicBezTo>
                    <a:pt x="112" y="9"/>
                    <a:pt x="112" y="8"/>
                    <a:pt x="112" y="9"/>
                  </a:cubicBezTo>
                  <a:cubicBezTo>
                    <a:pt x="104" y="13"/>
                    <a:pt x="104" y="13"/>
                    <a:pt x="104" y="13"/>
                  </a:cubicBezTo>
                  <a:cubicBezTo>
                    <a:pt x="103" y="13"/>
                    <a:pt x="103" y="14"/>
                    <a:pt x="103" y="14"/>
                  </a:cubicBezTo>
                  <a:cubicBezTo>
                    <a:pt x="103" y="14"/>
                    <a:pt x="103" y="14"/>
                    <a:pt x="103" y="14"/>
                  </a:cubicBezTo>
                  <a:lnTo>
                    <a:pt x="107" y="17"/>
                  </a:lnTo>
                  <a:close/>
                  <a:moveTo>
                    <a:pt x="105" y="43"/>
                  </a:moveTo>
                  <a:cubicBezTo>
                    <a:pt x="105" y="43"/>
                    <a:pt x="105" y="43"/>
                    <a:pt x="105" y="43"/>
                  </a:cubicBezTo>
                  <a:cubicBezTo>
                    <a:pt x="102" y="46"/>
                    <a:pt x="102" y="46"/>
                    <a:pt x="102" y="46"/>
                  </a:cubicBezTo>
                  <a:cubicBezTo>
                    <a:pt x="102" y="48"/>
                    <a:pt x="102" y="48"/>
                    <a:pt x="102" y="48"/>
                  </a:cubicBezTo>
                  <a:cubicBezTo>
                    <a:pt x="110" y="52"/>
                    <a:pt x="110" y="52"/>
                    <a:pt x="110" y="52"/>
                  </a:cubicBezTo>
                  <a:cubicBezTo>
                    <a:pt x="110" y="52"/>
                    <a:pt x="110" y="52"/>
                    <a:pt x="110" y="52"/>
                  </a:cubicBezTo>
                  <a:cubicBezTo>
                    <a:pt x="106" y="43"/>
                    <a:pt x="106" y="43"/>
                    <a:pt x="106" y="43"/>
                  </a:cubicBezTo>
                  <a:cubicBezTo>
                    <a:pt x="106" y="43"/>
                    <a:pt x="105" y="43"/>
                    <a:pt x="105" y="43"/>
                  </a:cubicBezTo>
                  <a:close/>
                  <a:moveTo>
                    <a:pt x="72" y="18"/>
                  </a:moveTo>
                  <a:cubicBezTo>
                    <a:pt x="72" y="18"/>
                    <a:pt x="72" y="17"/>
                    <a:pt x="72" y="17"/>
                  </a:cubicBezTo>
                  <a:cubicBezTo>
                    <a:pt x="76" y="14"/>
                    <a:pt x="76" y="14"/>
                    <a:pt x="76" y="14"/>
                  </a:cubicBezTo>
                  <a:cubicBezTo>
                    <a:pt x="76" y="14"/>
                    <a:pt x="76" y="14"/>
                    <a:pt x="76" y="14"/>
                  </a:cubicBezTo>
                  <a:cubicBezTo>
                    <a:pt x="76" y="14"/>
                    <a:pt x="76" y="13"/>
                    <a:pt x="76" y="13"/>
                  </a:cubicBezTo>
                  <a:cubicBezTo>
                    <a:pt x="68" y="9"/>
                    <a:pt x="68" y="9"/>
                    <a:pt x="68" y="9"/>
                  </a:cubicBezTo>
                  <a:cubicBezTo>
                    <a:pt x="68" y="9"/>
                    <a:pt x="67" y="10"/>
                    <a:pt x="68" y="10"/>
                  </a:cubicBezTo>
                  <a:cubicBezTo>
                    <a:pt x="72" y="17"/>
                    <a:pt x="72" y="17"/>
                    <a:pt x="72" y="17"/>
                  </a:cubicBezTo>
                  <a:cubicBezTo>
                    <a:pt x="72" y="17"/>
                    <a:pt x="72" y="18"/>
                    <a:pt x="72" y="18"/>
                  </a:cubicBez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82AA"/>
                </a:solidFill>
                <a:effectLst/>
                <a:uLnTx/>
                <a:uFillTx/>
                <a:latin typeface="Calibri" pitchFamily="34" charset="0"/>
                <a:ea typeface="MS PGothic" pitchFamily="34" charset="-128"/>
                <a:cs typeface="+mn-cs"/>
              </a:endParaRPr>
            </a:p>
          </p:txBody>
        </p:sp>
        <p:cxnSp>
          <p:nvCxnSpPr>
            <p:cNvPr id="47" name="Straight Arrow Connector 46">
              <a:extLst>
                <a:ext uri="{FF2B5EF4-FFF2-40B4-BE49-F238E27FC236}">
                  <a16:creationId xmlns:a16="http://schemas.microsoft.com/office/drawing/2014/main" id="{4E7D45B2-2AC3-4D00-B5E7-808006F20093}"/>
                </a:ext>
              </a:extLst>
            </p:cNvPr>
            <p:cNvCxnSpPr>
              <a:cxnSpLocks/>
              <a:endCxn id="59" idx="3"/>
            </p:cNvCxnSpPr>
            <p:nvPr/>
          </p:nvCxnSpPr>
          <p:spPr>
            <a:xfrm flipH="1" flipV="1">
              <a:off x="7565217" y="4378904"/>
              <a:ext cx="744076" cy="17129"/>
            </a:xfrm>
            <a:prstGeom prst="straightConnector1">
              <a:avLst/>
            </a:prstGeom>
            <a:ln w="38100">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DF320B96-B8BB-4E1F-8A1E-4813A87053CD}"/>
                </a:ext>
              </a:extLst>
            </p:cNvPr>
            <p:cNvCxnSpPr>
              <a:cxnSpLocks/>
              <a:endCxn id="18" idx="1"/>
            </p:cNvCxnSpPr>
            <p:nvPr/>
          </p:nvCxnSpPr>
          <p:spPr>
            <a:xfrm>
              <a:off x="6421047" y="2739004"/>
              <a:ext cx="427143" cy="3113"/>
            </a:xfrm>
            <a:prstGeom prst="straightConnector1">
              <a:avLst/>
            </a:prstGeom>
            <a:ln w="19050">
              <a:solidFill>
                <a:schemeClr val="tx2">
                  <a:lumMod val="50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AF7E06D1-7D38-4CBD-BF24-39DAC06CFD76}"/>
                </a:ext>
              </a:extLst>
            </p:cNvPr>
            <p:cNvCxnSpPr>
              <a:cxnSpLocks/>
              <a:stCxn id="7" idx="0"/>
              <a:endCxn id="18" idx="2"/>
            </p:cNvCxnSpPr>
            <p:nvPr/>
          </p:nvCxnSpPr>
          <p:spPr>
            <a:xfrm flipV="1">
              <a:off x="7383379" y="2988338"/>
              <a:ext cx="2481" cy="158404"/>
            </a:xfrm>
            <a:prstGeom prst="straightConnector1">
              <a:avLst/>
            </a:prstGeom>
            <a:ln w="19050">
              <a:solidFill>
                <a:schemeClr val="tx2">
                  <a:lumMod val="50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05" name="Group 104">
              <a:extLst>
                <a:ext uri="{FF2B5EF4-FFF2-40B4-BE49-F238E27FC236}">
                  <a16:creationId xmlns:a16="http://schemas.microsoft.com/office/drawing/2014/main" id="{40E677AF-B392-4333-A373-D5F1E0C841F0}"/>
                </a:ext>
              </a:extLst>
            </p:cNvPr>
            <p:cNvGrpSpPr/>
            <p:nvPr/>
          </p:nvGrpSpPr>
          <p:grpSpPr>
            <a:xfrm>
              <a:off x="8709864" y="5498049"/>
              <a:ext cx="2298431" cy="461665"/>
              <a:chOff x="5222330" y="5415423"/>
              <a:chExt cx="2298431" cy="461665"/>
            </a:xfrm>
          </p:grpSpPr>
          <p:sp>
            <p:nvSpPr>
              <p:cNvPr id="12" name="TextBox 11">
                <a:extLst>
                  <a:ext uri="{FF2B5EF4-FFF2-40B4-BE49-F238E27FC236}">
                    <a16:creationId xmlns:a16="http://schemas.microsoft.com/office/drawing/2014/main" id="{34CA0CBC-44CA-4121-8114-26D9B758C201}"/>
                  </a:ext>
                </a:extLst>
              </p:cNvPr>
              <p:cNvSpPr txBox="1"/>
              <p:nvPr/>
            </p:nvSpPr>
            <p:spPr>
              <a:xfrm>
                <a:off x="5222330" y="5415423"/>
                <a:ext cx="2298431" cy="461665"/>
              </a:xfrm>
              <a:prstGeom prst="rect">
                <a:avLst/>
              </a:prstGeom>
              <a:solidFill>
                <a:sysClr val="window" lastClr="FFFFFF"/>
              </a:solidFill>
              <a:ln>
                <a:solidFill>
                  <a:schemeClr val="tx1"/>
                </a:solid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0089C4"/>
                    </a:solidFill>
                    <a:effectLst/>
                    <a:uLnTx/>
                    <a:uFillTx/>
                    <a:latin typeface="Calibri" panose="020F0502020204030204"/>
                    <a:ea typeface="+mn-ea"/>
                    <a:cs typeface="+mn-cs"/>
                  </a:rPr>
                  <a:t>      </a:t>
                </a:r>
                <a:r>
                  <a:rPr kumimoji="0" lang="en-US" sz="1400" b="1" i="0" u="none" strike="noStrike" kern="0" cap="none" spc="0" normalizeH="0" baseline="0" noProof="0">
                    <a:ln>
                      <a:noFill/>
                    </a:ln>
                    <a:solidFill>
                      <a:srgbClr val="0089C4"/>
                    </a:solidFill>
                    <a:effectLst/>
                    <a:uLnTx/>
                    <a:uFillTx/>
                    <a:latin typeface="Calibri" panose="020F0502020204030204"/>
                    <a:ea typeface="+mn-ea"/>
                    <a:cs typeface="+mn-cs"/>
                  </a:rPr>
                  <a:t>PG&amp;E Responsibility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FFA100"/>
                    </a:solidFill>
                    <a:effectLst/>
                    <a:uLnTx/>
                    <a:uFillTx/>
                    <a:latin typeface="Calibri" panose="020F0502020204030204"/>
                    <a:ea typeface="+mn-ea"/>
                    <a:cs typeface="+mn-cs"/>
                  </a:rPr>
                  <a:t>       RCEA (CCA) Responsibility</a:t>
                </a:r>
              </a:p>
            </p:txBody>
          </p:sp>
          <p:sp>
            <p:nvSpPr>
              <p:cNvPr id="103" name="Rectangle 102">
                <a:extLst>
                  <a:ext uri="{FF2B5EF4-FFF2-40B4-BE49-F238E27FC236}">
                    <a16:creationId xmlns:a16="http://schemas.microsoft.com/office/drawing/2014/main" id="{53C996FA-8CC8-4413-9996-6906B521E559}"/>
                  </a:ext>
                </a:extLst>
              </p:cNvPr>
              <p:cNvSpPr/>
              <p:nvPr/>
            </p:nvSpPr>
            <p:spPr>
              <a:xfrm>
                <a:off x="5309228" y="5688698"/>
                <a:ext cx="137399" cy="171390"/>
              </a:xfrm>
              <a:prstGeom prst="rect">
                <a:avLst/>
              </a:prstGeom>
              <a:solidFill>
                <a:srgbClr val="EEA420"/>
              </a:solidFill>
              <a:ln>
                <a:solidFill>
                  <a:srgbClr val="0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4" name="Rectangle 103">
                <a:extLst>
                  <a:ext uri="{FF2B5EF4-FFF2-40B4-BE49-F238E27FC236}">
                    <a16:creationId xmlns:a16="http://schemas.microsoft.com/office/drawing/2014/main" id="{A20BDDF7-F2E7-40DE-9D17-41987B385A5A}"/>
                  </a:ext>
                </a:extLst>
              </p:cNvPr>
              <p:cNvSpPr/>
              <p:nvPr/>
            </p:nvSpPr>
            <p:spPr>
              <a:xfrm>
                <a:off x="5309228" y="5443572"/>
                <a:ext cx="137399" cy="171390"/>
              </a:xfrm>
              <a:prstGeom prst="rect">
                <a:avLst/>
              </a:prstGeom>
              <a:solidFill>
                <a:srgbClr val="0089C4"/>
              </a:solidFill>
              <a:ln>
                <a:solidFill>
                  <a:srgbClr val="0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pic>
          <p:nvPicPr>
            <p:cNvPr id="107" name="Graphic 106" descr="Electric car">
              <a:extLst>
                <a:ext uri="{FF2B5EF4-FFF2-40B4-BE49-F238E27FC236}">
                  <a16:creationId xmlns:a16="http://schemas.microsoft.com/office/drawing/2014/main" id="{CF1AAA20-D972-425A-B99B-8678DEF2AA6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49945" y="2470583"/>
              <a:ext cx="634886" cy="634886"/>
            </a:xfrm>
            <a:prstGeom prst="rect">
              <a:avLst/>
            </a:prstGeom>
          </p:spPr>
        </p:pic>
        <p:grpSp>
          <p:nvGrpSpPr>
            <p:cNvPr id="161" name="Group 160">
              <a:extLst>
                <a:ext uri="{FF2B5EF4-FFF2-40B4-BE49-F238E27FC236}">
                  <a16:creationId xmlns:a16="http://schemas.microsoft.com/office/drawing/2014/main" id="{FB49C489-5950-4517-A6AE-ADA73B6B954D}"/>
                </a:ext>
              </a:extLst>
            </p:cNvPr>
            <p:cNvGrpSpPr/>
            <p:nvPr/>
          </p:nvGrpSpPr>
          <p:grpSpPr>
            <a:xfrm>
              <a:off x="5087041" y="1495595"/>
              <a:ext cx="1463567" cy="2193765"/>
              <a:chOff x="6393112" y="1285931"/>
              <a:chExt cx="1463567" cy="2193765"/>
            </a:xfrm>
          </p:grpSpPr>
          <p:sp>
            <p:nvSpPr>
              <p:cNvPr id="24" name="Rectangle 23">
                <a:extLst>
                  <a:ext uri="{FF2B5EF4-FFF2-40B4-BE49-F238E27FC236}">
                    <a16:creationId xmlns:a16="http://schemas.microsoft.com/office/drawing/2014/main" id="{017FEEC2-0108-4F85-AD48-FD105FBEE09A}"/>
                  </a:ext>
                </a:extLst>
              </p:cNvPr>
              <p:cNvSpPr/>
              <p:nvPr/>
            </p:nvSpPr>
            <p:spPr>
              <a:xfrm>
                <a:off x="6487357" y="2340476"/>
                <a:ext cx="1238984" cy="377735"/>
              </a:xfrm>
              <a:prstGeom prst="rect">
                <a:avLst/>
              </a:prstGeom>
              <a:solidFill>
                <a:srgbClr val="0089C4"/>
              </a:solidFill>
              <a:ln>
                <a:solidFill>
                  <a:srgbClr val="0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Calibri" panose="020F0502020204030204"/>
                    <a:ea typeface="+mn-ea"/>
                    <a:cs typeface="+mn-cs"/>
                  </a:rPr>
                  <a:t>Islanding Recloser Relay</a:t>
                </a:r>
              </a:p>
            </p:txBody>
          </p:sp>
          <p:grpSp>
            <p:nvGrpSpPr>
              <p:cNvPr id="34" name="Group 33">
                <a:extLst>
                  <a:ext uri="{FF2B5EF4-FFF2-40B4-BE49-F238E27FC236}">
                    <a16:creationId xmlns:a16="http://schemas.microsoft.com/office/drawing/2014/main" id="{A71E4CEE-88D5-4EA2-81B0-91A69D52B3EC}"/>
                  </a:ext>
                </a:extLst>
              </p:cNvPr>
              <p:cNvGrpSpPr/>
              <p:nvPr/>
            </p:nvGrpSpPr>
            <p:grpSpPr>
              <a:xfrm>
                <a:off x="6799808" y="1684867"/>
                <a:ext cx="610714" cy="528596"/>
                <a:chOff x="3498547" y="3582249"/>
                <a:chExt cx="610714" cy="528596"/>
              </a:xfrm>
              <a:solidFill>
                <a:schemeClr val="bg1"/>
              </a:solidFill>
            </p:grpSpPr>
            <p:sp>
              <p:nvSpPr>
                <p:cNvPr id="35" name="Rectangle 34">
                  <a:extLst>
                    <a:ext uri="{FF2B5EF4-FFF2-40B4-BE49-F238E27FC236}">
                      <a16:creationId xmlns:a16="http://schemas.microsoft.com/office/drawing/2014/main" id="{7F3B68CC-A7A4-4812-B8F1-2219E53B52DB}"/>
                    </a:ext>
                  </a:extLst>
                </p:cNvPr>
                <p:cNvSpPr/>
                <p:nvPr/>
              </p:nvSpPr>
              <p:spPr>
                <a:xfrm>
                  <a:off x="3498547" y="3582249"/>
                  <a:ext cx="610714" cy="528596"/>
                </a:xfrm>
                <a:prstGeom prst="rect">
                  <a:avLst/>
                </a:prstGeom>
                <a:grp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6" name="Straight Connector 35">
                  <a:extLst>
                    <a:ext uri="{FF2B5EF4-FFF2-40B4-BE49-F238E27FC236}">
                      <a16:creationId xmlns:a16="http://schemas.microsoft.com/office/drawing/2014/main" id="{4845FA58-4B84-41DE-9B39-7A79F922E26C}"/>
                    </a:ext>
                  </a:extLst>
                </p:cNvPr>
                <p:cNvCxnSpPr>
                  <a:cxnSpLocks/>
                  <a:endCxn id="35" idx="1"/>
                </p:cNvCxnSpPr>
                <p:nvPr/>
              </p:nvCxnSpPr>
              <p:spPr>
                <a:xfrm flipH="1">
                  <a:off x="3498547" y="3846547"/>
                  <a:ext cx="159053" cy="0"/>
                </a:xfrm>
                <a:prstGeom prst="line">
                  <a:avLst/>
                </a:prstGeom>
                <a:grpFill/>
                <a:ln w="28575">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49BA0DC-6D79-48DC-9AA5-05C8E40577B1}"/>
                    </a:ext>
                  </a:extLst>
                </p:cNvPr>
                <p:cNvCxnSpPr>
                  <a:cxnSpLocks/>
                </p:cNvCxnSpPr>
                <p:nvPr/>
              </p:nvCxnSpPr>
              <p:spPr>
                <a:xfrm flipV="1">
                  <a:off x="3657600" y="3704734"/>
                  <a:ext cx="216816" cy="138142"/>
                </a:xfrm>
                <a:prstGeom prst="line">
                  <a:avLst/>
                </a:prstGeom>
                <a:grpFill/>
                <a:ln w="28575">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4D6ACB2-16FA-4424-B3A8-1E85CB8E0B8D}"/>
                    </a:ext>
                  </a:extLst>
                </p:cNvPr>
                <p:cNvCxnSpPr>
                  <a:cxnSpLocks/>
                </p:cNvCxnSpPr>
                <p:nvPr/>
              </p:nvCxnSpPr>
              <p:spPr>
                <a:xfrm flipH="1">
                  <a:off x="3950208" y="3842876"/>
                  <a:ext cx="159053" cy="0"/>
                </a:xfrm>
                <a:prstGeom prst="line">
                  <a:avLst/>
                </a:prstGeom>
                <a:grpFill/>
                <a:ln w="28575">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48" name="Rectangle 47">
                <a:extLst>
                  <a:ext uri="{FF2B5EF4-FFF2-40B4-BE49-F238E27FC236}">
                    <a16:creationId xmlns:a16="http://schemas.microsoft.com/office/drawing/2014/main" id="{00CB72D2-14BB-4DC6-842A-A32D818938CB}"/>
                  </a:ext>
                </a:extLst>
              </p:cNvPr>
              <p:cNvSpPr/>
              <p:nvPr/>
            </p:nvSpPr>
            <p:spPr>
              <a:xfrm>
                <a:off x="6415258" y="1285931"/>
                <a:ext cx="1441421" cy="415498"/>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Calibri" panose="020F0502020204030204"/>
                    <a:ea typeface="+mn-ea"/>
                    <a:cs typeface="+mn-cs"/>
                  </a:rPr>
                  <a:t>PG&amp;E Islanding Device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Calibri" panose="020F0502020204030204"/>
                    <a:ea typeface="+mn-ea"/>
                    <a:cs typeface="+mn-cs"/>
                  </a:rPr>
                  <a:t>LR 136680</a:t>
                </a:r>
                <a:endParaRPr kumimoji="0" lang="en-US" sz="1050" b="0" i="0" u="none" strike="noStrike" kern="1200" cap="none" spc="0" normalizeH="0" baseline="0" noProof="0">
                  <a:ln>
                    <a:noFill/>
                  </a:ln>
                  <a:solidFill>
                    <a:srgbClr val="0089C4"/>
                  </a:solidFill>
                  <a:effectLst/>
                  <a:uLnTx/>
                  <a:uFillTx/>
                  <a:latin typeface="Calibri" panose="020F0502020204030204"/>
                  <a:ea typeface="+mn-ea"/>
                  <a:cs typeface="+mn-cs"/>
                </a:endParaRPr>
              </a:p>
            </p:txBody>
          </p:sp>
          <p:cxnSp>
            <p:nvCxnSpPr>
              <p:cNvPr id="50" name="Straight Arrow Connector 49">
                <a:extLst>
                  <a:ext uri="{FF2B5EF4-FFF2-40B4-BE49-F238E27FC236}">
                    <a16:creationId xmlns:a16="http://schemas.microsoft.com/office/drawing/2014/main" id="{7B898F53-66BE-4ECF-8AD4-1D13EF3EBBCC}"/>
                  </a:ext>
                </a:extLst>
              </p:cNvPr>
              <p:cNvCxnSpPr>
                <a:cxnSpLocks/>
                <a:stCxn id="24" idx="0"/>
                <a:endCxn id="35" idx="2"/>
              </p:cNvCxnSpPr>
              <p:nvPr/>
            </p:nvCxnSpPr>
            <p:spPr>
              <a:xfrm flipH="1" flipV="1">
                <a:off x="7105165" y="2213463"/>
                <a:ext cx="1684" cy="127013"/>
              </a:xfrm>
              <a:prstGeom prst="straightConnector1">
                <a:avLst/>
              </a:prstGeom>
              <a:ln w="19050">
                <a:solidFill>
                  <a:schemeClr val="tx2">
                    <a:lumMod val="50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D180A9BD-1D2A-4DCE-A199-FA7B53CA90CC}"/>
                  </a:ext>
                </a:extLst>
              </p:cNvPr>
              <p:cNvCxnSpPr>
                <a:cxnSpLocks/>
                <a:endCxn id="24" idx="2"/>
              </p:cNvCxnSpPr>
              <p:nvPr/>
            </p:nvCxnSpPr>
            <p:spPr>
              <a:xfrm flipV="1">
                <a:off x="7106849" y="2718211"/>
                <a:ext cx="0" cy="465093"/>
              </a:xfrm>
              <a:prstGeom prst="straightConnector1">
                <a:avLst/>
              </a:prstGeom>
              <a:ln w="19050">
                <a:solidFill>
                  <a:schemeClr val="tx2">
                    <a:lumMod val="50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2" name="Rectangle 121">
                <a:extLst>
                  <a:ext uri="{FF2B5EF4-FFF2-40B4-BE49-F238E27FC236}">
                    <a16:creationId xmlns:a16="http://schemas.microsoft.com/office/drawing/2014/main" id="{3A979304-4F72-42A0-AB34-0E5029F36964}"/>
                  </a:ext>
                </a:extLst>
              </p:cNvPr>
              <p:cNvSpPr/>
              <p:nvPr/>
            </p:nvSpPr>
            <p:spPr>
              <a:xfrm>
                <a:off x="6393112" y="1304403"/>
                <a:ext cx="1437688" cy="2175293"/>
              </a:xfrm>
              <a:prstGeom prst="rect">
                <a:avLst/>
              </a:prstGeom>
              <a:noFill/>
              <a:ln w="12700">
                <a:solidFill>
                  <a:srgbClr val="0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05" name="Group 204">
              <a:extLst>
                <a:ext uri="{FF2B5EF4-FFF2-40B4-BE49-F238E27FC236}">
                  <a16:creationId xmlns:a16="http://schemas.microsoft.com/office/drawing/2014/main" id="{EAB756A9-BD1E-4473-A7FB-80F6C3BD4D73}"/>
                </a:ext>
              </a:extLst>
            </p:cNvPr>
            <p:cNvGrpSpPr/>
            <p:nvPr/>
          </p:nvGrpSpPr>
          <p:grpSpPr>
            <a:xfrm>
              <a:off x="6420270" y="3997162"/>
              <a:ext cx="1821965" cy="2203457"/>
              <a:chOff x="7361183" y="3471906"/>
              <a:chExt cx="1821965" cy="2203457"/>
            </a:xfrm>
          </p:grpSpPr>
          <p:cxnSp>
            <p:nvCxnSpPr>
              <p:cNvPr id="9" name="Straight Arrow Connector 8">
                <a:extLst>
                  <a:ext uri="{FF2B5EF4-FFF2-40B4-BE49-F238E27FC236}">
                    <a16:creationId xmlns:a16="http://schemas.microsoft.com/office/drawing/2014/main" id="{37574E7E-2A8E-423D-B350-33C350C24C09}"/>
                  </a:ext>
                </a:extLst>
              </p:cNvPr>
              <p:cNvCxnSpPr>
                <a:cxnSpLocks/>
              </p:cNvCxnSpPr>
              <p:nvPr/>
            </p:nvCxnSpPr>
            <p:spPr>
              <a:xfrm flipV="1">
                <a:off x="8324292" y="4008260"/>
                <a:ext cx="0" cy="388124"/>
              </a:xfrm>
              <a:prstGeom prst="straightConnector1">
                <a:avLst/>
              </a:prstGeom>
              <a:ln w="38100">
                <a:solidFill>
                  <a:srgbClr val="EEA42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4DA7B9FE-EBFE-4DFE-A8EE-DAA5E0880E52}"/>
                  </a:ext>
                </a:extLst>
              </p:cNvPr>
              <p:cNvCxnSpPr>
                <a:cxnSpLocks/>
              </p:cNvCxnSpPr>
              <p:nvPr/>
            </p:nvCxnSpPr>
            <p:spPr>
              <a:xfrm flipV="1">
                <a:off x="8674383" y="4409445"/>
                <a:ext cx="0" cy="247994"/>
              </a:xfrm>
              <a:prstGeom prst="straightConnector1">
                <a:avLst/>
              </a:prstGeom>
              <a:ln w="38100">
                <a:solidFill>
                  <a:srgbClr val="EEA42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4FF5C6D-A382-4002-B641-03A0F2C6928F}"/>
                  </a:ext>
                </a:extLst>
              </p:cNvPr>
              <p:cNvCxnSpPr>
                <a:cxnSpLocks/>
              </p:cNvCxnSpPr>
              <p:nvPr/>
            </p:nvCxnSpPr>
            <p:spPr>
              <a:xfrm flipV="1">
                <a:off x="7906821" y="4409445"/>
                <a:ext cx="0" cy="247994"/>
              </a:xfrm>
              <a:prstGeom prst="straightConnector1">
                <a:avLst/>
              </a:prstGeom>
              <a:ln w="38100">
                <a:solidFill>
                  <a:srgbClr val="EEA42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C73F3706-716E-477F-92AD-96653392CC65}"/>
                  </a:ext>
                </a:extLst>
              </p:cNvPr>
              <p:cNvCxnSpPr>
                <a:cxnSpLocks/>
              </p:cNvCxnSpPr>
              <p:nvPr/>
            </p:nvCxnSpPr>
            <p:spPr>
              <a:xfrm>
                <a:off x="7906821" y="4409445"/>
                <a:ext cx="767562" cy="0"/>
              </a:xfrm>
              <a:prstGeom prst="straightConnector1">
                <a:avLst/>
              </a:prstGeom>
              <a:ln w="38100">
                <a:solidFill>
                  <a:srgbClr val="EEA42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2" name="Freeform 6">
                <a:extLst>
                  <a:ext uri="{FF2B5EF4-FFF2-40B4-BE49-F238E27FC236}">
                    <a16:creationId xmlns:a16="http://schemas.microsoft.com/office/drawing/2014/main" id="{04D37113-49EC-4CDB-B486-8BA700184D6E}"/>
                  </a:ext>
                </a:extLst>
              </p:cNvPr>
              <p:cNvSpPr>
                <a:spLocks noEditPoints="1"/>
              </p:cNvSpPr>
              <p:nvPr/>
            </p:nvSpPr>
            <p:spPr bwMode="auto">
              <a:xfrm>
                <a:off x="8437116" y="4703881"/>
                <a:ext cx="582722" cy="444405"/>
              </a:xfrm>
              <a:custGeom>
                <a:avLst/>
                <a:gdLst>
                  <a:gd name="T0" fmla="*/ 70 w 122"/>
                  <a:gd name="T1" fmla="*/ 47 h 114"/>
                  <a:gd name="T2" fmla="*/ 88 w 122"/>
                  <a:gd name="T3" fmla="*/ 35 h 114"/>
                  <a:gd name="T4" fmla="*/ 70 w 122"/>
                  <a:gd name="T5" fmla="*/ 64 h 114"/>
                  <a:gd name="T6" fmla="*/ 91 w 122"/>
                  <a:gd name="T7" fmla="*/ 51 h 114"/>
                  <a:gd name="T8" fmla="*/ 70 w 122"/>
                  <a:gd name="T9" fmla="*/ 64 h 114"/>
                  <a:gd name="T10" fmla="*/ 15 w 122"/>
                  <a:gd name="T11" fmla="*/ 27 h 114"/>
                  <a:gd name="T12" fmla="*/ 0 w 122"/>
                  <a:gd name="T13" fmla="*/ 85 h 114"/>
                  <a:gd name="T14" fmla="*/ 104 w 122"/>
                  <a:gd name="T15" fmla="*/ 88 h 114"/>
                  <a:gd name="T16" fmla="*/ 95 w 122"/>
                  <a:gd name="T17" fmla="*/ 30 h 114"/>
                  <a:gd name="T18" fmla="*/ 5 w 122"/>
                  <a:gd name="T19" fmla="*/ 84 h 114"/>
                  <a:gd name="T20" fmla="*/ 90 w 122"/>
                  <a:gd name="T21" fmla="*/ 31 h 114"/>
                  <a:gd name="T22" fmla="*/ 5 w 122"/>
                  <a:gd name="T23" fmla="*/ 84 h 114"/>
                  <a:gd name="T24" fmla="*/ 19 w 122"/>
                  <a:gd name="T25" fmla="*/ 35 h 114"/>
                  <a:gd name="T26" fmla="*/ 38 w 122"/>
                  <a:gd name="T27" fmla="*/ 47 h 114"/>
                  <a:gd name="T28" fmla="*/ 65 w 122"/>
                  <a:gd name="T29" fmla="*/ 35 h 114"/>
                  <a:gd name="T30" fmla="*/ 43 w 122"/>
                  <a:gd name="T31" fmla="*/ 47 h 114"/>
                  <a:gd name="T32" fmla="*/ 65 w 122"/>
                  <a:gd name="T33" fmla="*/ 35 h 114"/>
                  <a:gd name="T34" fmla="*/ 38 w 122"/>
                  <a:gd name="T35" fmla="*/ 64 h 114"/>
                  <a:gd name="T36" fmla="*/ 16 w 122"/>
                  <a:gd name="T37" fmla="*/ 51 h 114"/>
                  <a:gd name="T38" fmla="*/ 43 w 122"/>
                  <a:gd name="T39" fmla="*/ 64 h 114"/>
                  <a:gd name="T40" fmla="*/ 65 w 122"/>
                  <a:gd name="T41" fmla="*/ 51 h 114"/>
                  <a:gd name="T42" fmla="*/ 43 w 122"/>
                  <a:gd name="T43" fmla="*/ 64 h 114"/>
                  <a:gd name="T44" fmla="*/ 38 w 122"/>
                  <a:gd name="T45" fmla="*/ 80 h 114"/>
                  <a:gd name="T46" fmla="*/ 13 w 122"/>
                  <a:gd name="T47" fmla="*/ 68 h 114"/>
                  <a:gd name="T48" fmla="*/ 43 w 122"/>
                  <a:gd name="T49" fmla="*/ 80 h 114"/>
                  <a:gd name="T50" fmla="*/ 65 w 122"/>
                  <a:gd name="T51" fmla="*/ 68 h 114"/>
                  <a:gd name="T52" fmla="*/ 43 w 122"/>
                  <a:gd name="T53" fmla="*/ 80 h 114"/>
                  <a:gd name="T54" fmla="*/ 70 w 122"/>
                  <a:gd name="T55" fmla="*/ 80 h 114"/>
                  <a:gd name="T56" fmla="*/ 95 w 122"/>
                  <a:gd name="T57" fmla="*/ 68 h 114"/>
                  <a:gd name="T58" fmla="*/ 58 w 122"/>
                  <a:gd name="T59" fmla="*/ 91 h 114"/>
                  <a:gd name="T60" fmla="*/ 49 w 122"/>
                  <a:gd name="T61" fmla="*/ 108 h 114"/>
                  <a:gd name="T62" fmla="*/ 39 w 122"/>
                  <a:gd name="T63" fmla="*/ 114 h 114"/>
                  <a:gd name="T64" fmla="*/ 69 w 122"/>
                  <a:gd name="T65" fmla="*/ 108 h 114"/>
                  <a:gd name="T66" fmla="*/ 58 w 122"/>
                  <a:gd name="T67" fmla="*/ 91 h 114"/>
                  <a:gd name="T68" fmla="*/ 93 w 122"/>
                  <a:gd name="T69" fmla="*/ 25 h 114"/>
                  <a:gd name="T70" fmla="*/ 101 w 122"/>
                  <a:gd name="T71" fmla="*/ 43 h 114"/>
                  <a:gd name="T72" fmla="*/ 90 w 122"/>
                  <a:gd name="T73" fmla="*/ 14 h 114"/>
                  <a:gd name="T74" fmla="*/ 93 w 122"/>
                  <a:gd name="T75" fmla="*/ 25 h 114"/>
                  <a:gd name="T76" fmla="*/ 113 w 122"/>
                  <a:gd name="T77" fmla="*/ 28 h 114"/>
                  <a:gd name="T78" fmla="*/ 112 w 122"/>
                  <a:gd name="T79" fmla="*/ 28 h 114"/>
                  <a:gd name="T80" fmla="*/ 112 w 122"/>
                  <a:gd name="T81" fmla="*/ 33 h 114"/>
                  <a:gd name="T82" fmla="*/ 122 w 122"/>
                  <a:gd name="T83" fmla="*/ 31 h 114"/>
                  <a:gd name="T84" fmla="*/ 88 w 122"/>
                  <a:gd name="T85" fmla="*/ 10 h 114"/>
                  <a:gd name="T86" fmla="*/ 93 w 122"/>
                  <a:gd name="T87" fmla="*/ 9 h 114"/>
                  <a:gd name="T88" fmla="*/ 91 w 122"/>
                  <a:gd name="T89" fmla="*/ 0 h 114"/>
                  <a:gd name="T90" fmla="*/ 88 w 122"/>
                  <a:gd name="T91" fmla="*/ 9 h 114"/>
                  <a:gd name="T92" fmla="*/ 88 w 122"/>
                  <a:gd name="T93" fmla="*/ 10 h 114"/>
                  <a:gd name="T94" fmla="*/ 107 w 122"/>
                  <a:gd name="T95" fmla="*/ 18 h 114"/>
                  <a:gd name="T96" fmla="*/ 112 w 122"/>
                  <a:gd name="T97" fmla="*/ 9 h 114"/>
                  <a:gd name="T98" fmla="*/ 104 w 122"/>
                  <a:gd name="T99" fmla="*/ 13 h 114"/>
                  <a:gd name="T100" fmla="*/ 103 w 122"/>
                  <a:gd name="T101" fmla="*/ 14 h 114"/>
                  <a:gd name="T102" fmla="*/ 105 w 122"/>
                  <a:gd name="T103" fmla="*/ 43 h 114"/>
                  <a:gd name="T104" fmla="*/ 102 w 122"/>
                  <a:gd name="T105" fmla="*/ 46 h 114"/>
                  <a:gd name="T106" fmla="*/ 110 w 122"/>
                  <a:gd name="T107" fmla="*/ 52 h 114"/>
                  <a:gd name="T108" fmla="*/ 106 w 122"/>
                  <a:gd name="T109" fmla="*/ 43 h 114"/>
                  <a:gd name="T110" fmla="*/ 72 w 122"/>
                  <a:gd name="T111" fmla="*/ 18 h 114"/>
                  <a:gd name="T112" fmla="*/ 76 w 122"/>
                  <a:gd name="T113" fmla="*/ 14 h 114"/>
                  <a:gd name="T114" fmla="*/ 76 w 122"/>
                  <a:gd name="T115" fmla="*/ 13 h 114"/>
                  <a:gd name="T116" fmla="*/ 68 w 122"/>
                  <a:gd name="T117" fmla="*/ 10 h 114"/>
                  <a:gd name="T118" fmla="*/ 72 w 122"/>
                  <a:gd name="T119" fmla="*/ 18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2" h="114">
                    <a:moveTo>
                      <a:pt x="70" y="35"/>
                    </a:moveTo>
                    <a:cubicBezTo>
                      <a:pt x="70" y="47"/>
                      <a:pt x="70" y="47"/>
                      <a:pt x="70" y="47"/>
                    </a:cubicBezTo>
                    <a:cubicBezTo>
                      <a:pt x="91" y="47"/>
                      <a:pt x="91" y="47"/>
                      <a:pt x="91" y="47"/>
                    </a:cubicBezTo>
                    <a:cubicBezTo>
                      <a:pt x="88" y="35"/>
                      <a:pt x="88" y="35"/>
                      <a:pt x="88" y="35"/>
                    </a:cubicBezTo>
                    <a:lnTo>
                      <a:pt x="70" y="35"/>
                    </a:lnTo>
                    <a:close/>
                    <a:moveTo>
                      <a:pt x="70" y="64"/>
                    </a:moveTo>
                    <a:cubicBezTo>
                      <a:pt x="95" y="64"/>
                      <a:pt x="95" y="64"/>
                      <a:pt x="95" y="64"/>
                    </a:cubicBezTo>
                    <a:cubicBezTo>
                      <a:pt x="91" y="51"/>
                      <a:pt x="91" y="51"/>
                      <a:pt x="91" y="51"/>
                    </a:cubicBezTo>
                    <a:cubicBezTo>
                      <a:pt x="70" y="51"/>
                      <a:pt x="70" y="51"/>
                      <a:pt x="70" y="51"/>
                    </a:cubicBezTo>
                    <a:lnTo>
                      <a:pt x="70" y="64"/>
                    </a:lnTo>
                    <a:close/>
                    <a:moveTo>
                      <a:pt x="91" y="27"/>
                    </a:moveTo>
                    <a:cubicBezTo>
                      <a:pt x="15" y="27"/>
                      <a:pt x="15" y="27"/>
                      <a:pt x="15" y="27"/>
                    </a:cubicBezTo>
                    <a:cubicBezTo>
                      <a:pt x="12" y="27"/>
                      <a:pt x="11" y="29"/>
                      <a:pt x="11" y="30"/>
                    </a:cubicBezTo>
                    <a:cubicBezTo>
                      <a:pt x="0" y="85"/>
                      <a:pt x="0" y="85"/>
                      <a:pt x="0" y="85"/>
                    </a:cubicBezTo>
                    <a:cubicBezTo>
                      <a:pt x="0" y="86"/>
                      <a:pt x="2" y="88"/>
                      <a:pt x="4" y="88"/>
                    </a:cubicBezTo>
                    <a:cubicBezTo>
                      <a:pt x="104" y="88"/>
                      <a:pt x="104" y="88"/>
                      <a:pt x="104" y="88"/>
                    </a:cubicBezTo>
                    <a:cubicBezTo>
                      <a:pt x="106" y="88"/>
                      <a:pt x="108" y="86"/>
                      <a:pt x="108" y="85"/>
                    </a:cubicBezTo>
                    <a:cubicBezTo>
                      <a:pt x="95" y="30"/>
                      <a:pt x="95" y="30"/>
                      <a:pt x="95" y="30"/>
                    </a:cubicBezTo>
                    <a:cubicBezTo>
                      <a:pt x="95" y="29"/>
                      <a:pt x="93" y="27"/>
                      <a:pt x="91" y="27"/>
                    </a:cubicBezTo>
                    <a:close/>
                    <a:moveTo>
                      <a:pt x="5" y="84"/>
                    </a:moveTo>
                    <a:cubicBezTo>
                      <a:pt x="15" y="31"/>
                      <a:pt x="15" y="31"/>
                      <a:pt x="15" y="31"/>
                    </a:cubicBezTo>
                    <a:cubicBezTo>
                      <a:pt x="90" y="31"/>
                      <a:pt x="90" y="31"/>
                      <a:pt x="90" y="31"/>
                    </a:cubicBezTo>
                    <a:cubicBezTo>
                      <a:pt x="103" y="84"/>
                      <a:pt x="103" y="84"/>
                      <a:pt x="103" y="84"/>
                    </a:cubicBezTo>
                    <a:lnTo>
                      <a:pt x="5" y="84"/>
                    </a:lnTo>
                    <a:close/>
                    <a:moveTo>
                      <a:pt x="38" y="35"/>
                    </a:moveTo>
                    <a:cubicBezTo>
                      <a:pt x="19" y="35"/>
                      <a:pt x="19" y="35"/>
                      <a:pt x="19" y="35"/>
                    </a:cubicBezTo>
                    <a:cubicBezTo>
                      <a:pt x="16" y="47"/>
                      <a:pt x="16" y="47"/>
                      <a:pt x="16" y="47"/>
                    </a:cubicBezTo>
                    <a:cubicBezTo>
                      <a:pt x="38" y="47"/>
                      <a:pt x="38" y="47"/>
                      <a:pt x="38" y="47"/>
                    </a:cubicBezTo>
                    <a:lnTo>
                      <a:pt x="38" y="35"/>
                    </a:lnTo>
                    <a:close/>
                    <a:moveTo>
                      <a:pt x="65" y="35"/>
                    </a:moveTo>
                    <a:cubicBezTo>
                      <a:pt x="43" y="35"/>
                      <a:pt x="43" y="35"/>
                      <a:pt x="43" y="35"/>
                    </a:cubicBezTo>
                    <a:cubicBezTo>
                      <a:pt x="43" y="47"/>
                      <a:pt x="43" y="47"/>
                      <a:pt x="43" y="47"/>
                    </a:cubicBezTo>
                    <a:cubicBezTo>
                      <a:pt x="65" y="47"/>
                      <a:pt x="65" y="47"/>
                      <a:pt x="65" y="47"/>
                    </a:cubicBezTo>
                    <a:lnTo>
                      <a:pt x="65" y="35"/>
                    </a:lnTo>
                    <a:close/>
                    <a:moveTo>
                      <a:pt x="12" y="64"/>
                    </a:moveTo>
                    <a:cubicBezTo>
                      <a:pt x="38" y="64"/>
                      <a:pt x="38" y="64"/>
                      <a:pt x="38" y="64"/>
                    </a:cubicBezTo>
                    <a:cubicBezTo>
                      <a:pt x="38" y="51"/>
                      <a:pt x="38" y="51"/>
                      <a:pt x="38" y="51"/>
                    </a:cubicBezTo>
                    <a:cubicBezTo>
                      <a:pt x="16" y="51"/>
                      <a:pt x="16" y="51"/>
                      <a:pt x="16" y="51"/>
                    </a:cubicBezTo>
                    <a:lnTo>
                      <a:pt x="12" y="64"/>
                    </a:lnTo>
                    <a:close/>
                    <a:moveTo>
                      <a:pt x="43" y="64"/>
                    </a:moveTo>
                    <a:cubicBezTo>
                      <a:pt x="65" y="64"/>
                      <a:pt x="65" y="64"/>
                      <a:pt x="65" y="64"/>
                    </a:cubicBezTo>
                    <a:cubicBezTo>
                      <a:pt x="65" y="51"/>
                      <a:pt x="65" y="51"/>
                      <a:pt x="65" y="51"/>
                    </a:cubicBezTo>
                    <a:cubicBezTo>
                      <a:pt x="43" y="51"/>
                      <a:pt x="43" y="51"/>
                      <a:pt x="43" y="51"/>
                    </a:cubicBezTo>
                    <a:lnTo>
                      <a:pt x="43" y="64"/>
                    </a:lnTo>
                    <a:close/>
                    <a:moveTo>
                      <a:pt x="9" y="80"/>
                    </a:moveTo>
                    <a:cubicBezTo>
                      <a:pt x="38" y="80"/>
                      <a:pt x="38" y="80"/>
                      <a:pt x="38" y="80"/>
                    </a:cubicBezTo>
                    <a:cubicBezTo>
                      <a:pt x="38" y="68"/>
                      <a:pt x="38" y="68"/>
                      <a:pt x="38" y="68"/>
                    </a:cubicBezTo>
                    <a:cubicBezTo>
                      <a:pt x="13" y="68"/>
                      <a:pt x="13" y="68"/>
                      <a:pt x="13" y="68"/>
                    </a:cubicBezTo>
                    <a:lnTo>
                      <a:pt x="9" y="80"/>
                    </a:lnTo>
                    <a:close/>
                    <a:moveTo>
                      <a:pt x="43" y="80"/>
                    </a:moveTo>
                    <a:cubicBezTo>
                      <a:pt x="65" y="80"/>
                      <a:pt x="65" y="80"/>
                      <a:pt x="65" y="80"/>
                    </a:cubicBezTo>
                    <a:cubicBezTo>
                      <a:pt x="65" y="68"/>
                      <a:pt x="65" y="68"/>
                      <a:pt x="65" y="68"/>
                    </a:cubicBezTo>
                    <a:cubicBezTo>
                      <a:pt x="43" y="68"/>
                      <a:pt x="43" y="68"/>
                      <a:pt x="43" y="68"/>
                    </a:cubicBezTo>
                    <a:lnTo>
                      <a:pt x="43" y="80"/>
                    </a:lnTo>
                    <a:close/>
                    <a:moveTo>
                      <a:pt x="70" y="68"/>
                    </a:moveTo>
                    <a:cubicBezTo>
                      <a:pt x="70" y="80"/>
                      <a:pt x="70" y="80"/>
                      <a:pt x="70" y="80"/>
                    </a:cubicBezTo>
                    <a:cubicBezTo>
                      <a:pt x="98" y="80"/>
                      <a:pt x="98" y="80"/>
                      <a:pt x="98" y="80"/>
                    </a:cubicBezTo>
                    <a:cubicBezTo>
                      <a:pt x="95" y="68"/>
                      <a:pt x="95" y="68"/>
                      <a:pt x="95" y="68"/>
                    </a:cubicBezTo>
                    <a:lnTo>
                      <a:pt x="70" y="68"/>
                    </a:lnTo>
                    <a:close/>
                    <a:moveTo>
                      <a:pt x="58" y="91"/>
                    </a:moveTo>
                    <a:cubicBezTo>
                      <a:pt x="49" y="91"/>
                      <a:pt x="49" y="91"/>
                      <a:pt x="49" y="91"/>
                    </a:cubicBezTo>
                    <a:cubicBezTo>
                      <a:pt x="49" y="108"/>
                      <a:pt x="49" y="108"/>
                      <a:pt x="49" y="108"/>
                    </a:cubicBezTo>
                    <a:cubicBezTo>
                      <a:pt x="39" y="108"/>
                      <a:pt x="39" y="108"/>
                      <a:pt x="39" y="108"/>
                    </a:cubicBezTo>
                    <a:cubicBezTo>
                      <a:pt x="39" y="114"/>
                      <a:pt x="39" y="114"/>
                      <a:pt x="39" y="114"/>
                    </a:cubicBezTo>
                    <a:cubicBezTo>
                      <a:pt x="69" y="114"/>
                      <a:pt x="69" y="114"/>
                      <a:pt x="69" y="114"/>
                    </a:cubicBezTo>
                    <a:cubicBezTo>
                      <a:pt x="69" y="108"/>
                      <a:pt x="69" y="108"/>
                      <a:pt x="69" y="108"/>
                    </a:cubicBezTo>
                    <a:cubicBezTo>
                      <a:pt x="58" y="108"/>
                      <a:pt x="58" y="108"/>
                      <a:pt x="58" y="108"/>
                    </a:cubicBezTo>
                    <a:lnTo>
                      <a:pt x="58" y="91"/>
                    </a:lnTo>
                    <a:close/>
                    <a:moveTo>
                      <a:pt x="93" y="25"/>
                    </a:moveTo>
                    <a:cubicBezTo>
                      <a:pt x="93" y="25"/>
                      <a:pt x="93" y="25"/>
                      <a:pt x="93" y="25"/>
                    </a:cubicBezTo>
                    <a:cubicBezTo>
                      <a:pt x="95" y="25"/>
                      <a:pt x="97" y="26"/>
                      <a:pt x="97" y="28"/>
                    </a:cubicBezTo>
                    <a:cubicBezTo>
                      <a:pt x="101" y="43"/>
                      <a:pt x="101" y="43"/>
                      <a:pt x="101" y="43"/>
                    </a:cubicBezTo>
                    <a:cubicBezTo>
                      <a:pt x="105" y="40"/>
                      <a:pt x="107" y="35"/>
                      <a:pt x="107" y="30"/>
                    </a:cubicBezTo>
                    <a:cubicBezTo>
                      <a:pt x="107" y="21"/>
                      <a:pt x="100" y="14"/>
                      <a:pt x="90" y="14"/>
                    </a:cubicBezTo>
                    <a:cubicBezTo>
                      <a:pt x="83" y="14"/>
                      <a:pt x="77" y="18"/>
                      <a:pt x="75" y="25"/>
                    </a:cubicBezTo>
                    <a:lnTo>
                      <a:pt x="93" y="25"/>
                    </a:lnTo>
                    <a:close/>
                    <a:moveTo>
                      <a:pt x="122" y="30"/>
                    </a:moveTo>
                    <a:cubicBezTo>
                      <a:pt x="113" y="28"/>
                      <a:pt x="113" y="28"/>
                      <a:pt x="113" y="28"/>
                    </a:cubicBezTo>
                    <a:cubicBezTo>
                      <a:pt x="112" y="27"/>
                      <a:pt x="112" y="28"/>
                      <a:pt x="112" y="28"/>
                    </a:cubicBezTo>
                    <a:cubicBezTo>
                      <a:pt x="112" y="28"/>
                      <a:pt x="112" y="28"/>
                      <a:pt x="112" y="28"/>
                    </a:cubicBezTo>
                    <a:cubicBezTo>
                      <a:pt x="112" y="33"/>
                      <a:pt x="112" y="33"/>
                      <a:pt x="112" y="33"/>
                    </a:cubicBezTo>
                    <a:cubicBezTo>
                      <a:pt x="112" y="33"/>
                      <a:pt x="112" y="33"/>
                      <a:pt x="112" y="33"/>
                    </a:cubicBezTo>
                    <a:cubicBezTo>
                      <a:pt x="112" y="33"/>
                      <a:pt x="112" y="33"/>
                      <a:pt x="113" y="33"/>
                    </a:cubicBezTo>
                    <a:cubicBezTo>
                      <a:pt x="122" y="31"/>
                      <a:pt x="122" y="31"/>
                      <a:pt x="122" y="31"/>
                    </a:cubicBezTo>
                    <a:cubicBezTo>
                      <a:pt x="122" y="31"/>
                      <a:pt x="122" y="30"/>
                      <a:pt x="122" y="30"/>
                    </a:cubicBezTo>
                    <a:close/>
                    <a:moveTo>
                      <a:pt x="88" y="10"/>
                    </a:moveTo>
                    <a:cubicBezTo>
                      <a:pt x="93" y="10"/>
                      <a:pt x="93" y="10"/>
                      <a:pt x="93" y="10"/>
                    </a:cubicBezTo>
                    <a:cubicBezTo>
                      <a:pt x="93" y="10"/>
                      <a:pt x="93" y="10"/>
                      <a:pt x="93" y="9"/>
                    </a:cubicBezTo>
                    <a:cubicBezTo>
                      <a:pt x="93" y="9"/>
                      <a:pt x="93" y="9"/>
                      <a:pt x="93" y="9"/>
                    </a:cubicBezTo>
                    <a:cubicBezTo>
                      <a:pt x="91" y="0"/>
                      <a:pt x="91" y="0"/>
                      <a:pt x="91" y="0"/>
                    </a:cubicBezTo>
                    <a:cubicBezTo>
                      <a:pt x="91" y="0"/>
                      <a:pt x="90" y="0"/>
                      <a:pt x="90" y="0"/>
                    </a:cubicBezTo>
                    <a:cubicBezTo>
                      <a:pt x="88" y="9"/>
                      <a:pt x="88" y="9"/>
                      <a:pt x="88" y="9"/>
                    </a:cubicBezTo>
                    <a:cubicBezTo>
                      <a:pt x="88" y="9"/>
                      <a:pt x="88" y="9"/>
                      <a:pt x="88" y="9"/>
                    </a:cubicBezTo>
                    <a:cubicBezTo>
                      <a:pt x="88" y="10"/>
                      <a:pt x="88" y="10"/>
                      <a:pt x="88" y="10"/>
                    </a:cubicBezTo>
                    <a:close/>
                    <a:moveTo>
                      <a:pt x="107" y="17"/>
                    </a:moveTo>
                    <a:cubicBezTo>
                      <a:pt x="107" y="17"/>
                      <a:pt x="107" y="18"/>
                      <a:pt x="107" y="18"/>
                    </a:cubicBezTo>
                    <a:cubicBezTo>
                      <a:pt x="107" y="18"/>
                      <a:pt x="107" y="17"/>
                      <a:pt x="107" y="17"/>
                    </a:cubicBezTo>
                    <a:cubicBezTo>
                      <a:pt x="112" y="9"/>
                      <a:pt x="112" y="9"/>
                      <a:pt x="112" y="9"/>
                    </a:cubicBezTo>
                    <a:cubicBezTo>
                      <a:pt x="112" y="9"/>
                      <a:pt x="112" y="8"/>
                      <a:pt x="112" y="9"/>
                    </a:cubicBezTo>
                    <a:cubicBezTo>
                      <a:pt x="104" y="13"/>
                      <a:pt x="104" y="13"/>
                      <a:pt x="104" y="13"/>
                    </a:cubicBezTo>
                    <a:cubicBezTo>
                      <a:pt x="103" y="13"/>
                      <a:pt x="103" y="14"/>
                      <a:pt x="103" y="14"/>
                    </a:cubicBezTo>
                    <a:cubicBezTo>
                      <a:pt x="103" y="14"/>
                      <a:pt x="103" y="14"/>
                      <a:pt x="103" y="14"/>
                    </a:cubicBezTo>
                    <a:lnTo>
                      <a:pt x="107" y="17"/>
                    </a:lnTo>
                    <a:close/>
                    <a:moveTo>
                      <a:pt x="105" y="43"/>
                    </a:moveTo>
                    <a:cubicBezTo>
                      <a:pt x="105" y="43"/>
                      <a:pt x="105" y="43"/>
                      <a:pt x="105" y="43"/>
                    </a:cubicBezTo>
                    <a:cubicBezTo>
                      <a:pt x="102" y="46"/>
                      <a:pt x="102" y="46"/>
                      <a:pt x="102" y="46"/>
                    </a:cubicBezTo>
                    <a:cubicBezTo>
                      <a:pt x="102" y="48"/>
                      <a:pt x="102" y="48"/>
                      <a:pt x="102" y="48"/>
                    </a:cubicBezTo>
                    <a:cubicBezTo>
                      <a:pt x="110" y="52"/>
                      <a:pt x="110" y="52"/>
                      <a:pt x="110" y="52"/>
                    </a:cubicBezTo>
                    <a:cubicBezTo>
                      <a:pt x="110" y="52"/>
                      <a:pt x="110" y="52"/>
                      <a:pt x="110" y="52"/>
                    </a:cubicBezTo>
                    <a:cubicBezTo>
                      <a:pt x="106" y="43"/>
                      <a:pt x="106" y="43"/>
                      <a:pt x="106" y="43"/>
                    </a:cubicBezTo>
                    <a:cubicBezTo>
                      <a:pt x="106" y="43"/>
                      <a:pt x="105" y="43"/>
                      <a:pt x="105" y="43"/>
                    </a:cubicBezTo>
                    <a:close/>
                    <a:moveTo>
                      <a:pt x="72" y="18"/>
                    </a:moveTo>
                    <a:cubicBezTo>
                      <a:pt x="72" y="18"/>
                      <a:pt x="72" y="17"/>
                      <a:pt x="72" y="17"/>
                    </a:cubicBezTo>
                    <a:cubicBezTo>
                      <a:pt x="76" y="14"/>
                      <a:pt x="76" y="14"/>
                      <a:pt x="76" y="14"/>
                    </a:cubicBezTo>
                    <a:cubicBezTo>
                      <a:pt x="76" y="14"/>
                      <a:pt x="76" y="14"/>
                      <a:pt x="76" y="14"/>
                    </a:cubicBezTo>
                    <a:cubicBezTo>
                      <a:pt x="76" y="14"/>
                      <a:pt x="76" y="13"/>
                      <a:pt x="76" y="13"/>
                    </a:cubicBezTo>
                    <a:cubicBezTo>
                      <a:pt x="68" y="9"/>
                      <a:pt x="68" y="9"/>
                      <a:pt x="68" y="9"/>
                    </a:cubicBezTo>
                    <a:cubicBezTo>
                      <a:pt x="68" y="9"/>
                      <a:pt x="67" y="10"/>
                      <a:pt x="68" y="10"/>
                    </a:cubicBezTo>
                    <a:cubicBezTo>
                      <a:pt x="72" y="17"/>
                      <a:pt x="72" y="17"/>
                      <a:pt x="72" y="17"/>
                    </a:cubicBezTo>
                    <a:cubicBezTo>
                      <a:pt x="72" y="17"/>
                      <a:pt x="72" y="18"/>
                      <a:pt x="72" y="18"/>
                    </a:cubicBez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82AA"/>
                  </a:solidFill>
                  <a:effectLst/>
                  <a:uLnTx/>
                  <a:uFillTx/>
                  <a:latin typeface="Calibri" pitchFamily="34" charset="0"/>
                  <a:ea typeface="MS PGothic" pitchFamily="34" charset="-128"/>
                  <a:cs typeface="+mn-cs"/>
                </a:endParaRPr>
              </a:p>
            </p:txBody>
          </p:sp>
          <p:sp>
            <p:nvSpPr>
              <p:cNvPr id="33" name="Freeform 6">
                <a:extLst>
                  <a:ext uri="{FF2B5EF4-FFF2-40B4-BE49-F238E27FC236}">
                    <a16:creationId xmlns:a16="http://schemas.microsoft.com/office/drawing/2014/main" id="{BF241870-2DB9-4486-98A3-F8A87B7FACC8}"/>
                  </a:ext>
                </a:extLst>
              </p:cNvPr>
              <p:cNvSpPr>
                <a:spLocks noEditPoints="1"/>
              </p:cNvSpPr>
              <p:nvPr/>
            </p:nvSpPr>
            <p:spPr bwMode="auto">
              <a:xfrm>
                <a:off x="7753211" y="4708126"/>
                <a:ext cx="307221" cy="487495"/>
              </a:xfrm>
              <a:custGeom>
                <a:avLst/>
                <a:gdLst>
                  <a:gd name="T0" fmla="*/ 841 w 932"/>
                  <a:gd name="T1" fmla="*/ 73 h 1842"/>
                  <a:gd name="T2" fmla="*/ 630 w 932"/>
                  <a:gd name="T3" fmla="*/ 73 h 1842"/>
                  <a:gd name="T4" fmla="*/ 630 w 932"/>
                  <a:gd name="T5" fmla="*/ 30 h 1842"/>
                  <a:gd name="T6" fmla="*/ 600 w 932"/>
                  <a:gd name="T7" fmla="*/ 0 h 1842"/>
                  <a:gd name="T8" fmla="*/ 331 w 932"/>
                  <a:gd name="T9" fmla="*/ 0 h 1842"/>
                  <a:gd name="T10" fmla="*/ 301 w 932"/>
                  <a:gd name="T11" fmla="*/ 30 h 1842"/>
                  <a:gd name="T12" fmla="*/ 301 w 932"/>
                  <a:gd name="T13" fmla="*/ 73 h 1842"/>
                  <a:gd name="T14" fmla="*/ 91 w 932"/>
                  <a:gd name="T15" fmla="*/ 73 h 1842"/>
                  <a:gd name="T16" fmla="*/ 0 w 932"/>
                  <a:gd name="T17" fmla="*/ 164 h 1842"/>
                  <a:gd name="T18" fmla="*/ 0 w 932"/>
                  <a:gd name="T19" fmla="*/ 1751 h 1842"/>
                  <a:gd name="T20" fmla="*/ 91 w 932"/>
                  <a:gd name="T21" fmla="*/ 1842 h 1842"/>
                  <a:gd name="T22" fmla="*/ 841 w 932"/>
                  <a:gd name="T23" fmla="*/ 1842 h 1842"/>
                  <a:gd name="T24" fmla="*/ 932 w 932"/>
                  <a:gd name="T25" fmla="*/ 1751 h 1842"/>
                  <a:gd name="T26" fmla="*/ 932 w 932"/>
                  <a:gd name="T27" fmla="*/ 164 h 1842"/>
                  <a:gd name="T28" fmla="*/ 841 w 932"/>
                  <a:gd name="T29" fmla="*/ 73 h 1842"/>
                  <a:gd name="T30" fmla="*/ 782 w 932"/>
                  <a:gd name="T31" fmla="*/ 1693 h 1842"/>
                  <a:gd name="T32" fmla="*/ 149 w 932"/>
                  <a:gd name="T33" fmla="*/ 1693 h 1842"/>
                  <a:gd name="T34" fmla="*/ 149 w 932"/>
                  <a:gd name="T35" fmla="*/ 222 h 1842"/>
                  <a:gd name="T36" fmla="*/ 782 w 932"/>
                  <a:gd name="T37" fmla="*/ 222 h 1842"/>
                  <a:gd name="T38" fmla="*/ 782 w 932"/>
                  <a:gd name="T39" fmla="*/ 1693 h 1842"/>
                  <a:gd name="T40" fmla="*/ 336 w 932"/>
                  <a:gd name="T41" fmla="*/ 1123 h 1842"/>
                  <a:gd name="T42" fmla="*/ 216 w 932"/>
                  <a:gd name="T43" fmla="*/ 1182 h 1842"/>
                  <a:gd name="T44" fmla="*/ 269 w 932"/>
                  <a:gd name="T45" fmla="*/ 1064 h 1842"/>
                  <a:gd name="T46" fmla="*/ 405 w 932"/>
                  <a:gd name="T47" fmla="*/ 778 h 1842"/>
                  <a:gd name="T48" fmla="*/ 556 w 932"/>
                  <a:gd name="T49" fmla="*/ 498 h 1842"/>
                  <a:gd name="T50" fmla="*/ 464 w 932"/>
                  <a:gd name="T51" fmla="*/ 802 h 1842"/>
                  <a:gd name="T52" fmla="*/ 401 w 932"/>
                  <a:gd name="T53" fmla="*/ 974 h 1842"/>
                  <a:gd name="T54" fmla="*/ 429 w 932"/>
                  <a:gd name="T55" fmla="*/ 958 h 1842"/>
                  <a:gd name="T56" fmla="*/ 570 w 932"/>
                  <a:gd name="T57" fmla="*/ 880 h 1842"/>
                  <a:gd name="T58" fmla="*/ 715 w 932"/>
                  <a:gd name="T59" fmla="*/ 801 h 1842"/>
                  <a:gd name="T60" fmla="*/ 640 w 932"/>
                  <a:gd name="T61" fmla="*/ 946 h 1842"/>
                  <a:gd name="T62" fmla="*/ 466 w 932"/>
                  <a:gd name="T63" fmla="*/ 1261 h 1842"/>
                  <a:gd name="T64" fmla="*/ 272 w 932"/>
                  <a:gd name="T65" fmla="*/ 1565 h 1842"/>
                  <a:gd name="T66" fmla="*/ 400 w 932"/>
                  <a:gd name="T67" fmla="*/ 1228 h 1842"/>
                  <a:gd name="T68" fmla="*/ 482 w 932"/>
                  <a:gd name="T69" fmla="*/ 1045 h 1842"/>
                  <a:gd name="T70" fmla="*/ 479 w 932"/>
                  <a:gd name="T71" fmla="*/ 1047 h 1842"/>
                  <a:gd name="T72" fmla="*/ 336 w 932"/>
                  <a:gd name="T73" fmla="*/ 1123 h 1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32" h="1842">
                    <a:moveTo>
                      <a:pt x="841" y="73"/>
                    </a:moveTo>
                    <a:cubicBezTo>
                      <a:pt x="630" y="73"/>
                      <a:pt x="630" y="73"/>
                      <a:pt x="630" y="73"/>
                    </a:cubicBezTo>
                    <a:cubicBezTo>
                      <a:pt x="630" y="30"/>
                      <a:pt x="630" y="30"/>
                      <a:pt x="630" y="30"/>
                    </a:cubicBezTo>
                    <a:cubicBezTo>
                      <a:pt x="630" y="13"/>
                      <a:pt x="616" y="0"/>
                      <a:pt x="600" y="0"/>
                    </a:cubicBezTo>
                    <a:cubicBezTo>
                      <a:pt x="331" y="0"/>
                      <a:pt x="331" y="0"/>
                      <a:pt x="331" y="0"/>
                    </a:cubicBezTo>
                    <a:cubicBezTo>
                      <a:pt x="315" y="0"/>
                      <a:pt x="301" y="13"/>
                      <a:pt x="301" y="30"/>
                    </a:cubicBezTo>
                    <a:cubicBezTo>
                      <a:pt x="301" y="73"/>
                      <a:pt x="301" y="73"/>
                      <a:pt x="301" y="73"/>
                    </a:cubicBezTo>
                    <a:cubicBezTo>
                      <a:pt x="91" y="73"/>
                      <a:pt x="91" y="73"/>
                      <a:pt x="91" y="73"/>
                    </a:cubicBezTo>
                    <a:cubicBezTo>
                      <a:pt x="40" y="73"/>
                      <a:pt x="0" y="113"/>
                      <a:pt x="0" y="164"/>
                    </a:cubicBezTo>
                    <a:cubicBezTo>
                      <a:pt x="0" y="1751"/>
                      <a:pt x="0" y="1751"/>
                      <a:pt x="0" y="1751"/>
                    </a:cubicBezTo>
                    <a:cubicBezTo>
                      <a:pt x="0" y="1801"/>
                      <a:pt x="40" y="1842"/>
                      <a:pt x="91" y="1842"/>
                    </a:cubicBezTo>
                    <a:cubicBezTo>
                      <a:pt x="841" y="1842"/>
                      <a:pt x="841" y="1842"/>
                      <a:pt x="841" y="1842"/>
                    </a:cubicBezTo>
                    <a:cubicBezTo>
                      <a:pt x="891" y="1842"/>
                      <a:pt x="932" y="1801"/>
                      <a:pt x="932" y="1751"/>
                    </a:cubicBezTo>
                    <a:cubicBezTo>
                      <a:pt x="932" y="164"/>
                      <a:pt x="932" y="164"/>
                      <a:pt x="932" y="164"/>
                    </a:cubicBezTo>
                    <a:cubicBezTo>
                      <a:pt x="932" y="113"/>
                      <a:pt x="891" y="73"/>
                      <a:pt x="841" y="73"/>
                    </a:cubicBezTo>
                    <a:close/>
                    <a:moveTo>
                      <a:pt x="782" y="1693"/>
                    </a:moveTo>
                    <a:cubicBezTo>
                      <a:pt x="149" y="1693"/>
                      <a:pt x="149" y="1693"/>
                      <a:pt x="149" y="1693"/>
                    </a:cubicBezTo>
                    <a:cubicBezTo>
                      <a:pt x="149" y="222"/>
                      <a:pt x="149" y="222"/>
                      <a:pt x="149" y="222"/>
                    </a:cubicBezTo>
                    <a:cubicBezTo>
                      <a:pt x="782" y="222"/>
                      <a:pt x="782" y="222"/>
                      <a:pt x="782" y="222"/>
                    </a:cubicBezTo>
                    <a:lnTo>
                      <a:pt x="782" y="1693"/>
                    </a:lnTo>
                    <a:close/>
                    <a:moveTo>
                      <a:pt x="336" y="1123"/>
                    </a:moveTo>
                    <a:cubicBezTo>
                      <a:pt x="216" y="1182"/>
                      <a:pt x="216" y="1182"/>
                      <a:pt x="216" y="1182"/>
                    </a:cubicBezTo>
                    <a:cubicBezTo>
                      <a:pt x="269" y="1064"/>
                      <a:pt x="269" y="1064"/>
                      <a:pt x="269" y="1064"/>
                    </a:cubicBezTo>
                    <a:cubicBezTo>
                      <a:pt x="312" y="967"/>
                      <a:pt x="358" y="872"/>
                      <a:pt x="405" y="778"/>
                    </a:cubicBezTo>
                    <a:cubicBezTo>
                      <a:pt x="452" y="683"/>
                      <a:pt x="502" y="590"/>
                      <a:pt x="556" y="498"/>
                    </a:cubicBezTo>
                    <a:cubicBezTo>
                      <a:pt x="529" y="601"/>
                      <a:pt x="498" y="702"/>
                      <a:pt x="464" y="802"/>
                    </a:cubicBezTo>
                    <a:cubicBezTo>
                      <a:pt x="444" y="860"/>
                      <a:pt x="422" y="917"/>
                      <a:pt x="401" y="974"/>
                    </a:cubicBezTo>
                    <a:cubicBezTo>
                      <a:pt x="411" y="969"/>
                      <a:pt x="420" y="963"/>
                      <a:pt x="429" y="958"/>
                    </a:cubicBezTo>
                    <a:cubicBezTo>
                      <a:pt x="475" y="931"/>
                      <a:pt x="523" y="905"/>
                      <a:pt x="570" y="880"/>
                    </a:cubicBezTo>
                    <a:cubicBezTo>
                      <a:pt x="715" y="801"/>
                      <a:pt x="715" y="801"/>
                      <a:pt x="715" y="801"/>
                    </a:cubicBezTo>
                    <a:cubicBezTo>
                      <a:pt x="640" y="946"/>
                      <a:pt x="640" y="946"/>
                      <a:pt x="640" y="946"/>
                    </a:cubicBezTo>
                    <a:cubicBezTo>
                      <a:pt x="585" y="1053"/>
                      <a:pt x="526" y="1157"/>
                      <a:pt x="466" y="1261"/>
                    </a:cubicBezTo>
                    <a:cubicBezTo>
                      <a:pt x="405" y="1364"/>
                      <a:pt x="342" y="1466"/>
                      <a:pt x="272" y="1565"/>
                    </a:cubicBezTo>
                    <a:cubicBezTo>
                      <a:pt x="309" y="1450"/>
                      <a:pt x="354" y="1339"/>
                      <a:pt x="400" y="1228"/>
                    </a:cubicBezTo>
                    <a:cubicBezTo>
                      <a:pt x="427" y="1167"/>
                      <a:pt x="454" y="1106"/>
                      <a:pt x="482" y="1045"/>
                    </a:cubicBezTo>
                    <a:cubicBezTo>
                      <a:pt x="481" y="1046"/>
                      <a:pt x="480" y="1047"/>
                      <a:pt x="479" y="1047"/>
                    </a:cubicBezTo>
                    <a:cubicBezTo>
                      <a:pt x="431" y="1073"/>
                      <a:pt x="384" y="1099"/>
                      <a:pt x="336" y="1123"/>
                    </a:cubicBez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a:noFill/>
                  </a:ln>
                  <a:solidFill>
                    <a:srgbClr val="0082AA"/>
                  </a:solidFill>
                  <a:effectLst/>
                  <a:uLnTx/>
                  <a:uFillTx/>
                  <a:latin typeface="Calibri" pitchFamily="34" charset="0"/>
                  <a:ea typeface="MS PGothic" pitchFamily="34" charset="-128"/>
                  <a:cs typeface="+mn-cs"/>
                </a:endParaRPr>
              </a:p>
            </p:txBody>
          </p:sp>
          <p:sp>
            <p:nvSpPr>
              <p:cNvPr id="129" name="Rectangle 128">
                <a:extLst>
                  <a:ext uri="{FF2B5EF4-FFF2-40B4-BE49-F238E27FC236}">
                    <a16:creationId xmlns:a16="http://schemas.microsoft.com/office/drawing/2014/main" id="{C0314222-3F29-4C17-9544-B68C3377E0B2}"/>
                  </a:ext>
                </a:extLst>
              </p:cNvPr>
              <p:cNvSpPr/>
              <p:nvPr/>
            </p:nvSpPr>
            <p:spPr>
              <a:xfrm>
                <a:off x="7361183" y="3471906"/>
                <a:ext cx="1821965" cy="2200240"/>
              </a:xfrm>
              <a:prstGeom prst="rect">
                <a:avLst/>
              </a:prstGeom>
              <a:noFill/>
              <a:ln w="12700">
                <a:solidFill>
                  <a:srgbClr val="0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0" name="Rectangle 129">
                <a:extLst>
                  <a:ext uri="{FF2B5EF4-FFF2-40B4-BE49-F238E27FC236}">
                    <a16:creationId xmlns:a16="http://schemas.microsoft.com/office/drawing/2014/main" id="{856BD4B7-87D5-4566-B281-201D1B78D260}"/>
                  </a:ext>
                </a:extLst>
              </p:cNvPr>
              <p:cNvSpPr/>
              <p:nvPr/>
            </p:nvSpPr>
            <p:spPr>
              <a:xfrm>
                <a:off x="7593640" y="5259865"/>
                <a:ext cx="1453874" cy="415498"/>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Calibri" panose="020F0502020204030204"/>
                    <a:ea typeface="+mn-ea"/>
                    <a:cs typeface="+mn-cs"/>
                  </a:rPr>
                  <a:t>RCEA Wholesale Generation (2.2 MW)</a:t>
                </a:r>
                <a:endParaRPr kumimoji="0" lang="en-US" sz="1050" b="0" i="0" u="none" strike="noStrike" kern="1200" cap="none" spc="0" normalizeH="0" baseline="0" noProof="0">
                  <a:ln>
                    <a:noFill/>
                  </a:ln>
                  <a:solidFill>
                    <a:srgbClr val="0089C4"/>
                  </a:solidFill>
                  <a:effectLst/>
                  <a:uLnTx/>
                  <a:uFillTx/>
                  <a:latin typeface="Calibri" panose="020F0502020204030204"/>
                  <a:ea typeface="+mn-ea"/>
                  <a:cs typeface="+mn-cs"/>
                </a:endParaRPr>
              </a:p>
            </p:txBody>
          </p:sp>
        </p:grpSp>
        <p:sp>
          <p:nvSpPr>
            <p:cNvPr id="142" name="Rectangle 141">
              <a:extLst>
                <a:ext uri="{FF2B5EF4-FFF2-40B4-BE49-F238E27FC236}">
                  <a16:creationId xmlns:a16="http://schemas.microsoft.com/office/drawing/2014/main" id="{0DF3FBFE-7CC4-400A-B246-E607A35A8A4B}"/>
                </a:ext>
              </a:extLst>
            </p:cNvPr>
            <p:cNvSpPr/>
            <p:nvPr/>
          </p:nvSpPr>
          <p:spPr>
            <a:xfrm>
              <a:off x="8613139" y="2453058"/>
              <a:ext cx="1023447" cy="763137"/>
            </a:xfrm>
            <a:prstGeom prst="rect">
              <a:avLst/>
            </a:prstGeom>
            <a:noFill/>
            <a:ln w="12700">
              <a:solidFill>
                <a:srgbClr val="0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 name="Rectangle 142">
              <a:extLst>
                <a:ext uri="{FF2B5EF4-FFF2-40B4-BE49-F238E27FC236}">
                  <a16:creationId xmlns:a16="http://schemas.microsoft.com/office/drawing/2014/main" id="{52E67ECB-CF31-4FF0-8490-2C3A90A323A9}"/>
                </a:ext>
              </a:extLst>
            </p:cNvPr>
            <p:cNvSpPr/>
            <p:nvPr/>
          </p:nvSpPr>
          <p:spPr>
            <a:xfrm>
              <a:off x="8613139" y="3006198"/>
              <a:ext cx="1023447" cy="25391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Calibri" panose="020F0502020204030204"/>
                  <a:ea typeface="+mn-ea"/>
                  <a:cs typeface="+mn-cs"/>
                </a:rPr>
                <a:t>RCEA NEM PV</a:t>
              </a:r>
              <a:endParaRPr kumimoji="0" lang="en-US" sz="1050" b="0" i="0" u="none" strike="noStrike" kern="1200" cap="none" spc="0" normalizeH="0" baseline="0" noProof="0">
                <a:ln>
                  <a:noFill/>
                </a:ln>
                <a:solidFill>
                  <a:srgbClr val="0089C4"/>
                </a:solidFill>
                <a:effectLst/>
                <a:uLnTx/>
                <a:uFillTx/>
                <a:latin typeface="Calibri" panose="020F0502020204030204"/>
                <a:ea typeface="+mn-ea"/>
                <a:cs typeface="+mn-cs"/>
              </a:endParaRPr>
            </a:p>
          </p:txBody>
        </p:sp>
        <p:sp>
          <p:nvSpPr>
            <p:cNvPr id="144" name="Rectangle 143">
              <a:extLst>
                <a:ext uri="{FF2B5EF4-FFF2-40B4-BE49-F238E27FC236}">
                  <a16:creationId xmlns:a16="http://schemas.microsoft.com/office/drawing/2014/main" id="{8680C84F-63FA-415F-94C0-33F2A41F90D9}"/>
                </a:ext>
              </a:extLst>
            </p:cNvPr>
            <p:cNvSpPr/>
            <p:nvPr/>
          </p:nvSpPr>
          <p:spPr>
            <a:xfrm>
              <a:off x="9774083" y="2453058"/>
              <a:ext cx="1213385" cy="763137"/>
            </a:xfrm>
            <a:prstGeom prst="rect">
              <a:avLst/>
            </a:prstGeom>
            <a:noFill/>
            <a:ln w="12700">
              <a:solidFill>
                <a:srgbClr val="0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5" name="Rectangle 144">
              <a:extLst>
                <a:ext uri="{FF2B5EF4-FFF2-40B4-BE49-F238E27FC236}">
                  <a16:creationId xmlns:a16="http://schemas.microsoft.com/office/drawing/2014/main" id="{25B8CC84-0120-42AA-93F7-BBA720CF7472}"/>
                </a:ext>
              </a:extLst>
            </p:cNvPr>
            <p:cNvSpPr/>
            <p:nvPr/>
          </p:nvSpPr>
          <p:spPr>
            <a:xfrm>
              <a:off x="9774083" y="3006198"/>
              <a:ext cx="1213385" cy="25391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Calibri" panose="020F0502020204030204"/>
                  <a:ea typeface="+mn-ea"/>
                  <a:cs typeface="+mn-cs"/>
                </a:rPr>
                <a:t>RCEA EV Chargers</a:t>
              </a:r>
              <a:endParaRPr kumimoji="0" lang="en-US" sz="1050" b="0" i="0" u="none" strike="noStrike" kern="1200" cap="none" spc="0" normalizeH="0" baseline="0" noProof="0">
                <a:ln>
                  <a:noFill/>
                </a:ln>
                <a:solidFill>
                  <a:srgbClr val="0089C4"/>
                </a:solidFill>
                <a:effectLst/>
                <a:uLnTx/>
                <a:uFillTx/>
                <a:latin typeface="Calibri" panose="020F0502020204030204"/>
                <a:ea typeface="+mn-ea"/>
                <a:cs typeface="+mn-cs"/>
              </a:endParaRPr>
            </a:p>
          </p:txBody>
        </p:sp>
        <p:grpSp>
          <p:nvGrpSpPr>
            <p:cNvPr id="149" name="Group 148">
              <a:extLst>
                <a:ext uri="{FF2B5EF4-FFF2-40B4-BE49-F238E27FC236}">
                  <a16:creationId xmlns:a16="http://schemas.microsoft.com/office/drawing/2014/main" id="{D449CA28-05DD-4E92-A91D-848AAB01E630}"/>
                </a:ext>
              </a:extLst>
            </p:cNvPr>
            <p:cNvGrpSpPr/>
            <p:nvPr/>
          </p:nvGrpSpPr>
          <p:grpSpPr>
            <a:xfrm>
              <a:off x="11079099" y="2460291"/>
              <a:ext cx="842135" cy="2808078"/>
              <a:chOff x="11299372" y="2643864"/>
              <a:chExt cx="842135" cy="2808078"/>
            </a:xfrm>
          </p:grpSpPr>
          <p:pic>
            <p:nvPicPr>
              <p:cNvPr id="19" name="Graphic 18" descr="Airplane">
                <a:extLst>
                  <a:ext uri="{FF2B5EF4-FFF2-40B4-BE49-F238E27FC236}">
                    <a16:creationId xmlns:a16="http://schemas.microsoft.com/office/drawing/2014/main" id="{9864D03C-0672-4F28-8B39-13350A5BA57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518240" y="2669445"/>
                <a:ext cx="474534" cy="474534"/>
              </a:xfrm>
              <a:prstGeom prst="rect">
                <a:avLst/>
              </a:prstGeom>
            </p:spPr>
          </p:pic>
          <p:pic>
            <p:nvPicPr>
              <p:cNvPr id="20" name="Graphic 19" descr="Anchor">
                <a:extLst>
                  <a:ext uri="{FF2B5EF4-FFF2-40B4-BE49-F238E27FC236}">
                    <a16:creationId xmlns:a16="http://schemas.microsoft.com/office/drawing/2014/main" id="{A88B25CE-5B1C-48EA-975C-FB90A4447B3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18240" y="3308277"/>
                <a:ext cx="474534" cy="474534"/>
              </a:xfrm>
              <a:prstGeom prst="rect">
                <a:avLst/>
              </a:prstGeom>
            </p:spPr>
          </p:pic>
          <p:pic>
            <p:nvPicPr>
              <p:cNvPr id="21" name="Graphic 20" descr="Store">
                <a:extLst>
                  <a:ext uri="{FF2B5EF4-FFF2-40B4-BE49-F238E27FC236}">
                    <a16:creationId xmlns:a16="http://schemas.microsoft.com/office/drawing/2014/main" id="{27352E48-0FE4-4581-BD69-2139997BD60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18240" y="4528428"/>
                <a:ext cx="474534" cy="474534"/>
              </a:xfrm>
              <a:prstGeom prst="rect">
                <a:avLst/>
              </a:prstGeom>
            </p:spPr>
          </p:pic>
          <p:pic>
            <p:nvPicPr>
              <p:cNvPr id="108" name="Graphic 107" descr="Store">
                <a:extLst>
                  <a:ext uri="{FF2B5EF4-FFF2-40B4-BE49-F238E27FC236}">
                    <a16:creationId xmlns:a16="http://schemas.microsoft.com/office/drawing/2014/main" id="{ADDC4ACC-6BC7-41B0-8941-33F539ABE47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518240" y="3872933"/>
                <a:ext cx="474534" cy="474534"/>
              </a:xfrm>
              <a:prstGeom prst="rect">
                <a:avLst/>
              </a:prstGeom>
            </p:spPr>
          </p:pic>
          <p:sp>
            <p:nvSpPr>
              <p:cNvPr id="147" name="Rectangle 146">
                <a:extLst>
                  <a:ext uri="{FF2B5EF4-FFF2-40B4-BE49-F238E27FC236}">
                    <a16:creationId xmlns:a16="http://schemas.microsoft.com/office/drawing/2014/main" id="{77D66B63-8BDE-4727-928C-6DBF42A82476}"/>
                  </a:ext>
                </a:extLst>
              </p:cNvPr>
              <p:cNvSpPr/>
              <p:nvPr/>
            </p:nvSpPr>
            <p:spPr>
              <a:xfrm>
                <a:off x="11336391" y="2643864"/>
                <a:ext cx="805116" cy="2808076"/>
              </a:xfrm>
              <a:prstGeom prst="rect">
                <a:avLst/>
              </a:prstGeom>
              <a:noFill/>
              <a:ln w="12700">
                <a:solidFill>
                  <a:srgbClr val="0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8" name="Rectangle 147">
                <a:extLst>
                  <a:ext uri="{FF2B5EF4-FFF2-40B4-BE49-F238E27FC236}">
                    <a16:creationId xmlns:a16="http://schemas.microsoft.com/office/drawing/2014/main" id="{60C53D3E-301A-43C9-816E-31A99BAB7208}"/>
                  </a:ext>
                </a:extLst>
              </p:cNvPr>
              <p:cNvSpPr/>
              <p:nvPr/>
            </p:nvSpPr>
            <p:spPr>
              <a:xfrm>
                <a:off x="11299372" y="5036444"/>
                <a:ext cx="842134" cy="415498"/>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Calibri" panose="020F0502020204030204"/>
                    <a:ea typeface="+mn-ea"/>
                    <a:cs typeface="+mn-cs"/>
                  </a:rPr>
                  <a:t>Other Customers</a:t>
                </a:r>
                <a:endParaRPr kumimoji="0" lang="en-US" sz="1050" b="0" i="0" u="none" strike="noStrike" kern="1200" cap="none" spc="0" normalizeH="0" baseline="0" noProof="0">
                  <a:ln>
                    <a:noFill/>
                  </a:ln>
                  <a:solidFill>
                    <a:srgbClr val="0089C4"/>
                  </a:solidFill>
                  <a:effectLst/>
                  <a:uLnTx/>
                  <a:uFillTx/>
                  <a:latin typeface="Calibri" panose="020F0502020204030204"/>
                  <a:ea typeface="+mn-ea"/>
                  <a:cs typeface="+mn-cs"/>
                </a:endParaRPr>
              </a:p>
            </p:txBody>
          </p:sp>
        </p:grpSp>
        <p:cxnSp>
          <p:nvCxnSpPr>
            <p:cNvPr id="194" name="Straight Arrow Connector 193">
              <a:extLst>
                <a:ext uri="{FF2B5EF4-FFF2-40B4-BE49-F238E27FC236}">
                  <a16:creationId xmlns:a16="http://schemas.microsoft.com/office/drawing/2014/main" id="{79991190-06A9-4598-B3C7-8FBA9084816C}"/>
                </a:ext>
              </a:extLst>
            </p:cNvPr>
            <p:cNvCxnSpPr>
              <a:cxnSpLocks/>
              <a:endCxn id="7" idx="1"/>
            </p:cNvCxnSpPr>
            <p:nvPr/>
          </p:nvCxnSpPr>
          <p:spPr>
            <a:xfrm>
              <a:off x="5799871" y="3392964"/>
              <a:ext cx="1036977" cy="0"/>
            </a:xfrm>
            <a:prstGeom prst="straightConnector1">
              <a:avLst/>
            </a:prstGeom>
            <a:ln w="19050">
              <a:solidFill>
                <a:schemeClr val="tx2">
                  <a:lumMod val="50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9" name="Straight Arrow Connector 208">
              <a:extLst>
                <a:ext uri="{FF2B5EF4-FFF2-40B4-BE49-F238E27FC236}">
                  <a16:creationId xmlns:a16="http://schemas.microsoft.com/office/drawing/2014/main" id="{987E4BEF-044A-493B-A9FD-608F9AE93DC3}"/>
                </a:ext>
              </a:extLst>
            </p:cNvPr>
            <p:cNvCxnSpPr>
              <a:cxnSpLocks/>
              <a:endCxn id="7" idx="2"/>
            </p:cNvCxnSpPr>
            <p:nvPr/>
          </p:nvCxnSpPr>
          <p:spPr>
            <a:xfrm flipV="1">
              <a:off x="7383379" y="3639185"/>
              <a:ext cx="0" cy="545091"/>
            </a:xfrm>
            <a:prstGeom prst="straightConnector1">
              <a:avLst/>
            </a:prstGeom>
            <a:ln w="19050">
              <a:solidFill>
                <a:schemeClr val="tx2">
                  <a:lumMod val="50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8" name="Straight Arrow Connector 217">
              <a:extLst>
                <a:ext uri="{FF2B5EF4-FFF2-40B4-BE49-F238E27FC236}">
                  <a16:creationId xmlns:a16="http://schemas.microsoft.com/office/drawing/2014/main" id="{5F10D93F-37C1-4D82-A565-EDA56C79AD1C}"/>
                </a:ext>
              </a:extLst>
            </p:cNvPr>
            <p:cNvCxnSpPr>
              <a:cxnSpLocks/>
            </p:cNvCxnSpPr>
            <p:nvPr/>
          </p:nvCxnSpPr>
          <p:spPr>
            <a:xfrm flipV="1">
              <a:off x="9124862" y="2175129"/>
              <a:ext cx="0" cy="247994"/>
            </a:xfrm>
            <a:prstGeom prst="straightConnector1">
              <a:avLst/>
            </a:prstGeom>
            <a:ln w="38100">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9" name="Rectangle 218">
              <a:extLst>
                <a:ext uri="{FF2B5EF4-FFF2-40B4-BE49-F238E27FC236}">
                  <a16:creationId xmlns:a16="http://schemas.microsoft.com/office/drawing/2014/main" id="{FA5888AE-AF55-4118-AD02-41170B7D53D7}"/>
                </a:ext>
              </a:extLst>
            </p:cNvPr>
            <p:cNvSpPr/>
            <p:nvPr/>
          </p:nvSpPr>
          <p:spPr>
            <a:xfrm>
              <a:off x="4590661" y="1380454"/>
              <a:ext cx="7492482" cy="4975898"/>
            </a:xfrm>
            <a:prstGeom prst="rect">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29" name="Connector: Elbow 228">
              <a:extLst>
                <a:ext uri="{FF2B5EF4-FFF2-40B4-BE49-F238E27FC236}">
                  <a16:creationId xmlns:a16="http://schemas.microsoft.com/office/drawing/2014/main" id="{743D65F5-B1BD-4D49-A23C-FDF0B0608761}"/>
                </a:ext>
              </a:extLst>
            </p:cNvPr>
            <p:cNvCxnSpPr>
              <a:cxnSpLocks/>
              <a:endCxn id="59" idx="1"/>
            </p:cNvCxnSpPr>
            <p:nvPr/>
          </p:nvCxnSpPr>
          <p:spPr>
            <a:xfrm rot="10800000" flipH="1" flipV="1">
              <a:off x="5182063" y="2739004"/>
              <a:ext cx="1984958" cy="1639900"/>
            </a:xfrm>
            <a:prstGeom prst="bentConnector3">
              <a:avLst>
                <a:gd name="adj1" fmla="val -11517"/>
              </a:avLst>
            </a:prstGeom>
            <a:ln w="19050">
              <a:solidFill>
                <a:srgbClr val="000000"/>
              </a:solidFill>
              <a:prstDash val="sysDot"/>
              <a:tailEnd type="none"/>
            </a:ln>
          </p:spPr>
          <p:style>
            <a:lnRef idx="1">
              <a:schemeClr val="accent1"/>
            </a:lnRef>
            <a:fillRef idx="0">
              <a:schemeClr val="accent1"/>
            </a:fillRef>
            <a:effectRef idx="0">
              <a:schemeClr val="accent1"/>
            </a:effectRef>
            <a:fontRef idx="minor">
              <a:schemeClr val="tx1"/>
            </a:fontRef>
          </p:style>
        </p:cxnSp>
        <p:grpSp>
          <p:nvGrpSpPr>
            <p:cNvPr id="231" name="Group 230">
              <a:extLst>
                <a:ext uri="{FF2B5EF4-FFF2-40B4-BE49-F238E27FC236}">
                  <a16:creationId xmlns:a16="http://schemas.microsoft.com/office/drawing/2014/main" id="{B1385444-5C61-4A85-96D2-66E5792B8E96}"/>
                </a:ext>
              </a:extLst>
            </p:cNvPr>
            <p:cNvGrpSpPr/>
            <p:nvPr/>
          </p:nvGrpSpPr>
          <p:grpSpPr>
            <a:xfrm>
              <a:off x="7167021" y="4184842"/>
              <a:ext cx="398196" cy="388124"/>
              <a:chOff x="9124862" y="4533516"/>
              <a:chExt cx="398196" cy="388124"/>
            </a:xfrm>
          </p:grpSpPr>
          <p:sp>
            <p:nvSpPr>
              <p:cNvPr id="59" name="Rectangle 58">
                <a:extLst>
                  <a:ext uri="{FF2B5EF4-FFF2-40B4-BE49-F238E27FC236}">
                    <a16:creationId xmlns:a16="http://schemas.microsoft.com/office/drawing/2014/main" id="{8B0DCF21-B6CC-4B81-A273-B8E4C341E494}"/>
                  </a:ext>
                </a:extLst>
              </p:cNvPr>
              <p:cNvSpPr/>
              <p:nvPr/>
            </p:nvSpPr>
            <p:spPr>
              <a:xfrm>
                <a:off x="9124862" y="4533516"/>
                <a:ext cx="398196" cy="388124"/>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0" name="Straight Connector 59">
                <a:extLst>
                  <a:ext uri="{FF2B5EF4-FFF2-40B4-BE49-F238E27FC236}">
                    <a16:creationId xmlns:a16="http://schemas.microsoft.com/office/drawing/2014/main" id="{48B0A694-2C4E-43AD-8D7B-A3F4DF05B329}"/>
                  </a:ext>
                </a:extLst>
              </p:cNvPr>
              <p:cNvCxnSpPr>
                <a:cxnSpLocks/>
                <a:stCxn id="59" idx="1"/>
              </p:cNvCxnSpPr>
              <p:nvPr/>
            </p:nvCxnSpPr>
            <p:spPr>
              <a:xfrm>
                <a:off x="9124862" y="4727578"/>
                <a:ext cx="123522" cy="7303"/>
              </a:xfrm>
              <a:prstGeom prst="line">
                <a:avLst/>
              </a:prstGeom>
              <a:solidFill>
                <a:schemeClr val="bg1"/>
              </a:solidFill>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7BCF95C8-0936-4B45-87E8-7A82F9847D2E}"/>
                  </a:ext>
                </a:extLst>
              </p:cNvPr>
              <p:cNvCxnSpPr>
                <a:cxnSpLocks/>
              </p:cNvCxnSpPr>
              <p:nvPr/>
            </p:nvCxnSpPr>
            <p:spPr>
              <a:xfrm flipV="1">
                <a:off x="9246627" y="4643438"/>
                <a:ext cx="106629" cy="91443"/>
              </a:xfrm>
              <a:prstGeom prst="line">
                <a:avLst/>
              </a:prstGeom>
              <a:solidFill>
                <a:schemeClr val="bg1"/>
              </a:solidFill>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A8F4535A-C23B-4E95-8CCB-25D98DC2B7E0}"/>
                  </a:ext>
                </a:extLst>
              </p:cNvPr>
              <p:cNvCxnSpPr>
                <a:cxnSpLocks/>
              </p:cNvCxnSpPr>
              <p:nvPr/>
            </p:nvCxnSpPr>
            <p:spPr>
              <a:xfrm flipH="1">
                <a:off x="9364005" y="4731645"/>
                <a:ext cx="159053" cy="0"/>
              </a:xfrm>
              <a:prstGeom prst="line">
                <a:avLst/>
              </a:prstGeom>
              <a:solidFill>
                <a:schemeClr val="bg1"/>
              </a:solidFill>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86" name="Rectangle 85">
              <a:extLst>
                <a:ext uri="{FF2B5EF4-FFF2-40B4-BE49-F238E27FC236}">
                  <a16:creationId xmlns:a16="http://schemas.microsoft.com/office/drawing/2014/main" id="{679E09F7-8C6C-4B0D-A26E-F5588E8533CE}"/>
                </a:ext>
              </a:extLst>
            </p:cNvPr>
            <p:cNvSpPr/>
            <p:nvPr/>
          </p:nvSpPr>
          <p:spPr>
            <a:xfrm>
              <a:off x="6410611" y="3997587"/>
              <a:ext cx="846820" cy="73866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Calibri" panose="020F0502020204030204"/>
                  <a:ea typeface="+mn-ea"/>
                  <a:cs typeface="+mn-cs"/>
                </a:rPr>
                <a:t>RCEA Generation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Calibri" panose="020F0502020204030204"/>
                  <a:ea typeface="+mn-ea"/>
                  <a:cs typeface="+mn-cs"/>
                </a:rPr>
                <a:t>Circuit Breaker</a:t>
              </a:r>
              <a:endParaRPr kumimoji="0" lang="en-US" sz="1050" b="0" i="0" u="none" strike="noStrike" kern="1200" cap="none" spc="0" normalizeH="0" baseline="0" noProof="0">
                <a:ln>
                  <a:noFill/>
                </a:ln>
                <a:solidFill>
                  <a:srgbClr val="0089C4"/>
                </a:solidFill>
                <a:effectLst/>
                <a:uLnTx/>
                <a:uFillTx/>
                <a:latin typeface="Calibri" panose="020F0502020204030204"/>
                <a:ea typeface="+mn-ea"/>
                <a:cs typeface="+mn-cs"/>
              </a:endParaRPr>
            </a:p>
          </p:txBody>
        </p:sp>
        <p:sp>
          <p:nvSpPr>
            <p:cNvPr id="64" name="TextBox 63">
              <a:extLst>
                <a:ext uri="{FF2B5EF4-FFF2-40B4-BE49-F238E27FC236}">
                  <a16:creationId xmlns:a16="http://schemas.microsoft.com/office/drawing/2014/main" id="{AD782D9C-802D-4E96-B2B8-B20FA58375B3}"/>
                </a:ext>
              </a:extLst>
            </p:cNvPr>
            <p:cNvSpPr txBox="1"/>
            <p:nvPr/>
          </p:nvSpPr>
          <p:spPr>
            <a:xfrm>
              <a:off x="4684157" y="1606930"/>
              <a:ext cx="318832" cy="430887"/>
            </a:xfrm>
            <a:prstGeom prst="rect">
              <a:avLst/>
            </a:prstGeom>
            <a:solidFill>
              <a:sysClr val="window" lastClr="FFFFF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89C4"/>
                  </a:solidFill>
                  <a:effectLst/>
                  <a:uLnTx/>
                  <a:uFillTx/>
                  <a:latin typeface="Calibri" panose="020F0502020204030204"/>
                  <a:ea typeface="+mn-ea"/>
                  <a:cs typeface="+mn-cs"/>
                </a:rPr>
                <a:t>To Sub</a:t>
              </a:r>
            </a:p>
          </p:txBody>
        </p:sp>
        <p:cxnSp>
          <p:nvCxnSpPr>
            <p:cNvPr id="65" name="Straight Arrow Connector 64">
              <a:extLst>
                <a:ext uri="{FF2B5EF4-FFF2-40B4-BE49-F238E27FC236}">
                  <a16:creationId xmlns:a16="http://schemas.microsoft.com/office/drawing/2014/main" id="{4355CEDF-3840-4D68-B0DE-263DFFBD4630}"/>
                </a:ext>
              </a:extLst>
            </p:cNvPr>
            <p:cNvCxnSpPr>
              <a:cxnSpLocks/>
            </p:cNvCxnSpPr>
            <p:nvPr/>
          </p:nvCxnSpPr>
          <p:spPr>
            <a:xfrm>
              <a:off x="7923529" y="3392963"/>
              <a:ext cx="2446335" cy="0"/>
            </a:xfrm>
            <a:prstGeom prst="straightConnector1">
              <a:avLst/>
            </a:prstGeom>
            <a:ln w="19050">
              <a:solidFill>
                <a:schemeClr val="tx2">
                  <a:lumMod val="50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935BF89A-8E64-4885-9DF6-2303A5A67C2B}"/>
                </a:ext>
              </a:extLst>
            </p:cNvPr>
            <p:cNvCxnSpPr>
              <a:cxnSpLocks/>
            </p:cNvCxnSpPr>
            <p:nvPr/>
          </p:nvCxnSpPr>
          <p:spPr>
            <a:xfrm flipV="1">
              <a:off x="9119200" y="3227120"/>
              <a:ext cx="0" cy="165843"/>
            </a:xfrm>
            <a:prstGeom prst="straightConnector1">
              <a:avLst/>
            </a:prstGeom>
            <a:ln w="19050">
              <a:solidFill>
                <a:schemeClr val="tx2">
                  <a:lumMod val="50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62E6F238-2365-4FA5-B116-5B5F2D0B6910}"/>
                </a:ext>
              </a:extLst>
            </p:cNvPr>
            <p:cNvCxnSpPr>
              <a:cxnSpLocks/>
            </p:cNvCxnSpPr>
            <p:nvPr/>
          </p:nvCxnSpPr>
          <p:spPr>
            <a:xfrm flipV="1">
              <a:off x="10369864" y="3227120"/>
              <a:ext cx="0" cy="165843"/>
            </a:xfrm>
            <a:prstGeom prst="straightConnector1">
              <a:avLst/>
            </a:prstGeom>
            <a:ln w="19050">
              <a:solidFill>
                <a:schemeClr val="tx2">
                  <a:lumMod val="50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5307519"/>
      </p:ext>
    </p:extLst>
  </p:cSld>
  <p:clrMapOvr>
    <a:masterClrMapping/>
  </p:clrMapOvr>
</p:sld>
</file>

<file path=ppt/theme/theme1.xml><?xml version="1.0" encoding="utf-8"?>
<a:theme xmlns:a="http://schemas.openxmlformats.org/drawingml/2006/main" name="SCE 16x9 Green Template">
  <a:themeElements>
    <a:clrScheme name="Brand Colors">
      <a:dk1>
        <a:srgbClr val="006269"/>
      </a:dk1>
      <a:lt1>
        <a:sysClr val="window" lastClr="FFFFFF"/>
      </a:lt1>
      <a:dk2>
        <a:srgbClr val="FED141"/>
      </a:dk2>
      <a:lt2>
        <a:srgbClr val="B1B3B3"/>
      </a:lt2>
      <a:accent1>
        <a:srgbClr val="00A9E0"/>
      </a:accent1>
      <a:accent2>
        <a:srgbClr val="3CDBC0"/>
      </a:accent2>
      <a:accent3>
        <a:srgbClr val="658D1B"/>
      </a:accent3>
      <a:accent4>
        <a:srgbClr val="722257"/>
      </a:accent4>
      <a:accent5>
        <a:srgbClr val="F0B323"/>
      </a:accent5>
      <a:accent6>
        <a:srgbClr val="D2D755"/>
      </a:accent6>
      <a:hlink>
        <a:srgbClr val="0563C1"/>
      </a:hlink>
      <a:folHlink>
        <a:srgbClr val="FF0000"/>
      </a:folHlink>
    </a:clrScheme>
    <a:fontScheme name="Custom 2">
      <a:majorFont>
        <a:latin typeface="Segoe UI Light"/>
        <a:ea typeface=""/>
        <a:cs typeface=""/>
      </a:majorFont>
      <a:minorFont>
        <a:latin typeface="Segoe U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and Guidelines.potx" id="{30045ACF-AAE3-460A-9933-965EF3C49868}" vid="{329C0C72-CDA0-4F4F-BD5A-8598C0C0A678}"/>
    </a:ext>
  </a:extLst>
</a:theme>
</file>

<file path=ppt/theme/theme2.xml><?xml version="1.0" encoding="utf-8"?>
<a:theme xmlns:a="http://schemas.openxmlformats.org/drawingml/2006/main" name="Office Theme">
  <a:themeElements>
    <a:clrScheme name="SDGE">
      <a:dk1>
        <a:sysClr val="windowText" lastClr="000000"/>
      </a:dk1>
      <a:lt1>
        <a:sysClr val="window" lastClr="FFFFFF"/>
      </a:lt1>
      <a:dk2>
        <a:srgbClr val="666366"/>
      </a:dk2>
      <a:lt2>
        <a:srgbClr val="E7E6E6"/>
      </a:lt2>
      <a:accent1>
        <a:srgbClr val="001689"/>
      </a:accent1>
      <a:accent2>
        <a:srgbClr val="58B847"/>
      </a:accent2>
      <a:accent3>
        <a:srgbClr val="FED600"/>
      </a:accent3>
      <a:accent4>
        <a:srgbClr val="0193D5"/>
      </a:accent4>
      <a:accent5>
        <a:srgbClr val="009F92"/>
      </a:accent5>
      <a:accent6>
        <a:srgbClr val="4ACCD4"/>
      </a:accent6>
      <a:hlink>
        <a:srgbClr val="0563C1"/>
      </a:hlink>
      <a:folHlink>
        <a:srgbClr val="954F72"/>
      </a:folHlink>
    </a:clrScheme>
    <a:fontScheme name="SDG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GE Tab Theme">
  <a:themeElements>
    <a:clrScheme name="PGE - Custom">
      <a:dk1>
        <a:srgbClr val="0089C4"/>
      </a:dk1>
      <a:lt1>
        <a:sysClr val="window" lastClr="FFFFFF"/>
      </a:lt1>
      <a:dk2>
        <a:srgbClr val="777777"/>
      </a:dk2>
      <a:lt2>
        <a:srgbClr val="BBBBBB"/>
      </a:lt2>
      <a:accent1>
        <a:srgbClr val="0089C4"/>
      </a:accent1>
      <a:accent2>
        <a:srgbClr val="FFA100"/>
      </a:accent2>
      <a:accent3>
        <a:srgbClr val="70A489"/>
      </a:accent3>
      <a:accent4>
        <a:srgbClr val="CAB575"/>
      </a:accent4>
      <a:accent5>
        <a:srgbClr val="44C8F5"/>
      </a:accent5>
      <a:accent6>
        <a:srgbClr val="FFC766"/>
      </a:accent6>
      <a:hlink>
        <a:srgbClr val="0089C4"/>
      </a:hlink>
      <a:folHlink>
        <a:srgbClr val="696C4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6 9 Alt_Color_pge_presentation_template_2016-opt.potx" id="{53740241-B3AF-489A-9E73-1948C41092CE}" vid="{A31DAB9A-1AFA-4DBD-9E9B-F37FC5B359B9}"/>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9FCFD9609BA4A49A40269ACBD05E74B" ma:contentTypeVersion="6" ma:contentTypeDescription="Create a new document." ma:contentTypeScope="" ma:versionID="5c34d36daf07381b5bcc49e0cc7554be">
  <xsd:schema xmlns:xsd="http://www.w3.org/2001/XMLSchema" xmlns:xs="http://www.w3.org/2001/XMLSchema" xmlns:p="http://schemas.microsoft.com/office/2006/metadata/properties" xmlns:ns2="766895ca-2bdf-463a-806d-5b0ae6657e41" xmlns:ns3="6ec1fa4f-d163-4924-88ac-b38163bbf923" targetNamespace="http://schemas.microsoft.com/office/2006/metadata/properties" ma:root="true" ma:fieldsID="eed6f2632ae413271be1d872fecc94d8" ns2:_="" ns3:_="">
    <xsd:import namespace="766895ca-2bdf-463a-806d-5b0ae6657e41"/>
    <xsd:import namespace="6ec1fa4f-d163-4924-88ac-b38163bbf92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6895ca-2bdf-463a-806d-5b0ae6657e4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ec1fa4f-d163-4924-88ac-b38163bbf923"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6ec1fa4f-d163-4924-88ac-b38163bbf923">
      <UserInfo>
        <DisplayName>Amber K Gulla</DisplayName>
        <AccountId>6277</AccountId>
        <AccountType/>
      </UserInfo>
    </SharedWithUsers>
  </documentManagement>
</p:properties>
</file>

<file path=customXml/itemProps1.xml><?xml version="1.0" encoding="utf-8"?>
<ds:datastoreItem xmlns:ds="http://schemas.openxmlformats.org/officeDocument/2006/customXml" ds:itemID="{FFE170CE-9BC7-401A-AEDF-FDD8E77099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66895ca-2bdf-463a-806d-5b0ae6657e41"/>
    <ds:schemaRef ds:uri="6ec1fa4f-d163-4924-88ac-b38163bbf92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2CC17FF-173D-4FDC-A71F-AE3BF3633831}">
  <ds:schemaRefs>
    <ds:schemaRef ds:uri="http://schemas.microsoft.com/sharepoint/v3/contenttype/forms"/>
  </ds:schemaRefs>
</ds:datastoreItem>
</file>

<file path=customXml/itemProps3.xml><?xml version="1.0" encoding="utf-8"?>
<ds:datastoreItem xmlns:ds="http://schemas.openxmlformats.org/officeDocument/2006/customXml" ds:itemID="{BA71A9F2-E634-4DEC-AD85-7DD40F9A5059}">
  <ds:schemaRefs>
    <ds:schemaRef ds:uri="6ec1fa4f-d163-4924-88ac-b38163bbf923"/>
    <ds:schemaRef ds:uri="766895ca-2bdf-463a-806d-5b0ae6657e4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0</TotalTime>
  <Words>4644</Words>
  <Application>Microsoft Office PowerPoint</Application>
  <PresentationFormat>Widescreen</PresentationFormat>
  <Paragraphs>525</Paragraphs>
  <Slides>61</Slides>
  <Notes>23</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61</vt:i4>
      </vt:variant>
    </vt:vector>
  </HeadingPairs>
  <TitlesOfParts>
    <vt:vector size="75" baseType="lpstr">
      <vt:lpstr>Arial</vt:lpstr>
      <vt:lpstr>Calibri</vt:lpstr>
      <vt:lpstr>Calibri Light</vt:lpstr>
      <vt:lpstr>Courier New</vt:lpstr>
      <vt:lpstr>Open Sans</vt:lpstr>
      <vt:lpstr>Segoe UI</vt:lpstr>
      <vt:lpstr>Segoe UI Light</vt:lpstr>
      <vt:lpstr>Segoe UI Semibold</vt:lpstr>
      <vt:lpstr>Symbol</vt:lpstr>
      <vt:lpstr>Times New Roman</vt:lpstr>
      <vt:lpstr>Wingdings</vt:lpstr>
      <vt:lpstr>SCE 16x9 Green Template</vt:lpstr>
      <vt:lpstr>Office Theme</vt:lpstr>
      <vt:lpstr>PGE Tab Theme</vt:lpstr>
      <vt:lpstr>EPIC Workshop</vt:lpstr>
      <vt:lpstr>Agenda</vt:lpstr>
      <vt:lpstr>Fireworks Safety (CalFire Link)</vt:lpstr>
      <vt:lpstr>Opening Remarks by Commissioner Genevieve Shiroma </vt:lpstr>
      <vt:lpstr>Welcome from SCE Senior Vice President Erik Takayesu</vt:lpstr>
      <vt:lpstr>Creating a More Flexible Grid to Maintain Reliability as California Transitions to 100% Clean Energy  Select EPIC III Projects’ Progress</vt:lpstr>
      <vt:lpstr>EPIC 3.11:  FTM DERS in Microgrids aka Redwood Coast Airport Microgrid (RCAM) </vt:lpstr>
      <vt:lpstr>RCAM Design and Testing Partners</vt:lpstr>
      <vt:lpstr>RCAM Overview</vt:lpstr>
      <vt:lpstr>EPIC 3.11 Contributions to CPUC’s ESJ Action Plan</vt:lpstr>
      <vt:lpstr>RCAM’s Impact on the Future of Microgrids</vt:lpstr>
      <vt:lpstr>Part of the EPIC 3.11 Heritage</vt:lpstr>
      <vt:lpstr>PG&amp;E is continuing to advance microgrid research and development</vt:lpstr>
      <vt:lpstr>RCAM has performed as designed across a variety of hazard scenarios</vt:lpstr>
      <vt:lpstr>Earthquake: 2:34am Dec. 20th, 2022</vt:lpstr>
      <vt:lpstr>Storm Outage: 7:15am Jan. 4th, 2023, Janes Creek</vt:lpstr>
      <vt:lpstr>EPIC 3.32:  System Harmonics </vt:lpstr>
      <vt:lpstr>System Harmonics Issue</vt:lpstr>
      <vt:lpstr>Project Objectives</vt:lpstr>
      <vt:lpstr>Key Results</vt:lpstr>
      <vt:lpstr>Key Findings</vt:lpstr>
      <vt:lpstr>Typical Infrastructure Distribution in Fresno Division</vt:lpstr>
      <vt:lpstr>Strategic Value and Benefits of AMPQ</vt:lpstr>
      <vt:lpstr>Moving Forward</vt:lpstr>
      <vt:lpstr>Recommendations</vt:lpstr>
      <vt:lpstr>Thank You Questions?</vt:lpstr>
      <vt:lpstr>Distributed Energy Resources Dynamics Integration Demonstration</vt:lpstr>
      <vt:lpstr>Overview</vt:lpstr>
      <vt:lpstr>Simulation </vt:lpstr>
      <vt:lpstr>Demonstration </vt:lpstr>
      <vt:lpstr>Findings</vt:lpstr>
      <vt:lpstr>Stakeholders and Future Plans</vt:lpstr>
      <vt:lpstr>Service and Distribution Centers of the Future</vt:lpstr>
      <vt:lpstr>Overview</vt:lpstr>
      <vt:lpstr>Location</vt:lpstr>
      <vt:lpstr>Project Elements</vt:lpstr>
      <vt:lpstr>Findings</vt:lpstr>
      <vt:lpstr>Stakeholders and Future Plans</vt:lpstr>
      <vt:lpstr>Mobile Battery Energy Storage Solution (MBESS)</vt:lpstr>
      <vt:lpstr>PowerPoint Presentation</vt:lpstr>
      <vt:lpstr>Project Focus</vt:lpstr>
      <vt:lpstr>Mobile Batteries</vt:lpstr>
      <vt:lpstr>Mobile Batteries</vt:lpstr>
      <vt:lpstr>Mobile Batteries</vt:lpstr>
      <vt:lpstr>PowerPoint Presentation</vt:lpstr>
      <vt:lpstr>PowerPoint Presentation</vt:lpstr>
      <vt:lpstr>PowerPoint Presentation</vt:lpstr>
      <vt:lpstr>PowerPoint Presentation</vt:lpstr>
      <vt:lpstr>PowerPoint Presentation</vt:lpstr>
      <vt:lpstr>Plan for Additional Use Cases</vt:lpstr>
      <vt:lpstr>PowerPoint Presentation</vt:lpstr>
      <vt:lpstr>EPIC 3 to EPIC 4 – Work continues</vt:lpstr>
      <vt:lpstr>Questions?</vt:lpstr>
      <vt:lpstr>Collaboration Models</vt:lpstr>
      <vt:lpstr>Current Mechanisms IOUs use to Engage in CEC EPIC Work</vt:lpstr>
      <vt:lpstr>Example of CEC &amp; SCE Collaboration</vt:lpstr>
      <vt:lpstr>Example of CEC &amp; SDG&amp;E Collaboration</vt:lpstr>
      <vt:lpstr>Example of CEC &amp; PG&amp;E Collaboration</vt:lpstr>
      <vt:lpstr>Needs and Opportunities</vt:lpstr>
      <vt:lpstr>Q&amp;A</vt:lpstr>
      <vt:lpstr>Closing Remarks from SCE Principal Manager of Grid Technology Innovation Juan Castaneda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Edison Int'l Template</dc:title>
  <dc:creator>Douglas Olivieri</dc:creator>
  <cp:lastModifiedBy>Yamunadevi Subramanian</cp:lastModifiedBy>
  <cp:revision>2</cp:revision>
  <cp:lastPrinted>2017-03-22T21:44:32Z</cp:lastPrinted>
  <dcterms:created xsi:type="dcterms:W3CDTF">2017-03-20T18:23:24Z</dcterms:created>
  <dcterms:modified xsi:type="dcterms:W3CDTF">2024-05-30T06:05:06Z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0x01010009FCFD9609BA4A49A40269ACBD05E74B</vt:lpwstr>
  </property>
  <property fmtid="{D5CDD505-2E9C-101B-9397-08002B2CF9AE}" pid="3" name="cf0f9a78bd504807a2e2623e4631b3fa">
    <vt:lpwstr/>
  </property>
  <property fmtid="{D5CDD505-2E9C-101B-9397-08002B2CF9AE}" pid="4" name="MediaServiceImageTags">
    <vt:lpwstr/>
  </property>
  <property fmtid="{D5CDD505-2E9C-101B-9397-08002B2CF9AE}" pid="5" name="TaxCatchAll">
    <vt:lpwstr/>
  </property>
  <property fmtid="{D5CDD505-2E9C-101B-9397-08002B2CF9AE}" pid="6" name="b01666ef1c1d4feda5610ef2152091e3">
    <vt:lpwstr/>
  </property>
  <property fmtid="{D5CDD505-2E9C-101B-9397-08002B2CF9AE}" pid="7" name="h19982cb4b68468f87fd990f143edc70">
    <vt:lpwstr/>
  </property>
  <property fmtid="{D5CDD505-2E9C-101B-9397-08002B2CF9AE}" pid="8" name="p966c3bd56b4429f8be8750bc2889a10">
    <vt:lpwstr/>
  </property>
  <property fmtid="{D5CDD505-2E9C-101B-9397-08002B2CF9AE}" pid="9" name="SCE_x0020_Access_x0020_Classification">
    <vt:lpwstr/>
  </property>
  <property fmtid="{D5CDD505-2E9C-101B-9397-08002B2CF9AE}" pid="10" name="SCE_x0020_Owner">
    <vt:lpwstr/>
  </property>
  <property fmtid="{D5CDD505-2E9C-101B-9397-08002B2CF9AE}" pid="11" name="SCE_x0020_Handling_x0020_Classifications">
    <vt:lpwstr/>
  </property>
  <property fmtid="{D5CDD505-2E9C-101B-9397-08002B2CF9AE}" pid="12" name="SCEDocumentType">
    <vt:lpwstr/>
  </property>
  <property fmtid="{D5CDD505-2E9C-101B-9397-08002B2CF9AE}" pid="13" name="SCE Handling Classifications">
    <vt:lpwstr/>
  </property>
  <property fmtid="{D5CDD505-2E9C-101B-9397-08002B2CF9AE}" pid="14" name="SCE Access Classification">
    <vt:lpwstr/>
  </property>
  <property fmtid="{D5CDD505-2E9C-101B-9397-08002B2CF9AE}" pid="15" name="SCE Owner">
    <vt:lpwstr/>
  </property>
</Properties>
</file>