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handoutMasterIdLst>
    <p:handoutMasterId r:id="rId29"/>
  </p:handoutMasterIdLst>
  <p:sldIdLst>
    <p:sldId id="394" r:id="rId5"/>
    <p:sldId id="404" r:id="rId6"/>
    <p:sldId id="412" r:id="rId7"/>
    <p:sldId id="405" r:id="rId8"/>
    <p:sldId id="413" r:id="rId9"/>
    <p:sldId id="532" r:id="rId10"/>
    <p:sldId id="528" r:id="rId11"/>
    <p:sldId id="382" r:id="rId12"/>
    <p:sldId id="384" r:id="rId13"/>
    <p:sldId id="397" r:id="rId14"/>
    <p:sldId id="533" r:id="rId15"/>
    <p:sldId id="400" r:id="rId16"/>
    <p:sldId id="401" r:id="rId17"/>
    <p:sldId id="403" r:id="rId18"/>
    <p:sldId id="388" r:id="rId19"/>
    <p:sldId id="409" r:id="rId20"/>
    <p:sldId id="410" r:id="rId21"/>
    <p:sldId id="398" r:id="rId22"/>
    <p:sldId id="530" r:id="rId23"/>
    <p:sldId id="531" r:id="rId24"/>
    <p:sldId id="392" r:id="rId25"/>
    <p:sldId id="408" r:id="rId26"/>
    <p:sldId id="393"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C3F24F-D48C-646C-F6BB-D6F3275B31CB}" name="Kim Scherer" initials="KS" userId="S::Kim.Scherer@edisonintl.com::a63fdb62-9513-4e8c-92a6-698508c2958b" providerId="AD"/>
  <p188:author id="{1DB9D362-8013-FFE7-5D8C-5A2B6F13EF25}" name="Scott E Lutz" initials="SL" userId="S::scott.lutz@sce.com::33c78e0b-9d60-4e1b-ac5a-ba2b05f7354f" providerId="AD"/>
  <p188:author id="{9018C8AE-C0CE-D1B7-3D1B-8108FC1084D1}" name="Brian Leventhal" initials="BL" userId="S::brian.leventhal@sce.com::1210b403-58a9-4c87-b507-2c2fd018a983" providerId="AD"/>
  <p188:author id="{A017E0E7-47D4-92F0-3D6B-7C6F115F41D2}" name="Luke A Schaner" initials="LS" userId="S::luke.schaner@sce.com::89eeeebf-8dad-490f-8955-4853685dba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F60"/>
    <a:srgbClr val="2E5856"/>
    <a:srgbClr val="598B76"/>
    <a:srgbClr val="5D7C87"/>
    <a:srgbClr val="FED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E2E93-9781-49E0-9A22-831B286DDDA0}" v="2" dt="2023-08-09T21:31:32.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79" autoAdjust="0"/>
  </p:normalViewPr>
  <p:slideViewPr>
    <p:cSldViewPr snapToGrid="0">
      <p:cViewPr varScale="1">
        <p:scale>
          <a:sx n="53" d="100"/>
          <a:sy n="53" d="100"/>
        </p:scale>
        <p:origin x="189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A7603-D7B0-48D3-B498-19B6D73C6416}"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5145BD78-5579-46AC-AFB9-AB79C462AD99}">
      <dgm:prSet phldrT="[Text]"/>
      <dgm:spPr>
        <a:solidFill>
          <a:srgbClr val="176F60"/>
        </a:solidFill>
      </dgm:spPr>
      <dgm:t>
        <a:bodyPr/>
        <a:lstStyle/>
        <a:p>
          <a:r>
            <a:rPr lang="en-US" dirty="0"/>
            <a:t>Team Introductions</a:t>
          </a:r>
        </a:p>
      </dgm:t>
    </dgm:pt>
    <dgm:pt modelId="{4A286B27-2C07-4217-8FE0-6A2B8882E52B}" type="parTrans" cxnId="{3FEB15B6-56EF-4A24-8F56-0BE5C3EE3214}">
      <dgm:prSet/>
      <dgm:spPr/>
      <dgm:t>
        <a:bodyPr/>
        <a:lstStyle/>
        <a:p>
          <a:endParaRPr lang="en-US"/>
        </a:p>
      </dgm:t>
    </dgm:pt>
    <dgm:pt modelId="{C87BBBDA-CF64-4111-B008-3C0181D26C61}" type="sibTrans" cxnId="{3FEB15B6-56EF-4A24-8F56-0BE5C3EE3214}">
      <dgm:prSet/>
      <dgm:spPr/>
      <dgm:t>
        <a:bodyPr/>
        <a:lstStyle/>
        <a:p>
          <a:endParaRPr lang="en-US"/>
        </a:p>
      </dgm:t>
    </dgm:pt>
    <dgm:pt modelId="{4E6D7FE6-6092-4BD9-BEC0-DE7CFE244995}">
      <dgm:prSet phldrT="[Text]"/>
      <dgm:spPr>
        <a:solidFill>
          <a:srgbClr val="176F60"/>
        </a:solidFill>
      </dgm:spPr>
      <dgm:t>
        <a:bodyPr/>
        <a:lstStyle/>
        <a:p>
          <a:r>
            <a:rPr lang="en-US" dirty="0"/>
            <a:t>Presentation: Project Information</a:t>
          </a:r>
        </a:p>
      </dgm:t>
    </dgm:pt>
    <dgm:pt modelId="{C0861296-860D-4A2A-8AB5-488FEDEA5B76}" type="parTrans" cxnId="{66914489-ED2C-4F79-A10B-11822F05FD59}">
      <dgm:prSet/>
      <dgm:spPr/>
      <dgm:t>
        <a:bodyPr/>
        <a:lstStyle/>
        <a:p>
          <a:endParaRPr lang="en-US"/>
        </a:p>
      </dgm:t>
    </dgm:pt>
    <dgm:pt modelId="{8B87F44E-DE80-4A62-BE3F-4D63A33F4D65}" type="sibTrans" cxnId="{66914489-ED2C-4F79-A10B-11822F05FD59}">
      <dgm:prSet/>
      <dgm:spPr/>
      <dgm:t>
        <a:bodyPr/>
        <a:lstStyle/>
        <a:p>
          <a:endParaRPr lang="en-US"/>
        </a:p>
      </dgm:t>
    </dgm:pt>
    <dgm:pt modelId="{5DC16112-346B-464A-B76B-660C3E65E5D5}">
      <dgm:prSet phldrT="[Text]"/>
      <dgm:spPr>
        <a:solidFill>
          <a:srgbClr val="176F60"/>
        </a:solidFill>
      </dgm:spPr>
      <dgm:t>
        <a:bodyPr/>
        <a:lstStyle/>
        <a:p>
          <a:r>
            <a:rPr lang="en-US" dirty="0"/>
            <a:t>Q&amp;A</a:t>
          </a:r>
        </a:p>
      </dgm:t>
    </dgm:pt>
    <dgm:pt modelId="{33D38FD3-0C60-46A2-8D38-CD2CC6591D02}" type="parTrans" cxnId="{A615F3BE-A425-456B-BDB4-4A7E7387271C}">
      <dgm:prSet/>
      <dgm:spPr/>
      <dgm:t>
        <a:bodyPr/>
        <a:lstStyle/>
        <a:p>
          <a:endParaRPr lang="en-US"/>
        </a:p>
      </dgm:t>
    </dgm:pt>
    <dgm:pt modelId="{2403476C-2C45-47DC-9BA0-31ABE010BCC0}" type="sibTrans" cxnId="{A615F3BE-A425-456B-BDB4-4A7E7387271C}">
      <dgm:prSet/>
      <dgm:spPr/>
      <dgm:t>
        <a:bodyPr/>
        <a:lstStyle/>
        <a:p>
          <a:endParaRPr lang="en-US"/>
        </a:p>
      </dgm:t>
    </dgm:pt>
    <dgm:pt modelId="{4AE79B55-F04D-48E8-9976-797531AE9282}">
      <dgm:prSet/>
      <dgm:spPr>
        <a:solidFill>
          <a:schemeClr val="accent2">
            <a:lumMod val="75000"/>
          </a:schemeClr>
        </a:solidFill>
      </dgm:spPr>
      <dgm:t>
        <a:bodyPr/>
        <a:lstStyle/>
        <a:p>
          <a:r>
            <a:rPr lang="en-US" dirty="0"/>
            <a:t>Conversations with Team Members at Stations</a:t>
          </a:r>
        </a:p>
      </dgm:t>
    </dgm:pt>
    <dgm:pt modelId="{2B8E0BCE-7727-4B6D-B8C3-923D578192EB}" type="parTrans" cxnId="{3CC3242B-07EA-4A37-9CCC-613DE0FFC2A9}">
      <dgm:prSet/>
      <dgm:spPr/>
      <dgm:t>
        <a:bodyPr/>
        <a:lstStyle/>
        <a:p>
          <a:endParaRPr lang="en-US"/>
        </a:p>
      </dgm:t>
    </dgm:pt>
    <dgm:pt modelId="{A1B1C060-6092-407C-8EEB-4707012D6F66}" type="sibTrans" cxnId="{3CC3242B-07EA-4A37-9CCC-613DE0FFC2A9}">
      <dgm:prSet/>
      <dgm:spPr/>
      <dgm:t>
        <a:bodyPr/>
        <a:lstStyle/>
        <a:p>
          <a:endParaRPr lang="en-US"/>
        </a:p>
      </dgm:t>
    </dgm:pt>
    <dgm:pt modelId="{4EADDC8B-9A41-4BBE-9CB2-70F987505F66}" type="pres">
      <dgm:prSet presAssocID="{7CDA7603-D7B0-48D3-B498-19B6D73C6416}" presName="CompostProcess" presStyleCnt="0">
        <dgm:presLayoutVars>
          <dgm:dir/>
          <dgm:resizeHandles val="exact"/>
        </dgm:presLayoutVars>
      </dgm:prSet>
      <dgm:spPr/>
    </dgm:pt>
    <dgm:pt modelId="{B1D9F067-468B-444F-BF4A-9171664EAD14}" type="pres">
      <dgm:prSet presAssocID="{7CDA7603-D7B0-48D3-B498-19B6D73C6416}" presName="arrow" presStyleLbl="bgShp" presStyleIdx="0" presStyleCnt="1"/>
      <dgm:spPr/>
    </dgm:pt>
    <dgm:pt modelId="{C58C73DC-21EC-4A8E-AA21-DA6BD632DBD9}" type="pres">
      <dgm:prSet presAssocID="{7CDA7603-D7B0-48D3-B498-19B6D73C6416}" presName="linearProcess" presStyleCnt="0"/>
      <dgm:spPr/>
    </dgm:pt>
    <dgm:pt modelId="{F5758A44-6D61-4E3F-B039-C497DAA1B1F6}" type="pres">
      <dgm:prSet presAssocID="{5145BD78-5579-46AC-AFB9-AB79C462AD99}" presName="textNode" presStyleLbl="node1" presStyleIdx="0" presStyleCnt="4">
        <dgm:presLayoutVars>
          <dgm:bulletEnabled val="1"/>
        </dgm:presLayoutVars>
      </dgm:prSet>
      <dgm:spPr/>
    </dgm:pt>
    <dgm:pt modelId="{2989F222-5F45-4E85-AE83-E49AD0985652}" type="pres">
      <dgm:prSet presAssocID="{C87BBBDA-CF64-4111-B008-3C0181D26C61}" presName="sibTrans" presStyleCnt="0"/>
      <dgm:spPr/>
    </dgm:pt>
    <dgm:pt modelId="{4227302A-0CC3-4BD4-BB2E-168038C74AD7}" type="pres">
      <dgm:prSet presAssocID="{4E6D7FE6-6092-4BD9-BEC0-DE7CFE244995}" presName="textNode" presStyleLbl="node1" presStyleIdx="1" presStyleCnt="4">
        <dgm:presLayoutVars>
          <dgm:bulletEnabled val="1"/>
        </dgm:presLayoutVars>
      </dgm:prSet>
      <dgm:spPr/>
    </dgm:pt>
    <dgm:pt modelId="{7B7D1E00-8E23-492C-96B0-EC3FCB6A9845}" type="pres">
      <dgm:prSet presAssocID="{8B87F44E-DE80-4A62-BE3F-4D63A33F4D65}" presName="sibTrans" presStyleCnt="0"/>
      <dgm:spPr/>
    </dgm:pt>
    <dgm:pt modelId="{03BB1A83-4038-490C-B949-69A2A959DC30}" type="pres">
      <dgm:prSet presAssocID="{5DC16112-346B-464A-B76B-660C3E65E5D5}" presName="textNode" presStyleLbl="node1" presStyleIdx="2" presStyleCnt="4">
        <dgm:presLayoutVars>
          <dgm:bulletEnabled val="1"/>
        </dgm:presLayoutVars>
      </dgm:prSet>
      <dgm:spPr/>
    </dgm:pt>
    <dgm:pt modelId="{4109334B-E665-4A5A-B508-BA904502C331}" type="pres">
      <dgm:prSet presAssocID="{2403476C-2C45-47DC-9BA0-31ABE010BCC0}" presName="sibTrans" presStyleCnt="0"/>
      <dgm:spPr/>
    </dgm:pt>
    <dgm:pt modelId="{38DD4A95-1854-4143-930B-4C8291212C91}" type="pres">
      <dgm:prSet presAssocID="{4AE79B55-F04D-48E8-9976-797531AE9282}" presName="textNode" presStyleLbl="node1" presStyleIdx="3" presStyleCnt="4">
        <dgm:presLayoutVars>
          <dgm:bulletEnabled val="1"/>
        </dgm:presLayoutVars>
      </dgm:prSet>
      <dgm:spPr/>
    </dgm:pt>
  </dgm:ptLst>
  <dgm:cxnLst>
    <dgm:cxn modelId="{3CC3242B-07EA-4A37-9CCC-613DE0FFC2A9}" srcId="{7CDA7603-D7B0-48D3-B498-19B6D73C6416}" destId="{4AE79B55-F04D-48E8-9976-797531AE9282}" srcOrd="3" destOrd="0" parTransId="{2B8E0BCE-7727-4B6D-B8C3-923D578192EB}" sibTransId="{A1B1C060-6092-407C-8EEB-4707012D6F66}"/>
    <dgm:cxn modelId="{F6DD4943-DD4F-4B1E-975A-640AC8BA140B}" type="presOf" srcId="{5145BD78-5579-46AC-AFB9-AB79C462AD99}" destId="{F5758A44-6D61-4E3F-B039-C497DAA1B1F6}" srcOrd="0" destOrd="0" presId="urn:microsoft.com/office/officeart/2005/8/layout/hProcess9"/>
    <dgm:cxn modelId="{106B2A7D-E2C3-4F48-821F-5AAEB93D7778}" type="presOf" srcId="{4E6D7FE6-6092-4BD9-BEC0-DE7CFE244995}" destId="{4227302A-0CC3-4BD4-BB2E-168038C74AD7}" srcOrd="0" destOrd="0" presId="urn:microsoft.com/office/officeart/2005/8/layout/hProcess9"/>
    <dgm:cxn modelId="{23392181-22AF-46F8-8BB3-68D53DC69C85}" type="presOf" srcId="{4AE79B55-F04D-48E8-9976-797531AE9282}" destId="{38DD4A95-1854-4143-930B-4C8291212C91}" srcOrd="0" destOrd="0" presId="urn:microsoft.com/office/officeart/2005/8/layout/hProcess9"/>
    <dgm:cxn modelId="{66914489-ED2C-4F79-A10B-11822F05FD59}" srcId="{7CDA7603-D7B0-48D3-B498-19B6D73C6416}" destId="{4E6D7FE6-6092-4BD9-BEC0-DE7CFE244995}" srcOrd="1" destOrd="0" parTransId="{C0861296-860D-4A2A-8AB5-488FEDEA5B76}" sibTransId="{8B87F44E-DE80-4A62-BE3F-4D63A33F4D65}"/>
    <dgm:cxn modelId="{3FEB15B6-56EF-4A24-8F56-0BE5C3EE3214}" srcId="{7CDA7603-D7B0-48D3-B498-19B6D73C6416}" destId="{5145BD78-5579-46AC-AFB9-AB79C462AD99}" srcOrd="0" destOrd="0" parTransId="{4A286B27-2C07-4217-8FE0-6A2B8882E52B}" sibTransId="{C87BBBDA-CF64-4111-B008-3C0181D26C61}"/>
    <dgm:cxn modelId="{A615F3BE-A425-456B-BDB4-4A7E7387271C}" srcId="{7CDA7603-D7B0-48D3-B498-19B6D73C6416}" destId="{5DC16112-346B-464A-B76B-660C3E65E5D5}" srcOrd="2" destOrd="0" parTransId="{33D38FD3-0C60-46A2-8D38-CD2CC6591D02}" sibTransId="{2403476C-2C45-47DC-9BA0-31ABE010BCC0}"/>
    <dgm:cxn modelId="{8FDB28F0-A7DD-467D-8272-CF92D0D0C339}" type="presOf" srcId="{7CDA7603-D7B0-48D3-B498-19B6D73C6416}" destId="{4EADDC8B-9A41-4BBE-9CB2-70F987505F66}" srcOrd="0" destOrd="0" presId="urn:microsoft.com/office/officeart/2005/8/layout/hProcess9"/>
    <dgm:cxn modelId="{A29B00FD-2A65-4541-9447-E8B5A69CCCC3}" type="presOf" srcId="{5DC16112-346B-464A-B76B-660C3E65E5D5}" destId="{03BB1A83-4038-490C-B949-69A2A959DC30}" srcOrd="0" destOrd="0" presId="urn:microsoft.com/office/officeart/2005/8/layout/hProcess9"/>
    <dgm:cxn modelId="{BD38D5E8-79EF-41C6-8A3E-B838896379A2}" type="presParOf" srcId="{4EADDC8B-9A41-4BBE-9CB2-70F987505F66}" destId="{B1D9F067-468B-444F-BF4A-9171664EAD14}" srcOrd="0" destOrd="0" presId="urn:microsoft.com/office/officeart/2005/8/layout/hProcess9"/>
    <dgm:cxn modelId="{687A31BC-643E-4FF1-983A-15635910E2E8}" type="presParOf" srcId="{4EADDC8B-9A41-4BBE-9CB2-70F987505F66}" destId="{C58C73DC-21EC-4A8E-AA21-DA6BD632DBD9}" srcOrd="1" destOrd="0" presId="urn:microsoft.com/office/officeart/2005/8/layout/hProcess9"/>
    <dgm:cxn modelId="{293383AB-9838-48ED-8659-B13C9EA5898D}" type="presParOf" srcId="{C58C73DC-21EC-4A8E-AA21-DA6BD632DBD9}" destId="{F5758A44-6D61-4E3F-B039-C497DAA1B1F6}" srcOrd="0" destOrd="0" presId="urn:microsoft.com/office/officeart/2005/8/layout/hProcess9"/>
    <dgm:cxn modelId="{72B2E27E-3B4F-4FB5-AC8A-0C034A13F405}" type="presParOf" srcId="{C58C73DC-21EC-4A8E-AA21-DA6BD632DBD9}" destId="{2989F222-5F45-4E85-AE83-E49AD0985652}" srcOrd="1" destOrd="0" presId="urn:microsoft.com/office/officeart/2005/8/layout/hProcess9"/>
    <dgm:cxn modelId="{EC87E3EF-2B51-4407-9B5C-01307AE7295F}" type="presParOf" srcId="{C58C73DC-21EC-4A8E-AA21-DA6BD632DBD9}" destId="{4227302A-0CC3-4BD4-BB2E-168038C74AD7}" srcOrd="2" destOrd="0" presId="urn:microsoft.com/office/officeart/2005/8/layout/hProcess9"/>
    <dgm:cxn modelId="{BDE9C290-713B-4FB8-AEA6-DFB23CCF5F81}" type="presParOf" srcId="{C58C73DC-21EC-4A8E-AA21-DA6BD632DBD9}" destId="{7B7D1E00-8E23-492C-96B0-EC3FCB6A9845}" srcOrd="3" destOrd="0" presId="urn:microsoft.com/office/officeart/2005/8/layout/hProcess9"/>
    <dgm:cxn modelId="{FBA7412A-BEBE-4F09-BFD0-74760EF72029}" type="presParOf" srcId="{C58C73DC-21EC-4A8E-AA21-DA6BD632DBD9}" destId="{03BB1A83-4038-490C-B949-69A2A959DC30}" srcOrd="4" destOrd="0" presId="urn:microsoft.com/office/officeart/2005/8/layout/hProcess9"/>
    <dgm:cxn modelId="{78D99B89-4041-4B55-9256-544DC3332461}" type="presParOf" srcId="{C58C73DC-21EC-4A8E-AA21-DA6BD632DBD9}" destId="{4109334B-E665-4A5A-B508-BA904502C331}" srcOrd="5" destOrd="0" presId="urn:microsoft.com/office/officeart/2005/8/layout/hProcess9"/>
    <dgm:cxn modelId="{BD1926FA-4576-4C69-BE18-D97DF4FC9F49}" type="presParOf" srcId="{C58C73DC-21EC-4A8E-AA21-DA6BD632DBD9}" destId="{38DD4A95-1854-4143-930B-4C8291212C9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25AD32-AE13-4070-9B1D-8D742F62C9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9D6BC2-CF76-44F2-99DD-96266AC9BCD8}">
      <dgm:prSet phldrT="[Text]"/>
      <dgm:spPr/>
      <dgm:t>
        <a:bodyPr/>
        <a:lstStyle/>
        <a:p>
          <a:r>
            <a:rPr lang="en-US" dirty="0"/>
            <a:t>Completed removal of out-of-service pipeline and tested soil</a:t>
          </a:r>
        </a:p>
      </dgm:t>
    </dgm:pt>
    <dgm:pt modelId="{3B0E21AF-9339-4923-A26B-FCF2B8BD5A68}" type="parTrans" cxnId="{82C130F4-1F3B-478B-A389-28771322F026}">
      <dgm:prSet/>
      <dgm:spPr/>
      <dgm:t>
        <a:bodyPr/>
        <a:lstStyle/>
        <a:p>
          <a:endParaRPr lang="en-US"/>
        </a:p>
      </dgm:t>
    </dgm:pt>
    <dgm:pt modelId="{3BB21E5F-E2E5-4147-9340-D3AE194C6DF7}" type="sibTrans" cxnId="{82C130F4-1F3B-478B-A389-28771322F026}">
      <dgm:prSet/>
      <dgm:spPr/>
      <dgm:t>
        <a:bodyPr/>
        <a:lstStyle/>
        <a:p>
          <a:endParaRPr lang="en-US"/>
        </a:p>
      </dgm:t>
    </dgm:pt>
    <dgm:pt modelId="{ED0D0D93-15EA-4676-B813-7B723C8D6C98}">
      <dgm:prSet phldrT="[Text]"/>
      <dgm:spPr/>
      <dgm:t>
        <a:bodyPr/>
        <a:lstStyle/>
        <a:p>
          <a:r>
            <a:rPr lang="en-US" dirty="0"/>
            <a:t>Identified approximately 8 miles of in-service Two Harbors Pipeline that contains PCBs and PAHs</a:t>
          </a:r>
        </a:p>
      </dgm:t>
    </dgm:pt>
    <dgm:pt modelId="{32D370F9-ABA9-4D2E-9571-8ACD6BF29F8A}" type="parTrans" cxnId="{F6AC9D74-AB6E-4D0A-B696-6E2D5AE71CE0}">
      <dgm:prSet/>
      <dgm:spPr/>
      <dgm:t>
        <a:bodyPr/>
        <a:lstStyle/>
        <a:p>
          <a:endParaRPr lang="en-US"/>
        </a:p>
      </dgm:t>
    </dgm:pt>
    <dgm:pt modelId="{FBFF9046-27C2-4DE7-9927-806276ACF690}" type="sibTrans" cxnId="{F6AC9D74-AB6E-4D0A-B696-6E2D5AE71CE0}">
      <dgm:prSet/>
      <dgm:spPr/>
      <dgm:t>
        <a:bodyPr/>
        <a:lstStyle/>
        <a:p>
          <a:endParaRPr lang="en-US"/>
        </a:p>
      </dgm:t>
    </dgm:pt>
    <dgm:pt modelId="{6538ADFE-1DA9-435F-95BD-F3A428FF0DC4}">
      <dgm:prSet phldrT="[Text]"/>
      <dgm:spPr/>
      <dgm:t>
        <a:bodyPr/>
        <a:lstStyle/>
        <a:p>
          <a:r>
            <a:rPr lang="en-US" dirty="0"/>
            <a:t>Developed and submitted soil remediation plans for out-of-service pipeline area</a:t>
          </a:r>
        </a:p>
      </dgm:t>
    </dgm:pt>
    <dgm:pt modelId="{F373B2A8-EDA4-4179-A753-B9E20A6B34AF}" type="parTrans" cxnId="{D565EE4E-7392-4606-95EF-F13B27D77B1C}">
      <dgm:prSet/>
      <dgm:spPr/>
      <dgm:t>
        <a:bodyPr/>
        <a:lstStyle/>
        <a:p>
          <a:endParaRPr lang="en-US"/>
        </a:p>
      </dgm:t>
    </dgm:pt>
    <dgm:pt modelId="{DB434F47-B940-4B98-AC44-C8748DE445D0}" type="sibTrans" cxnId="{D565EE4E-7392-4606-95EF-F13B27D77B1C}">
      <dgm:prSet/>
      <dgm:spPr/>
      <dgm:t>
        <a:bodyPr/>
        <a:lstStyle/>
        <a:p>
          <a:endParaRPr lang="en-US"/>
        </a:p>
      </dgm:t>
    </dgm:pt>
    <dgm:pt modelId="{4FC9D2D9-78BE-4C0F-8AA0-75019128A103}" type="pres">
      <dgm:prSet presAssocID="{DC25AD32-AE13-4070-9B1D-8D742F62C9A9}" presName="diagram" presStyleCnt="0">
        <dgm:presLayoutVars>
          <dgm:dir/>
          <dgm:resizeHandles val="exact"/>
        </dgm:presLayoutVars>
      </dgm:prSet>
      <dgm:spPr/>
    </dgm:pt>
    <dgm:pt modelId="{2BFD7935-7563-4187-83CE-344761264C6C}" type="pres">
      <dgm:prSet presAssocID="{339D6BC2-CF76-44F2-99DD-96266AC9BCD8}" presName="node" presStyleLbl="node1" presStyleIdx="0" presStyleCnt="3">
        <dgm:presLayoutVars>
          <dgm:bulletEnabled val="1"/>
        </dgm:presLayoutVars>
      </dgm:prSet>
      <dgm:spPr/>
    </dgm:pt>
    <dgm:pt modelId="{339E15F9-60C7-4945-983D-8382EE84F2E0}" type="pres">
      <dgm:prSet presAssocID="{3BB21E5F-E2E5-4147-9340-D3AE194C6DF7}" presName="sibTrans" presStyleCnt="0"/>
      <dgm:spPr/>
    </dgm:pt>
    <dgm:pt modelId="{83EF19A8-C3B3-4E95-9938-FF15F2C2EF4C}" type="pres">
      <dgm:prSet presAssocID="{ED0D0D93-15EA-4676-B813-7B723C8D6C98}" presName="node" presStyleLbl="node1" presStyleIdx="1" presStyleCnt="3" custLinFactY="9012" custLinFactNeighborX="-49381" custLinFactNeighborY="100000">
        <dgm:presLayoutVars>
          <dgm:bulletEnabled val="1"/>
        </dgm:presLayoutVars>
      </dgm:prSet>
      <dgm:spPr/>
    </dgm:pt>
    <dgm:pt modelId="{5991E2EE-2EDA-4F88-8F79-4AF82E847468}" type="pres">
      <dgm:prSet presAssocID="{FBFF9046-27C2-4DE7-9927-806276ACF690}" presName="sibTrans" presStyleCnt="0"/>
      <dgm:spPr/>
    </dgm:pt>
    <dgm:pt modelId="{5520DC16-57CC-4657-9931-69E4D6BC801D}" type="pres">
      <dgm:prSet presAssocID="{6538ADFE-1DA9-435F-95BD-F3A428FF0DC4}" presName="node" presStyleLbl="node1" presStyleIdx="2" presStyleCnt="3" custLinFactY="-19388" custLinFactNeighborX="56744" custLinFactNeighborY="-100000">
        <dgm:presLayoutVars>
          <dgm:bulletEnabled val="1"/>
        </dgm:presLayoutVars>
      </dgm:prSet>
      <dgm:spPr/>
    </dgm:pt>
  </dgm:ptLst>
  <dgm:cxnLst>
    <dgm:cxn modelId="{2CC9401A-C151-4410-8463-BF4B6D6F9A04}" type="presOf" srcId="{ED0D0D93-15EA-4676-B813-7B723C8D6C98}" destId="{83EF19A8-C3B3-4E95-9938-FF15F2C2EF4C}" srcOrd="0" destOrd="0" presId="urn:microsoft.com/office/officeart/2005/8/layout/default"/>
    <dgm:cxn modelId="{D565EE4E-7392-4606-95EF-F13B27D77B1C}" srcId="{DC25AD32-AE13-4070-9B1D-8D742F62C9A9}" destId="{6538ADFE-1DA9-435F-95BD-F3A428FF0DC4}" srcOrd="2" destOrd="0" parTransId="{F373B2A8-EDA4-4179-A753-B9E20A6B34AF}" sibTransId="{DB434F47-B940-4B98-AC44-C8748DE445D0}"/>
    <dgm:cxn modelId="{F6AC9D74-AB6E-4D0A-B696-6E2D5AE71CE0}" srcId="{DC25AD32-AE13-4070-9B1D-8D742F62C9A9}" destId="{ED0D0D93-15EA-4676-B813-7B723C8D6C98}" srcOrd="1" destOrd="0" parTransId="{32D370F9-ABA9-4D2E-9571-8ACD6BF29F8A}" sibTransId="{FBFF9046-27C2-4DE7-9927-806276ACF690}"/>
    <dgm:cxn modelId="{8E83058C-8AA5-4C0C-B308-F330ED6C894D}" type="presOf" srcId="{339D6BC2-CF76-44F2-99DD-96266AC9BCD8}" destId="{2BFD7935-7563-4187-83CE-344761264C6C}" srcOrd="0" destOrd="0" presId="urn:microsoft.com/office/officeart/2005/8/layout/default"/>
    <dgm:cxn modelId="{81E0C7CF-B17D-4489-948C-7FF164BB980F}" type="presOf" srcId="{DC25AD32-AE13-4070-9B1D-8D742F62C9A9}" destId="{4FC9D2D9-78BE-4C0F-8AA0-75019128A103}" srcOrd="0" destOrd="0" presId="urn:microsoft.com/office/officeart/2005/8/layout/default"/>
    <dgm:cxn modelId="{E1F0C4EB-45B9-451E-BEE0-9862FFACFD6B}" type="presOf" srcId="{6538ADFE-1DA9-435F-95BD-F3A428FF0DC4}" destId="{5520DC16-57CC-4657-9931-69E4D6BC801D}" srcOrd="0" destOrd="0" presId="urn:microsoft.com/office/officeart/2005/8/layout/default"/>
    <dgm:cxn modelId="{82C130F4-1F3B-478B-A389-28771322F026}" srcId="{DC25AD32-AE13-4070-9B1D-8D742F62C9A9}" destId="{339D6BC2-CF76-44F2-99DD-96266AC9BCD8}" srcOrd="0" destOrd="0" parTransId="{3B0E21AF-9339-4923-A26B-FCF2B8BD5A68}" sibTransId="{3BB21E5F-E2E5-4147-9340-D3AE194C6DF7}"/>
    <dgm:cxn modelId="{CBBEE6B8-46BB-4E27-B159-E05A1247B83C}" type="presParOf" srcId="{4FC9D2D9-78BE-4C0F-8AA0-75019128A103}" destId="{2BFD7935-7563-4187-83CE-344761264C6C}" srcOrd="0" destOrd="0" presId="urn:microsoft.com/office/officeart/2005/8/layout/default"/>
    <dgm:cxn modelId="{2921C928-1EEE-4E4D-81CF-70C62733D134}" type="presParOf" srcId="{4FC9D2D9-78BE-4C0F-8AA0-75019128A103}" destId="{339E15F9-60C7-4945-983D-8382EE84F2E0}" srcOrd="1" destOrd="0" presId="urn:microsoft.com/office/officeart/2005/8/layout/default"/>
    <dgm:cxn modelId="{566E24FF-0B95-423E-B3BB-37C75AA1D86B}" type="presParOf" srcId="{4FC9D2D9-78BE-4C0F-8AA0-75019128A103}" destId="{83EF19A8-C3B3-4E95-9938-FF15F2C2EF4C}" srcOrd="2" destOrd="0" presId="urn:microsoft.com/office/officeart/2005/8/layout/default"/>
    <dgm:cxn modelId="{62D356D7-C67E-4DB0-9B0E-7D692851A415}" type="presParOf" srcId="{4FC9D2D9-78BE-4C0F-8AA0-75019128A103}" destId="{5991E2EE-2EDA-4F88-8F79-4AF82E847468}" srcOrd="3" destOrd="0" presId="urn:microsoft.com/office/officeart/2005/8/layout/default"/>
    <dgm:cxn modelId="{1CFBB8CF-3B71-4F7E-9EFE-4AB6B5E63817}" type="presParOf" srcId="{4FC9D2D9-78BE-4C0F-8AA0-75019128A103}" destId="{5520DC16-57CC-4657-9931-69E4D6BC801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77BC5F-684A-46A0-B346-A763A6319F52}"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2669262F-4E61-4B3E-822D-CEA583C36E34}">
      <dgm:prSet phldrT="[Text]" custT="1"/>
      <dgm:spPr>
        <a:solidFill>
          <a:srgbClr val="176F60"/>
        </a:solidFill>
      </dgm:spPr>
      <dgm:t>
        <a:bodyPr/>
        <a:lstStyle/>
        <a:p>
          <a:r>
            <a:rPr lang="en-US" sz="2400" dirty="0"/>
            <a:t>Conduct pilot study for soil remediation</a:t>
          </a:r>
        </a:p>
      </dgm:t>
    </dgm:pt>
    <dgm:pt modelId="{68C2913D-9367-487D-9825-EE8F8DB9A480}" type="parTrans" cxnId="{7BD165BD-18AE-4F5B-9962-51F809FCB488}">
      <dgm:prSet/>
      <dgm:spPr/>
      <dgm:t>
        <a:bodyPr/>
        <a:lstStyle/>
        <a:p>
          <a:endParaRPr lang="en-US"/>
        </a:p>
      </dgm:t>
    </dgm:pt>
    <dgm:pt modelId="{1FDAEB6E-35C6-4F2A-AD3F-7B2E03E6D96B}" type="sibTrans" cxnId="{7BD165BD-18AE-4F5B-9962-51F809FCB488}">
      <dgm:prSet/>
      <dgm:spPr/>
      <dgm:t>
        <a:bodyPr/>
        <a:lstStyle/>
        <a:p>
          <a:endParaRPr lang="en-US"/>
        </a:p>
      </dgm:t>
    </dgm:pt>
    <dgm:pt modelId="{E738AE91-E0F8-4320-A7A9-4CC472FF4B5F}">
      <dgm:prSet phldrT="[Text]" custT="1"/>
      <dgm:spPr>
        <a:solidFill>
          <a:srgbClr val="176F60"/>
        </a:solidFill>
      </dgm:spPr>
      <dgm:t>
        <a:bodyPr/>
        <a:lstStyle/>
        <a:p>
          <a:r>
            <a:rPr lang="en-US" sz="2400" dirty="0"/>
            <a:t>Finalize plan for removal, remediation, and replacement</a:t>
          </a:r>
        </a:p>
      </dgm:t>
    </dgm:pt>
    <dgm:pt modelId="{44686C71-F2A7-49F7-A9B6-714C79048BB7}" type="parTrans" cxnId="{311DDFBB-4242-4599-A026-A2FFB0790F1F}">
      <dgm:prSet/>
      <dgm:spPr/>
      <dgm:t>
        <a:bodyPr/>
        <a:lstStyle/>
        <a:p>
          <a:endParaRPr lang="en-US"/>
        </a:p>
      </dgm:t>
    </dgm:pt>
    <dgm:pt modelId="{C1C6B046-80DC-4194-BE8E-32693B045379}" type="sibTrans" cxnId="{311DDFBB-4242-4599-A026-A2FFB0790F1F}">
      <dgm:prSet/>
      <dgm:spPr/>
      <dgm:t>
        <a:bodyPr/>
        <a:lstStyle/>
        <a:p>
          <a:endParaRPr lang="en-US"/>
        </a:p>
      </dgm:t>
    </dgm:pt>
    <dgm:pt modelId="{D881E951-EF9A-430A-A651-87144EAC5267}">
      <dgm:prSet phldrT="[Text]" custT="1"/>
      <dgm:spPr>
        <a:solidFill>
          <a:srgbClr val="176F60"/>
        </a:solidFill>
      </dgm:spPr>
      <dgm:t>
        <a:bodyPr/>
        <a:lstStyle/>
        <a:p>
          <a:r>
            <a:rPr lang="en-US" sz="2400" dirty="0"/>
            <a:t>Implement Two Harbors pipeline replacement project</a:t>
          </a:r>
        </a:p>
      </dgm:t>
    </dgm:pt>
    <dgm:pt modelId="{2AD2346E-AE97-443C-893D-E297D7FA4A1C}" type="parTrans" cxnId="{1BFF34FE-67B1-4E48-8FCD-5B7E85D4E3F2}">
      <dgm:prSet/>
      <dgm:spPr/>
      <dgm:t>
        <a:bodyPr/>
        <a:lstStyle/>
        <a:p>
          <a:endParaRPr lang="en-US"/>
        </a:p>
      </dgm:t>
    </dgm:pt>
    <dgm:pt modelId="{58D2AD2C-2232-4B64-8D5C-5EE6EFC9A64A}" type="sibTrans" cxnId="{1BFF34FE-67B1-4E48-8FCD-5B7E85D4E3F2}">
      <dgm:prSet/>
      <dgm:spPr/>
      <dgm:t>
        <a:bodyPr/>
        <a:lstStyle/>
        <a:p>
          <a:endParaRPr lang="en-US"/>
        </a:p>
      </dgm:t>
    </dgm:pt>
    <dgm:pt modelId="{4EBE25EF-29DB-450E-9869-908840C688BD}">
      <dgm:prSet phldrT="[Text]" custT="1"/>
      <dgm:spPr>
        <a:solidFill>
          <a:srgbClr val="176F60"/>
        </a:solidFill>
      </dgm:spPr>
      <dgm:t>
        <a:bodyPr/>
        <a:lstStyle/>
        <a:p>
          <a:r>
            <a:rPr lang="en-US" sz="2400" dirty="0"/>
            <a:t>Ongoing community engagement</a:t>
          </a:r>
        </a:p>
      </dgm:t>
    </dgm:pt>
    <dgm:pt modelId="{2EB1B302-7AA1-4A1F-9E3B-AACABC150A0D}" type="parTrans" cxnId="{71A9955E-EFC3-40F1-9E16-D4F7FBB07297}">
      <dgm:prSet/>
      <dgm:spPr/>
      <dgm:t>
        <a:bodyPr/>
        <a:lstStyle/>
        <a:p>
          <a:endParaRPr lang="en-US"/>
        </a:p>
      </dgm:t>
    </dgm:pt>
    <dgm:pt modelId="{E4DBF90C-6248-4522-8B21-7F4CFAA5713C}" type="sibTrans" cxnId="{71A9955E-EFC3-40F1-9E16-D4F7FBB07297}">
      <dgm:prSet/>
      <dgm:spPr/>
      <dgm:t>
        <a:bodyPr/>
        <a:lstStyle/>
        <a:p>
          <a:endParaRPr lang="en-US"/>
        </a:p>
      </dgm:t>
    </dgm:pt>
    <dgm:pt modelId="{71E6DE71-9599-4490-9EE1-A55BB1F039CF}" type="pres">
      <dgm:prSet presAssocID="{9377BC5F-684A-46A0-B346-A763A6319F52}" presName="diagram" presStyleCnt="0">
        <dgm:presLayoutVars>
          <dgm:dir/>
          <dgm:resizeHandles val="exact"/>
        </dgm:presLayoutVars>
      </dgm:prSet>
      <dgm:spPr/>
    </dgm:pt>
    <dgm:pt modelId="{8F49E56B-6D9C-4A76-9F0C-73221511F736}" type="pres">
      <dgm:prSet presAssocID="{2669262F-4E61-4B3E-822D-CEA583C36E34}" presName="node" presStyleLbl="node1" presStyleIdx="0" presStyleCnt="4" custLinFactNeighborX="-12700" custLinFactNeighborY="1353">
        <dgm:presLayoutVars>
          <dgm:bulletEnabled val="1"/>
        </dgm:presLayoutVars>
      </dgm:prSet>
      <dgm:spPr/>
    </dgm:pt>
    <dgm:pt modelId="{5BFA5F6A-082A-4F97-808C-5960EC985B71}" type="pres">
      <dgm:prSet presAssocID="{1FDAEB6E-35C6-4F2A-AD3F-7B2E03E6D96B}" presName="sibTrans" presStyleCnt="0"/>
      <dgm:spPr/>
    </dgm:pt>
    <dgm:pt modelId="{31177EEF-4A8B-453A-89D4-FEE2BBE40AE6}" type="pres">
      <dgm:prSet presAssocID="{E738AE91-E0F8-4320-A7A9-4CC472FF4B5F}" presName="node" presStyleLbl="node1" presStyleIdx="1" presStyleCnt="4" custLinFactNeighborX="-5000" custLinFactNeighborY="2043">
        <dgm:presLayoutVars>
          <dgm:bulletEnabled val="1"/>
        </dgm:presLayoutVars>
      </dgm:prSet>
      <dgm:spPr/>
    </dgm:pt>
    <dgm:pt modelId="{C8FD3587-FE1C-4F31-8ECC-29D172A94843}" type="pres">
      <dgm:prSet presAssocID="{C1C6B046-80DC-4194-BE8E-32693B045379}" presName="sibTrans" presStyleCnt="0"/>
      <dgm:spPr/>
    </dgm:pt>
    <dgm:pt modelId="{AEE2F238-4F69-4BAF-AF23-77956DC5986A}" type="pres">
      <dgm:prSet presAssocID="{4EBE25EF-29DB-450E-9869-908840C688BD}" presName="node" presStyleLbl="node1" presStyleIdx="2" presStyleCnt="4" custLinFactX="5138" custLinFactNeighborX="100000" custLinFactNeighborY="-6952">
        <dgm:presLayoutVars>
          <dgm:bulletEnabled val="1"/>
        </dgm:presLayoutVars>
      </dgm:prSet>
      <dgm:spPr/>
    </dgm:pt>
    <dgm:pt modelId="{2CDA7AD6-42CB-45FF-BD5F-E469EA70BDFE}" type="pres">
      <dgm:prSet presAssocID="{E4DBF90C-6248-4522-8B21-7F4CFAA5713C}" presName="sibTrans" presStyleCnt="0"/>
      <dgm:spPr/>
    </dgm:pt>
    <dgm:pt modelId="{3087EA80-3258-4A65-BF18-86CD65DB064C}" type="pres">
      <dgm:prSet presAssocID="{D881E951-EF9A-430A-A651-87144EAC5267}" presName="node" presStyleLbl="node1" presStyleIdx="3" presStyleCnt="4" custLinFactX="-20873" custLinFactNeighborX="-100000" custLinFactNeighborY="-6393">
        <dgm:presLayoutVars>
          <dgm:bulletEnabled val="1"/>
        </dgm:presLayoutVars>
      </dgm:prSet>
      <dgm:spPr/>
    </dgm:pt>
  </dgm:ptLst>
  <dgm:cxnLst>
    <dgm:cxn modelId="{FE54A705-E854-4A1D-BA8E-2C404CE11B99}" type="presOf" srcId="{4EBE25EF-29DB-450E-9869-908840C688BD}" destId="{AEE2F238-4F69-4BAF-AF23-77956DC5986A}" srcOrd="0" destOrd="0" presId="urn:microsoft.com/office/officeart/2005/8/layout/default"/>
    <dgm:cxn modelId="{71A9955E-EFC3-40F1-9E16-D4F7FBB07297}" srcId="{9377BC5F-684A-46A0-B346-A763A6319F52}" destId="{4EBE25EF-29DB-450E-9869-908840C688BD}" srcOrd="2" destOrd="0" parTransId="{2EB1B302-7AA1-4A1F-9E3B-AACABC150A0D}" sibTransId="{E4DBF90C-6248-4522-8B21-7F4CFAA5713C}"/>
    <dgm:cxn modelId="{11DD7A6C-178E-4B42-926A-46ED76F3F6A5}" type="presOf" srcId="{D881E951-EF9A-430A-A651-87144EAC5267}" destId="{3087EA80-3258-4A65-BF18-86CD65DB064C}" srcOrd="0" destOrd="0" presId="urn:microsoft.com/office/officeart/2005/8/layout/default"/>
    <dgm:cxn modelId="{DEAB1E79-546A-45C7-80D4-AAB07EBFB025}" type="presOf" srcId="{2669262F-4E61-4B3E-822D-CEA583C36E34}" destId="{8F49E56B-6D9C-4A76-9F0C-73221511F736}" srcOrd="0" destOrd="0" presId="urn:microsoft.com/office/officeart/2005/8/layout/default"/>
    <dgm:cxn modelId="{C4D28C8B-57E3-44BE-B6AE-190C7367BC8A}" type="presOf" srcId="{E738AE91-E0F8-4320-A7A9-4CC472FF4B5F}" destId="{31177EEF-4A8B-453A-89D4-FEE2BBE40AE6}" srcOrd="0" destOrd="0" presId="urn:microsoft.com/office/officeart/2005/8/layout/default"/>
    <dgm:cxn modelId="{EE3AB3AD-FB49-4604-A126-0593EF0FF193}" type="presOf" srcId="{9377BC5F-684A-46A0-B346-A763A6319F52}" destId="{71E6DE71-9599-4490-9EE1-A55BB1F039CF}" srcOrd="0" destOrd="0" presId="urn:microsoft.com/office/officeart/2005/8/layout/default"/>
    <dgm:cxn modelId="{311DDFBB-4242-4599-A026-A2FFB0790F1F}" srcId="{9377BC5F-684A-46A0-B346-A763A6319F52}" destId="{E738AE91-E0F8-4320-A7A9-4CC472FF4B5F}" srcOrd="1" destOrd="0" parTransId="{44686C71-F2A7-49F7-A9B6-714C79048BB7}" sibTransId="{C1C6B046-80DC-4194-BE8E-32693B045379}"/>
    <dgm:cxn modelId="{7BD165BD-18AE-4F5B-9962-51F809FCB488}" srcId="{9377BC5F-684A-46A0-B346-A763A6319F52}" destId="{2669262F-4E61-4B3E-822D-CEA583C36E34}" srcOrd="0" destOrd="0" parTransId="{68C2913D-9367-487D-9825-EE8F8DB9A480}" sibTransId="{1FDAEB6E-35C6-4F2A-AD3F-7B2E03E6D96B}"/>
    <dgm:cxn modelId="{1BFF34FE-67B1-4E48-8FCD-5B7E85D4E3F2}" srcId="{9377BC5F-684A-46A0-B346-A763A6319F52}" destId="{D881E951-EF9A-430A-A651-87144EAC5267}" srcOrd="3" destOrd="0" parTransId="{2AD2346E-AE97-443C-893D-E297D7FA4A1C}" sibTransId="{58D2AD2C-2232-4B64-8D5C-5EE6EFC9A64A}"/>
    <dgm:cxn modelId="{35079423-CDA9-43F6-8AA6-C4F86D481CA1}" type="presParOf" srcId="{71E6DE71-9599-4490-9EE1-A55BB1F039CF}" destId="{8F49E56B-6D9C-4A76-9F0C-73221511F736}" srcOrd="0" destOrd="0" presId="urn:microsoft.com/office/officeart/2005/8/layout/default"/>
    <dgm:cxn modelId="{2DD911F3-B700-4010-B380-5B7C0A29F6C3}" type="presParOf" srcId="{71E6DE71-9599-4490-9EE1-A55BB1F039CF}" destId="{5BFA5F6A-082A-4F97-808C-5960EC985B71}" srcOrd="1" destOrd="0" presId="urn:microsoft.com/office/officeart/2005/8/layout/default"/>
    <dgm:cxn modelId="{A0F8CF80-DCD4-41ED-8183-A2E55796938C}" type="presParOf" srcId="{71E6DE71-9599-4490-9EE1-A55BB1F039CF}" destId="{31177EEF-4A8B-453A-89D4-FEE2BBE40AE6}" srcOrd="2" destOrd="0" presId="urn:microsoft.com/office/officeart/2005/8/layout/default"/>
    <dgm:cxn modelId="{452EA0D7-657B-4143-BACE-59DCEA0AE5DC}" type="presParOf" srcId="{71E6DE71-9599-4490-9EE1-A55BB1F039CF}" destId="{C8FD3587-FE1C-4F31-8ECC-29D172A94843}" srcOrd="3" destOrd="0" presId="urn:microsoft.com/office/officeart/2005/8/layout/default"/>
    <dgm:cxn modelId="{3C3C28AD-7421-42C1-AC2A-6C918F3016BB}" type="presParOf" srcId="{71E6DE71-9599-4490-9EE1-A55BB1F039CF}" destId="{AEE2F238-4F69-4BAF-AF23-77956DC5986A}" srcOrd="4" destOrd="0" presId="urn:microsoft.com/office/officeart/2005/8/layout/default"/>
    <dgm:cxn modelId="{7B6A5B5B-7586-465E-9F16-60E902ADFC1D}" type="presParOf" srcId="{71E6DE71-9599-4490-9EE1-A55BB1F039CF}" destId="{2CDA7AD6-42CB-45FF-BD5F-E469EA70BDFE}" srcOrd="5" destOrd="0" presId="urn:microsoft.com/office/officeart/2005/8/layout/default"/>
    <dgm:cxn modelId="{D58ED796-126B-4EC9-8835-BAA9F083A79A}" type="presParOf" srcId="{71E6DE71-9599-4490-9EE1-A55BB1F039CF}" destId="{3087EA80-3258-4A65-BF18-86CD65DB064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FCECDB-3526-49A0-9C2F-7AE820ACE927}"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847729F3-49FC-4769-A252-9C3F90C7274D}">
      <dgm:prSet phldrT="[Text]" custT="1"/>
      <dgm:spPr/>
      <dgm:t>
        <a:bodyPr/>
        <a:lstStyle/>
        <a:p>
          <a:r>
            <a:rPr lang="en-US" sz="1600">
              <a:latin typeface="Segoe UI" panose="020B0502040204020203" pitchFamily="34" charset="0"/>
              <a:cs typeface="Segoe UI" panose="020B0502040204020203" pitchFamily="34" charset="0"/>
            </a:rPr>
            <a:t>Community Meetings</a:t>
          </a:r>
        </a:p>
      </dgm:t>
    </dgm:pt>
    <dgm:pt modelId="{2A8D1960-9114-4765-9FAE-93BD5B6438BD}" type="parTrans" cxnId="{78DD7013-772B-4C27-894A-B6EE3235EE3F}">
      <dgm:prSet/>
      <dgm:spPr/>
      <dgm:t>
        <a:bodyPr/>
        <a:lstStyle/>
        <a:p>
          <a:endParaRPr lang="en-US"/>
        </a:p>
      </dgm:t>
    </dgm:pt>
    <dgm:pt modelId="{55494A46-5454-4DA0-BB50-197C84B3A818}" type="sibTrans" cxnId="{78DD7013-772B-4C27-894A-B6EE3235EE3F}">
      <dgm:prSet/>
      <dgm:spPr/>
      <dgm:t>
        <a:bodyPr/>
        <a:lstStyle/>
        <a:p>
          <a:endParaRPr lang="en-US"/>
        </a:p>
      </dgm:t>
    </dgm:pt>
    <dgm:pt modelId="{277822E1-D145-43F4-A328-E9ED24081214}">
      <dgm:prSet phldrT="[Text]" custT="1"/>
      <dgm:spPr/>
      <dgm:t>
        <a:bodyPr/>
        <a:lstStyle/>
        <a:p>
          <a:r>
            <a:rPr lang="en-US" sz="1600">
              <a:latin typeface="Segoe UI" panose="020B0502040204020203" pitchFamily="34" charset="0"/>
              <a:cs typeface="Segoe UI" panose="020B0502040204020203" pitchFamily="34" charset="0"/>
            </a:rPr>
            <a:t>Fact Sheet &amp; FAQ Questions/Answers</a:t>
          </a:r>
        </a:p>
      </dgm:t>
    </dgm:pt>
    <dgm:pt modelId="{F7FE6152-86C8-4B3B-A9C1-E49F01BAE3DA}" type="parTrans" cxnId="{2D60FE8E-6CE3-49DB-8916-70B826408C77}">
      <dgm:prSet/>
      <dgm:spPr/>
      <dgm:t>
        <a:bodyPr/>
        <a:lstStyle/>
        <a:p>
          <a:endParaRPr lang="en-US"/>
        </a:p>
      </dgm:t>
    </dgm:pt>
    <dgm:pt modelId="{1EE750C7-0BA1-4A52-B66C-F894F207B98B}" type="sibTrans" cxnId="{2D60FE8E-6CE3-49DB-8916-70B826408C77}">
      <dgm:prSet/>
      <dgm:spPr/>
      <dgm:t>
        <a:bodyPr/>
        <a:lstStyle/>
        <a:p>
          <a:endParaRPr lang="en-US"/>
        </a:p>
      </dgm:t>
    </dgm:pt>
    <dgm:pt modelId="{A7FFB600-9B1C-4E9F-B341-1BF5C8880029}">
      <dgm:prSet phldrT="[Text]" custT="1"/>
      <dgm:spPr/>
      <dgm:t>
        <a:bodyPr/>
        <a:lstStyle/>
        <a:p>
          <a:r>
            <a:rPr lang="en-US" sz="1600">
              <a:latin typeface="Segoe UI" panose="020B0502040204020203" pitchFamily="34" charset="0"/>
              <a:cs typeface="Segoe UI" panose="020B0502040204020203" pitchFamily="34" charset="0"/>
            </a:rPr>
            <a:t>Mailed Materials</a:t>
          </a:r>
        </a:p>
      </dgm:t>
    </dgm:pt>
    <dgm:pt modelId="{228E5585-2B4D-4C8D-AB64-E71A367D5810}" type="parTrans" cxnId="{3D64132E-0F24-4E74-8363-35B38B7EB57D}">
      <dgm:prSet/>
      <dgm:spPr/>
      <dgm:t>
        <a:bodyPr/>
        <a:lstStyle/>
        <a:p>
          <a:endParaRPr lang="en-US"/>
        </a:p>
      </dgm:t>
    </dgm:pt>
    <dgm:pt modelId="{39722E12-5AF0-4C7D-97FB-D67B606993AD}" type="sibTrans" cxnId="{3D64132E-0F24-4E74-8363-35B38B7EB57D}">
      <dgm:prSet/>
      <dgm:spPr/>
      <dgm:t>
        <a:bodyPr/>
        <a:lstStyle/>
        <a:p>
          <a:endParaRPr lang="en-US"/>
        </a:p>
      </dgm:t>
    </dgm:pt>
    <dgm:pt modelId="{2EDC2B44-E21F-46AB-9D90-6B16DF357655}">
      <dgm:prSet custT="1"/>
      <dgm:spPr/>
      <dgm:t>
        <a:bodyPr/>
        <a:lstStyle/>
        <a:p>
          <a:r>
            <a:rPr lang="en-US" sz="1600">
              <a:latin typeface="Segoe UI" panose="020B0502040204020203" pitchFamily="34" charset="0"/>
              <a:cs typeface="Segoe UI" panose="020B0502040204020203" pitchFamily="34" charset="0"/>
            </a:rPr>
            <a:t>Website</a:t>
          </a:r>
        </a:p>
      </dgm:t>
    </dgm:pt>
    <dgm:pt modelId="{58CCC68C-D907-457B-B6CB-35B5A94EA3C3}" type="parTrans" cxnId="{4F0D5B76-51CB-4B6E-AB09-5E5D56174542}">
      <dgm:prSet/>
      <dgm:spPr/>
      <dgm:t>
        <a:bodyPr/>
        <a:lstStyle/>
        <a:p>
          <a:endParaRPr lang="en-US"/>
        </a:p>
      </dgm:t>
    </dgm:pt>
    <dgm:pt modelId="{96391303-BD04-4E5D-897D-C37BC11B0189}" type="sibTrans" cxnId="{4F0D5B76-51CB-4B6E-AB09-5E5D56174542}">
      <dgm:prSet/>
      <dgm:spPr/>
      <dgm:t>
        <a:bodyPr/>
        <a:lstStyle/>
        <a:p>
          <a:endParaRPr lang="en-US"/>
        </a:p>
      </dgm:t>
    </dgm:pt>
    <dgm:pt modelId="{55DA0B46-D632-4DEC-A6C1-10C0BD951ABA}">
      <dgm:prSet custT="1"/>
      <dgm:spPr/>
      <dgm:t>
        <a:bodyPr/>
        <a:lstStyle/>
        <a:p>
          <a:r>
            <a:rPr lang="en-US" sz="1600">
              <a:latin typeface="Segoe UI" panose="020B0502040204020203" pitchFamily="34" charset="0"/>
              <a:cs typeface="Segoe UI" panose="020B0502040204020203" pitchFamily="34" charset="0"/>
            </a:rPr>
            <a:t>Dedicated Email Address</a:t>
          </a:r>
        </a:p>
      </dgm:t>
    </dgm:pt>
    <dgm:pt modelId="{429B64BC-2B95-43C9-9A68-027C3EA1BEB0}" type="parTrans" cxnId="{110E75CB-3395-4D9A-8B44-EA48B4EE080C}">
      <dgm:prSet/>
      <dgm:spPr/>
      <dgm:t>
        <a:bodyPr/>
        <a:lstStyle/>
        <a:p>
          <a:endParaRPr lang="en-US"/>
        </a:p>
      </dgm:t>
    </dgm:pt>
    <dgm:pt modelId="{5A6DC61D-E105-4476-8C44-15F7B1D5D71F}" type="sibTrans" cxnId="{110E75CB-3395-4D9A-8B44-EA48B4EE080C}">
      <dgm:prSet/>
      <dgm:spPr/>
      <dgm:t>
        <a:bodyPr/>
        <a:lstStyle/>
        <a:p>
          <a:endParaRPr lang="en-US"/>
        </a:p>
      </dgm:t>
    </dgm:pt>
    <dgm:pt modelId="{E7871EF6-A3CB-442F-9F07-63B0DFD78F40}">
      <dgm:prSet custT="1"/>
      <dgm:spPr/>
      <dgm:t>
        <a:bodyPr/>
        <a:lstStyle/>
        <a:p>
          <a:r>
            <a:rPr lang="en-US" sz="1600">
              <a:latin typeface="Segoe UI" panose="020B0502040204020203" pitchFamily="34" charset="0"/>
              <a:cs typeface="Segoe UI" panose="020B0502040204020203" pitchFamily="34" charset="0"/>
            </a:rPr>
            <a:t>Call Center</a:t>
          </a:r>
        </a:p>
      </dgm:t>
    </dgm:pt>
    <dgm:pt modelId="{CB0B294F-CBB5-4E34-AC6A-6550E80E9B85}" type="parTrans" cxnId="{0E00373D-1F0B-4A0A-B4E1-DD2A94BEA81F}">
      <dgm:prSet/>
      <dgm:spPr/>
      <dgm:t>
        <a:bodyPr/>
        <a:lstStyle/>
        <a:p>
          <a:endParaRPr lang="en-US"/>
        </a:p>
      </dgm:t>
    </dgm:pt>
    <dgm:pt modelId="{6B04E786-8F53-47FE-BCA6-BED1882F6903}" type="sibTrans" cxnId="{0E00373D-1F0B-4A0A-B4E1-DD2A94BEA81F}">
      <dgm:prSet/>
      <dgm:spPr/>
      <dgm:t>
        <a:bodyPr/>
        <a:lstStyle/>
        <a:p>
          <a:endParaRPr lang="en-US"/>
        </a:p>
      </dgm:t>
    </dgm:pt>
    <dgm:pt modelId="{4BAA8B50-91D1-4DAF-97A8-299F289C457D}" type="pres">
      <dgm:prSet presAssocID="{76FCECDB-3526-49A0-9C2F-7AE820ACE927}" presName="cycle" presStyleCnt="0">
        <dgm:presLayoutVars>
          <dgm:dir/>
          <dgm:resizeHandles val="exact"/>
        </dgm:presLayoutVars>
      </dgm:prSet>
      <dgm:spPr/>
    </dgm:pt>
    <dgm:pt modelId="{FB75C5A9-162C-4CD2-BE2B-CFDB673B2116}" type="pres">
      <dgm:prSet presAssocID="{847729F3-49FC-4769-A252-9C3F90C7274D}" presName="node" presStyleLbl="node1" presStyleIdx="0" presStyleCnt="6" custScaleX="147661" custScaleY="59083" custRadScaleRad="98983">
        <dgm:presLayoutVars>
          <dgm:bulletEnabled val="1"/>
        </dgm:presLayoutVars>
      </dgm:prSet>
      <dgm:spPr/>
    </dgm:pt>
    <dgm:pt modelId="{FB08DF33-CCD4-4527-A629-B72C91D08F91}" type="pres">
      <dgm:prSet presAssocID="{847729F3-49FC-4769-A252-9C3F90C7274D}" presName="spNode" presStyleCnt="0"/>
      <dgm:spPr/>
    </dgm:pt>
    <dgm:pt modelId="{B1768AED-98DE-4908-8919-15DC168D86E1}" type="pres">
      <dgm:prSet presAssocID="{55494A46-5454-4DA0-BB50-197C84B3A818}" presName="sibTrans" presStyleLbl="sibTrans1D1" presStyleIdx="0" presStyleCnt="6"/>
      <dgm:spPr/>
    </dgm:pt>
    <dgm:pt modelId="{F81457FA-7281-4619-BDB5-B1D14B2119DA}" type="pres">
      <dgm:prSet presAssocID="{277822E1-D145-43F4-A328-E9ED24081214}" presName="node" presStyleLbl="node1" presStyleIdx="1" presStyleCnt="6" custScaleX="154192" custScaleY="62187" custRadScaleRad="105248" custRadScaleInc="11112">
        <dgm:presLayoutVars>
          <dgm:bulletEnabled val="1"/>
        </dgm:presLayoutVars>
      </dgm:prSet>
      <dgm:spPr/>
    </dgm:pt>
    <dgm:pt modelId="{8B3AFB1E-7187-4975-887F-3B1FE3569FE1}" type="pres">
      <dgm:prSet presAssocID="{277822E1-D145-43F4-A328-E9ED24081214}" presName="spNode" presStyleCnt="0"/>
      <dgm:spPr/>
    </dgm:pt>
    <dgm:pt modelId="{F5F8F152-DA63-4F17-A107-046C0BCC2C21}" type="pres">
      <dgm:prSet presAssocID="{1EE750C7-0BA1-4A52-B66C-F894F207B98B}" presName="sibTrans" presStyleLbl="sibTrans1D1" presStyleIdx="1" presStyleCnt="6"/>
      <dgm:spPr/>
    </dgm:pt>
    <dgm:pt modelId="{4F96094D-4A79-4E54-88BB-D575816EAE1B}" type="pres">
      <dgm:prSet presAssocID="{A7FFB600-9B1C-4E9F-B341-1BF5C8880029}" presName="node" presStyleLbl="node1" presStyleIdx="2" presStyleCnt="6" custScaleX="154444" custScaleY="64461" custRadScaleRad="104181" custRadScaleInc="-29966">
        <dgm:presLayoutVars>
          <dgm:bulletEnabled val="1"/>
        </dgm:presLayoutVars>
      </dgm:prSet>
      <dgm:spPr/>
    </dgm:pt>
    <dgm:pt modelId="{FB11A7B8-6A03-46CE-959E-56F618B8D8A5}" type="pres">
      <dgm:prSet presAssocID="{A7FFB600-9B1C-4E9F-B341-1BF5C8880029}" presName="spNode" presStyleCnt="0"/>
      <dgm:spPr/>
    </dgm:pt>
    <dgm:pt modelId="{924D23CE-C2E9-4238-8147-E10EA7896058}" type="pres">
      <dgm:prSet presAssocID="{39722E12-5AF0-4C7D-97FB-D67B606993AD}" presName="sibTrans" presStyleLbl="sibTrans1D1" presStyleIdx="2" presStyleCnt="6"/>
      <dgm:spPr/>
    </dgm:pt>
    <dgm:pt modelId="{14F7E273-522F-4D5D-B516-BDC0740826B7}" type="pres">
      <dgm:prSet presAssocID="{2EDC2B44-E21F-46AB-9D90-6B16DF357655}" presName="node" presStyleLbl="node1" presStyleIdx="3" presStyleCnt="6" custScaleX="133988" custScaleY="60113">
        <dgm:presLayoutVars>
          <dgm:bulletEnabled val="1"/>
        </dgm:presLayoutVars>
      </dgm:prSet>
      <dgm:spPr/>
    </dgm:pt>
    <dgm:pt modelId="{7AF9A900-7E2C-4140-8CF2-AFF96E79C1AC}" type="pres">
      <dgm:prSet presAssocID="{2EDC2B44-E21F-46AB-9D90-6B16DF357655}" presName="spNode" presStyleCnt="0"/>
      <dgm:spPr/>
    </dgm:pt>
    <dgm:pt modelId="{7D501AEA-9202-4E8B-9081-79EA5FDDA69B}" type="pres">
      <dgm:prSet presAssocID="{96391303-BD04-4E5D-897D-C37BC11B0189}" presName="sibTrans" presStyleLbl="sibTrans1D1" presStyleIdx="3" presStyleCnt="6"/>
      <dgm:spPr/>
    </dgm:pt>
    <dgm:pt modelId="{2095D55F-D70C-4273-8F86-76233B682099}" type="pres">
      <dgm:prSet presAssocID="{E7871EF6-A3CB-442F-9F07-63B0DFD78F40}" presName="node" presStyleLbl="node1" presStyleIdx="4" presStyleCnt="6" custScaleX="155121" custScaleY="71192" custRadScaleRad="104297" custRadScaleInc="35806">
        <dgm:presLayoutVars>
          <dgm:bulletEnabled val="1"/>
        </dgm:presLayoutVars>
      </dgm:prSet>
      <dgm:spPr/>
    </dgm:pt>
    <dgm:pt modelId="{8E09A183-5C3C-4288-B4B8-1A517BFAF03C}" type="pres">
      <dgm:prSet presAssocID="{E7871EF6-A3CB-442F-9F07-63B0DFD78F40}" presName="spNode" presStyleCnt="0"/>
      <dgm:spPr/>
    </dgm:pt>
    <dgm:pt modelId="{D4F16C77-E66A-453E-B2E7-B8B13C0BEDF6}" type="pres">
      <dgm:prSet presAssocID="{6B04E786-8F53-47FE-BCA6-BED1882F6903}" presName="sibTrans" presStyleLbl="sibTrans1D1" presStyleIdx="4" presStyleCnt="6"/>
      <dgm:spPr/>
    </dgm:pt>
    <dgm:pt modelId="{A7816A3B-B700-4894-998C-9DEBAB30C6DF}" type="pres">
      <dgm:prSet presAssocID="{55DA0B46-D632-4DEC-A6C1-10C0BD951ABA}" presName="node" presStyleLbl="node1" presStyleIdx="5" presStyleCnt="6" custScaleX="146978" custScaleY="59945" custRadScaleRad="108007" custRadScaleInc="-10692">
        <dgm:presLayoutVars>
          <dgm:bulletEnabled val="1"/>
        </dgm:presLayoutVars>
      </dgm:prSet>
      <dgm:spPr/>
    </dgm:pt>
    <dgm:pt modelId="{BE0188BE-800A-47E8-AEA8-F33963295417}" type="pres">
      <dgm:prSet presAssocID="{55DA0B46-D632-4DEC-A6C1-10C0BD951ABA}" presName="spNode" presStyleCnt="0"/>
      <dgm:spPr/>
    </dgm:pt>
    <dgm:pt modelId="{C61110B9-11A6-45BC-9B65-85A511139E6C}" type="pres">
      <dgm:prSet presAssocID="{5A6DC61D-E105-4476-8C44-15F7B1D5D71F}" presName="sibTrans" presStyleLbl="sibTrans1D1" presStyleIdx="5" presStyleCnt="6"/>
      <dgm:spPr/>
    </dgm:pt>
  </dgm:ptLst>
  <dgm:cxnLst>
    <dgm:cxn modelId="{78DD7013-772B-4C27-894A-B6EE3235EE3F}" srcId="{76FCECDB-3526-49A0-9C2F-7AE820ACE927}" destId="{847729F3-49FC-4769-A252-9C3F90C7274D}" srcOrd="0" destOrd="0" parTransId="{2A8D1960-9114-4765-9FAE-93BD5B6438BD}" sibTransId="{55494A46-5454-4DA0-BB50-197C84B3A818}"/>
    <dgm:cxn modelId="{EDB46215-F0D0-4A9C-A1BA-9A714ED6A93D}" type="presOf" srcId="{6B04E786-8F53-47FE-BCA6-BED1882F6903}" destId="{D4F16C77-E66A-453E-B2E7-B8B13C0BEDF6}" srcOrd="0" destOrd="0" presId="urn:microsoft.com/office/officeart/2005/8/layout/cycle6"/>
    <dgm:cxn modelId="{ACC63618-6C10-479A-85F0-168AD556B5E3}" type="presOf" srcId="{2EDC2B44-E21F-46AB-9D90-6B16DF357655}" destId="{14F7E273-522F-4D5D-B516-BDC0740826B7}" srcOrd="0" destOrd="0" presId="urn:microsoft.com/office/officeart/2005/8/layout/cycle6"/>
    <dgm:cxn modelId="{8882FC2C-853C-461C-8AFC-0AF421170E1C}" type="presOf" srcId="{55494A46-5454-4DA0-BB50-197C84B3A818}" destId="{B1768AED-98DE-4908-8919-15DC168D86E1}" srcOrd="0" destOrd="0" presId="urn:microsoft.com/office/officeart/2005/8/layout/cycle6"/>
    <dgm:cxn modelId="{3D64132E-0F24-4E74-8363-35B38B7EB57D}" srcId="{76FCECDB-3526-49A0-9C2F-7AE820ACE927}" destId="{A7FFB600-9B1C-4E9F-B341-1BF5C8880029}" srcOrd="2" destOrd="0" parTransId="{228E5585-2B4D-4C8D-AB64-E71A367D5810}" sibTransId="{39722E12-5AF0-4C7D-97FB-D67B606993AD}"/>
    <dgm:cxn modelId="{004B3631-D198-4FE8-BBD2-1E5AEB3E56C9}" type="presOf" srcId="{277822E1-D145-43F4-A328-E9ED24081214}" destId="{F81457FA-7281-4619-BDB5-B1D14B2119DA}" srcOrd="0" destOrd="0" presId="urn:microsoft.com/office/officeart/2005/8/layout/cycle6"/>
    <dgm:cxn modelId="{0E00373D-1F0B-4A0A-B4E1-DD2A94BEA81F}" srcId="{76FCECDB-3526-49A0-9C2F-7AE820ACE927}" destId="{E7871EF6-A3CB-442F-9F07-63B0DFD78F40}" srcOrd="4" destOrd="0" parTransId="{CB0B294F-CBB5-4E34-AC6A-6550E80E9B85}" sibTransId="{6B04E786-8F53-47FE-BCA6-BED1882F6903}"/>
    <dgm:cxn modelId="{440F315D-2ECE-4ABA-A464-0F6F9653CCFE}" type="presOf" srcId="{96391303-BD04-4E5D-897D-C37BC11B0189}" destId="{7D501AEA-9202-4E8B-9081-79EA5FDDA69B}" srcOrd="0" destOrd="0" presId="urn:microsoft.com/office/officeart/2005/8/layout/cycle6"/>
    <dgm:cxn modelId="{95257248-1468-42D8-86A8-0F4557529CAF}" type="presOf" srcId="{39722E12-5AF0-4C7D-97FB-D67B606993AD}" destId="{924D23CE-C2E9-4238-8147-E10EA7896058}" srcOrd="0" destOrd="0" presId="urn:microsoft.com/office/officeart/2005/8/layout/cycle6"/>
    <dgm:cxn modelId="{DEE8A571-BE3B-4166-ABEB-900B0F730C66}" type="presOf" srcId="{E7871EF6-A3CB-442F-9F07-63B0DFD78F40}" destId="{2095D55F-D70C-4273-8F86-76233B682099}" srcOrd="0" destOrd="0" presId="urn:microsoft.com/office/officeart/2005/8/layout/cycle6"/>
    <dgm:cxn modelId="{4F0D5B76-51CB-4B6E-AB09-5E5D56174542}" srcId="{76FCECDB-3526-49A0-9C2F-7AE820ACE927}" destId="{2EDC2B44-E21F-46AB-9D90-6B16DF357655}" srcOrd="3" destOrd="0" parTransId="{58CCC68C-D907-457B-B6CB-35B5A94EA3C3}" sibTransId="{96391303-BD04-4E5D-897D-C37BC11B0189}"/>
    <dgm:cxn modelId="{30A8E678-5B34-4830-AFCA-51E86AA2E100}" type="presOf" srcId="{5A6DC61D-E105-4476-8C44-15F7B1D5D71F}" destId="{C61110B9-11A6-45BC-9B65-85A511139E6C}" srcOrd="0" destOrd="0" presId="urn:microsoft.com/office/officeart/2005/8/layout/cycle6"/>
    <dgm:cxn modelId="{91347589-F24D-47E6-9754-158FAD806CB4}" type="presOf" srcId="{A7FFB600-9B1C-4E9F-B341-1BF5C8880029}" destId="{4F96094D-4A79-4E54-88BB-D575816EAE1B}" srcOrd="0" destOrd="0" presId="urn:microsoft.com/office/officeart/2005/8/layout/cycle6"/>
    <dgm:cxn modelId="{2D60FE8E-6CE3-49DB-8916-70B826408C77}" srcId="{76FCECDB-3526-49A0-9C2F-7AE820ACE927}" destId="{277822E1-D145-43F4-A328-E9ED24081214}" srcOrd="1" destOrd="0" parTransId="{F7FE6152-86C8-4B3B-A9C1-E49F01BAE3DA}" sibTransId="{1EE750C7-0BA1-4A52-B66C-F894F207B98B}"/>
    <dgm:cxn modelId="{ADE542A0-04B1-49B3-85FC-7587B9DAA42F}" type="presOf" srcId="{847729F3-49FC-4769-A252-9C3F90C7274D}" destId="{FB75C5A9-162C-4CD2-BE2B-CFDB673B2116}" srcOrd="0" destOrd="0" presId="urn:microsoft.com/office/officeart/2005/8/layout/cycle6"/>
    <dgm:cxn modelId="{4FD9C0B7-2C28-429C-8000-8F1A4C64B626}" type="presOf" srcId="{55DA0B46-D632-4DEC-A6C1-10C0BD951ABA}" destId="{A7816A3B-B700-4894-998C-9DEBAB30C6DF}" srcOrd="0" destOrd="0" presId="urn:microsoft.com/office/officeart/2005/8/layout/cycle6"/>
    <dgm:cxn modelId="{110E75CB-3395-4D9A-8B44-EA48B4EE080C}" srcId="{76FCECDB-3526-49A0-9C2F-7AE820ACE927}" destId="{55DA0B46-D632-4DEC-A6C1-10C0BD951ABA}" srcOrd="5" destOrd="0" parTransId="{429B64BC-2B95-43C9-9A68-027C3EA1BEB0}" sibTransId="{5A6DC61D-E105-4476-8C44-15F7B1D5D71F}"/>
    <dgm:cxn modelId="{869354E5-8DFC-446F-BA9B-A412E5EF93DC}" type="presOf" srcId="{1EE750C7-0BA1-4A52-B66C-F894F207B98B}" destId="{F5F8F152-DA63-4F17-A107-046C0BCC2C21}" srcOrd="0" destOrd="0" presId="urn:microsoft.com/office/officeart/2005/8/layout/cycle6"/>
    <dgm:cxn modelId="{B1AE2FEF-3722-48EB-954A-1E4C728694B4}" type="presOf" srcId="{76FCECDB-3526-49A0-9C2F-7AE820ACE927}" destId="{4BAA8B50-91D1-4DAF-97A8-299F289C457D}" srcOrd="0" destOrd="0" presId="urn:microsoft.com/office/officeart/2005/8/layout/cycle6"/>
    <dgm:cxn modelId="{C61C0BCD-806A-4B05-A83F-62522FA318C6}" type="presParOf" srcId="{4BAA8B50-91D1-4DAF-97A8-299F289C457D}" destId="{FB75C5A9-162C-4CD2-BE2B-CFDB673B2116}" srcOrd="0" destOrd="0" presId="urn:microsoft.com/office/officeart/2005/8/layout/cycle6"/>
    <dgm:cxn modelId="{3C01F80B-E85B-4A24-AFE9-F0F00C54D70C}" type="presParOf" srcId="{4BAA8B50-91D1-4DAF-97A8-299F289C457D}" destId="{FB08DF33-CCD4-4527-A629-B72C91D08F91}" srcOrd="1" destOrd="0" presId="urn:microsoft.com/office/officeart/2005/8/layout/cycle6"/>
    <dgm:cxn modelId="{8F079EB5-1918-4936-AB56-8E78A17BC8CD}" type="presParOf" srcId="{4BAA8B50-91D1-4DAF-97A8-299F289C457D}" destId="{B1768AED-98DE-4908-8919-15DC168D86E1}" srcOrd="2" destOrd="0" presId="urn:microsoft.com/office/officeart/2005/8/layout/cycle6"/>
    <dgm:cxn modelId="{09F1311F-23A2-411B-AE29-F6FD0800806F}" type="presParOf" srcId="{4BAA8B50-91D1-4DAF-97A8-299F289C457D}" destId="{F81457FA-7281-4619-BDB5-B1D14B2119DA}" srcOrd="3" destOrd="0" presId="urn:microsoft.com/office/officeart/2005/8/layout/cycle6"/>
    <dgm:cxn modelId="{6E540FB5-DE08-40EE-893E-F6DB7CD29B7D}" type="presParOf" srcId="{4BAA8B50-91D1-4DAF-97A8-299F289C457D}" destId="{8B3AFB1E-7187-4975-887F-3B1FE3569FE1}" srcOrd="4" destOrd="0" presId="urn:microsoft.com/office/officeart/2005/8/layout/cycle6"/>
    <dgm:cxn modelId="{59FE7DAE-260E-4640-9227-03AB716A5C81}" type="presParOf" srcId="{4BAA8B50-91D1-4DAF-97A8-299F289C457D}" destId="{F5F8F152-DA63-4F17-A107-046C0BCC2C21}" srcOrd="5" destOrd="0" presId="urn:microsoft.com/office/officeart/2005/8/layout/cycle6"/>
    <dgm:cxn modelId="{CCC76A57-65E8-4B5D-836F-A61AD78E87B8}" type="presParOf" srcId="{4BAA8B50-91D1-4DAF-97A8-299F289C457D}" destId="{4F96094D-4A79-4E54-88BB-D575816EAE1B}" srcOrd="6" destOrd="0" presId="urn:microsoft.com/office/officeart/2005/8/layout/cycle6"/>
    <dgm:cxn modelId="{7C779D96-12B6-4367-B9B2-7B5D2504701A}" type="presParOf" srcId="{4BAA8B50-91D1-4DAF-97A8-299F289C457D}" destId="{FB11A7B8-6A03-46CE-959E-56F618B8D8A5}" srcOrd="7" destOrd="0" presId="urn:microsoft.com/office/officeart/2005/8/layout/cycle6"/>
    <dgm:cxn modelId="{1763CA81-58A1-4208-946A-A9D7D1C111AE}" type="presParOf" srcId="{4BAA8B50-91D1-4DAF-97A8-299F289C457D}" destId="{924D23CE-C2E9-4238-8147-E10EA7896058}" srcOrd="8" destOrd="0" presId="urn:microsoft.com/office/officeart/2005/8/layout/cycle6"/>
    <dgm:cxn modelId="{C029938D-C76D-41D1-83F0-56591D98EF5A}" type="presParOf" srcId="{4BAA8B50-91D1-4DAF-97A8-299F289C457D}" destId="{14F7E273-522F-4D5D-B516-BDC0740826B7}" srcOrd="9" destOrd="0" presId="urn:microsoft.com/office/officeart/2005/8/layout/cycle6"/>
    <dgm:cxn modelId="{13A1C4B7-D3F1-49F2-9EDA-5389CF7051A6}" type="presParOf" srcId="{4BAA8B50-91D1-4DAF-97A8-299F289C457D}" destId="{7AF9A900-7E2C-4140-8CF2-AFF96E79C1AC}" srcOrd="10" destOrd="0" presId="urn:microsoft.com/office/officeart/2005/8/layout/cycle6"/>
    <dgm:cxn modelId="{19C35D95-C666-4439-9F01-E0BBF0CD797F}" type="presParOf" srcId="{4BAA8B50-91D1-4DAF-97A8-299F289C457D}" destId="{7D501AEA-9202-4E8B-9081-79EA5FDDA69B}" srcOrd="11" destOrd="0" presId="urn:microsoft.com/office/officeart/2005/8/layout/cycle6"/>
    <dgm:cxn modelId="{E249B41A-85B5-4D16-A7A3-9FE9B3A9D8AE}" type="presParOf" srcId="{4BAA8B50-91D1-4DAF-97A8-299F289C457D}" destId="{2095D55F-D70C-4273-8F86-76233B682099}" srcOrd="12" destOrd="0" presId="urn:microsoft.com/office/officeart/2005/8/layout/cycle6"/>
    <dgm:cxn modelId="{D2317DAC-4586-4912-A621-F830B6F1B0CF}" type="presParOf" srcId="{4BAA8B50-91D1-4DAF-97A8-299F289C457D}" destId="{8E09A183-5C3C-4288-B4B8-1A517BFAF03C}" srcOrd="13" destOrd="0" presId="urn:microsoft.com/office/officeart/2005/8/layout/cycle6"/>
    <dgm:cxn modelId="{FE0E94AE-DD69-403A-91C4-F4B98BF6CB05}" type="presParOf" srcId="{4BAA8B50-91D1-4DAF-97A8-299F289C457D}" destId="{D4F16C77-E66A-453E-B2E7-B8B13C0BEDF6}" srcOrd="14" destOrd="0" presId="urn:microsoft.com/office/officeart/2005/8/layout/cycle6"/>
    <dgm:cxn modelId="{5EA4E163-6FDC-4137-8ABA-B04DAFE01AAF}" type="presParOf" srcId="{4BAA8B50-91D1-4DAF-97A8-299F289C457D}" destId="{A7816A3B-B700-4894-998C-9DEBAB30C6DF}" srcOrd="15" destOrd="0" presId="urn:microsoft.com/office/officeart/2005/8/layout/cycle6"/>
    <dgm:cxn modelId="{BF486DB7-8C35-43CF-90A2-BB1F0D6E0235}" type="presParOf" srcId="{4BAA8B50-91D1-4DAF-97A8-299F289C457D}" destId="{BE0188BE-800A-47E8-AEA8-F33963295417}" srcOrd="16" destOrd="0" presId="urn:microsoft.com/office/officeart/2005/8/layout/cycle6"/>
    <dgm:cxn modelId="{48E0323D-FF72-4593-820D-D13D56CAE9A6}" type="presParOf" srcId="{4BAA8B50-91D1-4DAF-97A8-299F289C457D}" destId="{C61110B9-11A6-45BC-9B65-85A511139E6C}"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6FCECDB-3526-49A0-9C2F-7AE820ACE927}"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847729F3-49FC-4769-A252-9C3F90C7274D}">
      <dgm:prSet phldrT="[Text]" custT="1"/>
      <dgm:spPr/>
      <dgm:t>
        <a:bodyPr/>
        <a:lstStyle/>
        <a:p>
          <a:r>
            <a:rPr lang="en-US" sz="1600">
              <a:latin typeface="Segoe UI" panose="020B0502040204020203" pitchFamily="34" charset="0"/>
              <a:cs typeface="Segoe UI" panose="020B0502040204020203" pitchFamily="34" charset="0"/>
            </a:rPr>
            <a:t>Community Meetings</a:t>
          </a:r>
        </a:p>
      </dgm:t>
    </dgm:pt>
    <dgm:pt modelId="{2A8D1960-9114-4765-9FAE-93BD5B6438BD}" type="parTrans" cxnId="{78DD7013-772B-4C27-894A-B6EE3235EE3F}">
      <dgm:prSet/>
      <dgm:spPr/>
      <dgm:t>
        <a:bodyPr/>
        <a:lstStyle/>
        <a:p>
          <a:endParaRPr lang="en-US"/>
        </a:p>
      </dgm:t>
    </dgm:pt>
    <dgm:pt modelId="{55494A46-5454-4DA0-BB50-197C84B3A818}" type="sibTrans" cxnId="{78DD7013-772B-4C27-894A-B6EE3235EE3F}">
      <dgm:prSet/>
      <dgm:spPr/>
      <dgm:t>
        <a:bodyPr/>
        <a:lstStyle/>
        <a:p>
          <a:endParaRPr lang="en-US"/>
        </a:p>
      </dgm:t>
    </dgm:pt>
    <dgm:pt modelId="{277822E1-D145-43F4-A328-E9ED24081214}">
      <dgm:prSet phldrT="[Text]" custT="1"/>
      <dgm:spPr/>
      <dgm:t>
        <a:bodyPr/>
        <a:lstStyle/>
        <a:p>
          <a:r>
            <a:rPr lang="en-US" sz="1600">
              <a:latin typeface="Segoe UI" panose="020B0502040204020203" pitchFamily="34" charset="0"/>
              <a:cs typeface="Segoe UI" panose="020B0502040204020203" pitchFamily="34" charset="0"/>
            </a:rPr>
            <a:t>Fact Sheet &amp; FAQ Questions/Answers</a:t>
          </a:r>
        </a:p>
      </dgm:t>
    </dgm:pt>
    <dgm:pt modelId="{F7FE6152-86C8-4B3B-A9C1-E49F01BAE3DA}" type="parTrans" cxnId="{2D60FE8E-6CE3-49DB-8916-70B826408C77}">
      <dgm:prSet/>
      <dgm:spPr/>
      <dgm:t>
        <a:bodyPr/>
        <a:lstStyle/>
        <a:p>
          <a:endParaRPr lang="en-US"/>
        </a:p>
      </dgm:t>
    </dgm:pt>
    <dgm:pt modelId="{1EE750C7-0BA1-4A52-B66C-F894F207B98B}" type="sibTrans" cxnId="{2D60FE8E-6CE3-49DB-8916-70B826408C77}">
      <dgm:prSet/>
      <dgm:spPr/>
      <dgm:t>
        <a:bodyPr/>
        <a:lstStyle/>
        <a:p>
          <a:endParaRPr lang="en-US"/>
        </a:p>
      </dgm:t>
    </dgm:pt>
    <dgm:pt modelId="{A7FFB600-9B1C-4E9F-B341-1BF5C8880029}">
      <dgm:prSet phldrT="[Text]" custT="1"/>
      <dgm:spPr/>
      <dgm:t>
        <a:bodyPr/>
        <a:lstStyle/>
        <a:p>
          <a:r>
            <a:rPr lang="en-US" sz="1600">
              <a:latin typeface="Segoe UI" panose="020B0502040204020203" pitchFamily="34" charset="0"/>
              <a:cs typeface="Segoe UI" panose="020B0502040204020203" pitchFamily="34" charset="0"/>
            </a:rPr>
            <a:t>Mailed Materials</a:t>
          </a:r>
        </a:p>
      </dgm:t>
    </dgm:pt>
    <dgm:pt modelId="{228E5585-2B4D-4C8D-AB64-E71A367D5810}" type="parTrans" cxnId="{3D64132E-0F24-4E74-8363-35B38B7EB57D}">
      <dgm:prSet/>
      <dgm:spPr/>
      <dgm:t>
        <a:bodyPr/>
        <a:lstStyle/>
        <a:p>
          <a:endParaRPr lang="en-US"/>
        </a:p>
      </dgm:t>
    </dgm:pt>
    <dgm:pt modelId="{39722E12-5AF0-4C7D-97FB-D67B606993AD}" type="sibTrans" cxnId="{3D64132E-0F24-4E74-8363-35B38B7EB57D}">
      <dgm:prSet/>
      <dgm:spPr/>
      <dgm:t>
        <a:bodyPr/>
        <a:lstStyle/>
        <a:p>
          <a:endParaRPr lang="en-US"/>
        </a:p>
      </dgm:t>
    </dgm:pt>
    <dgm:pt modelId="{2EDC2B44-E21F-46AB-9D90-6B16DF357655}">
      <dgm:prSet custT="1"/>
      <dgm:spPr/>
      <dgm:t>
        <a:bodyPr/>
        <a:lstStyle/>
        <a:p>
          <a:r>
            <a:rPr lang="en-US" sz="1600">
              <a:latin typeface="Segoe UI" panose="020B0502040204020203" pitchFamily="34" charset="0"/>
              <a:cs typeface="Segoe UI" panose="020B0502040204020203" pitchFamily="34" charset="0"/>
            </a:rPr>
            <a:t>Website</a:t>
          </a:r>
        </a:p>
      </dgm:t>
    </dgm:pt>
    <dgm:pt modelId="{58CCC68C-D907-457B-B6CB-35B5A94EA3C3}" type="parTrans" cxnId="{4F0D5B76-51CB-4B6E-AB09-5E5D56174542}">
      <dgm:prSet/>
      <dgm:spPr/>
      <dgm:t>
        <a:bodyPr/>
        <a:lstStyle/>
        <a:p>
          <a:endParaRPr lang="en-US"/>
        </a:p>
      </dgm:t>
    </dgm:pt>
    <dgm:pt modelId="{96391303-BD04-4E5D-897D-C37BC11B0189}" type="sibTrans" cxnId="{4F0D5B76-51CB-4B6E-AB09-5E5D56174542}">
      <dgm:prSet/>
      <dgm:spPr/>
      <dgm:t>
        <a:bodyPr/>
        <a:lstStyle/>
        <a:p>
          <a:endParaRPr lang="en-US"/>
        </a:p>
      </dgm:t>
    </dgm:pt>
    <dgm:pt modelId="{55DA0B46-D632-4DEC-A6C1-10C0BD951ABA}">
      <dgm:prSet custT="1"/>
      <dgm:spPr/>
      <dgm:t>
        <a:bodyPr/>
        <a:lstStyle/>
        <a:p>
          <a:r>
            <a:rPr lang="en-US" sz="1600">
              <a:latin typeface="Segoe UI" panose="020B0502040204020203" pitchFamily="34" charset="0"/>
              <a:cs typeface="Segoe UI" panose="020B0502040204020203" pitchFamily="34" charset="0"/>
            </a:rPr>
            <a:t>Dedicated Email Address</a:t>
          </a:r>
        </a:p>
      </dgm:t>
    </dgm:pt>
    <dgm:pt modelId="{429B64BC-2B95-43C9-9A68-027C3EA1BEB0}" type="parTrans" cxnId="{110E75CB-3395-4D9A-8B44-EA48B4EE080C}">
      <dgm:prSet/>
      <dgm:spPr/>
      <dgm:t>
        <a:bodyPr/>
        <a:lstStyle/>
        <a:p>
          <a:endParaRPr lang="en-US"/>
        </a:p>
      </dgm:t>
    </dgm:pt>
    <dgm:pt modelId="{5A6DC61D-E105-4476-8C44-15F7B1D5D71F}" type="sibTrans" cxnId="{110E75CB-3395-4D9A-8B44-EA48B4EE080C}">
      <dgm:prSet/>
      <dgm:spPr/>
      <dgm:t>
        <a:bodyPr/>
        <a:lstStyle/>
        <a:p>
          <a:endParaRPr lang="en-US"/>
        </a:p>
      </dgm:t>
    </dgm:pt>
    <dgm:pt modelId="{E7871EF6-A3CB-442F-9F07-63B0DFD78F40}">
      <dgm:prSet custT="1"/>
      <dgm:spPr/>
      <dgm:t>
        <a:bodyPr/>
        <a:lstStyle/>
        <a:p>
          <a:r>
            <a:rPr lang="en-US" sz="1600">
              <a:latin typeface="Segoe UI" panose="020B0502040204020203" pitchFamily="34" charset="0"/>
              <a:cs typeface="Segoe UI" panose="020B0502040204020203" pitchFamily="34" charset="0"/>
            </a:rPr>
            <a:t>Call Center</a:t>
          </a:r>
        </a:p>
      </dgm:t>
    </dgm:pt>
    <dgm:pt modelId="{CB0B294F-CBB5-4E34-AC6A-6550E80E9B85}" type="parTrans" cxnId="{0E00373D-1F0B-4A0A-B4E1-DD2A94BEA81F}">
      <dgm:prSet/>
      <dgm:spPr/>
      <dgm:t>
        <a:bodyPr/>
        <a:lstStyle/>
        <a:p>
          <a:endParaRPr lang="en-US"/>
        </a:p>
      </dgm:t>
    </dgm:pt>
    <dgm:pt modelId="{6B04E786-8F53-47FE-BCA6-BED1882F6903}" type="sibTrans" cxnId="{0E00373D-1F0B-4A0A-B4E1-DD2A94BEA81F}">
      <dgm:prSet/>
      <dgm:spPr/>
      <dgm:t>
        <a:bodyPr/>
        <a:lstStyle/>
        <a:p>
          <a:endParaRPr lang="en-US"/>
        </a:p>
      </dgm:t>
    </dgm:pt>
    <dgm:pt modelId="{4BAA8B50-91D1-4DAF-97A8-299F289C457D}" type="pres">
      <dgm:prSet presAssocID="{76FCECDB-3526-49A0-9C2F-7AE820ACE927}" presName="cycle" presStyleCnt="0">
        <dgm:presLayoutVars>
          <dgm:dir/>
          <dgm:resizeHandles val="exact"/>
        </dgm:presLayoutVars>
      </dgm:prSet>
      <dgm:spPr/>
    </dgm:pt>
    <dgm:pt modelId="{FB75C5A9-162C-4CD2-BE2B-CFDB673B2116}" type="pres">
      <dgm:prSet presAssocID="{847729F3-49FC-4769-A252-9C3F90C7274D}" presName="node" presStyleLbl="node1" presStyleIdx="0" presStyleCnt="6" custScaleX="147661" custScaleY="59083" custRadScaleRad="98983">
        <dgm:presLayoutVars>
          <dgm:bulletEnabled val="1"/>
        </dgm:presLayoutVars>
      </dgm:prSet>
      <dgm:spPr/>
    </dgm:pt>
    <dgm:pt modelId="{FB08DF33-CCD4-4527-A629-B72C91D08F91}" type="pres">
      <dgm:prSet presAssocID="{847729F3-49FC-4769-A252-9C3F90C7274D}" presName="spNode" presStyleCnt="0"/>
      <dgm:spPr/>
    </dgm:pt>
    <dgm:pt modelId="{B1768AED-98DE-4908-8919-15DC168D86E1}" type="pres">
      <dgm:prSet presAssocID="{55494A46-5454-4DA0-BB50-197C84B3A818}" presName="sibTrans" presStyleLbl="sibTrans1D1" presStyleIdx="0" presStyleCnt="6"/>
      <dgm:spPr/>
    </dgm:pt>
    <dgm:pt modelId="{F81457FA-7281-4619-BDB5-B1D14B2119DA}" type="pres">
      <dgm:prSet presAssocID="{277822E1-D145-43F4-A328-E9ED24081214}" presName="node" presStyleLbl="node1" presStyleIdx="1" presStyleCnt="6" custScaleX="154192" custScaleY="62187" custRadScaleRad="105248" custRadScaleInc="11112">
        <dgm:presLayoutVars>
          <dgm:bulletEnabled val="1"/>
        </dgm:presLayoutVars>
      </dgm:prSet>
      <dgm:spPr/>
    </dgm:pt>
    <dgm:pt modelId="{8B3AFB1E-7187-4975-887F-3B1FE3569FE1}" type="pres">
      <dgm:prSet presAssocID="{277822E1-D145-43F4-A328-E9ED24081214}" presName="spNode" presStyleCnt="0"/>
      <dgm:spPr/>
    </dgm:pt>
    <dgm:pt modelId="{F5F8F152-DA63-4F17-A107-046C0BCC2C21}" type="pres">
      <dgm:prSet presAssocID="{1EE750C7-0BA1-4A52-B66C-F894F207B98B}" presName="sibTrans" presStyleLbl="sibTrans1D1" presStyleIdx="1" presStyleCnt="6"/>
      <dgm:spPr/>
    </dgm:pt>
    <dgm:pt modelId="{4F96094D-4A79-4E54-88BB-D575816EAE1B}" type="pres">
      <dgm:prSet presAssocID="{A7FFB600-9B1C-4E9F-B341-1BF5C8880029}" presName="node" presStyleLbl="node1" presStyleIdx="2" presStyleCnt="6" custScaleX="154444" custScaleY="64461" custRadScaleRad="104181" custRadScaleInc="-29966">
        <dgm:presLayoutVars>
          <dgm:bulletEnabled val="1"/>
        </dgm:presLayoutVars>
      </dgm:prSet>
      <dgm:spPr/>
    </dgm:pt>
    <dgm:pt modelId="{FB11A7B8-6A03-46CE-959E-56F618B8D8A5}" type="pres">
      <dgm:prSet presAssocID="{A7FFB600-9B1C-4E9F-B341-1BF5C8880029}" presName="spNode" presStyleCnt="0"/>
      <dgm:spPr/>
    </dgm:pt>
    <dgm:pt modelId="{924D23CE-C2E9-4238-8147-E10EA7896058}" type="pres">
      <dgm:prSet presAssocID="{39722E12-5AF0-4C7D-97FB-D67B606993AD}" presName="sibTrans" presStyleLbl="sibTrans1D1" presStyleIdx="2" presStyleCnt="6"/>
      <dgm:spPr/>
    </dgm:pt>
    <dgm:pt modelId="{14F7E273-522F-4D5D-B516-BDC0740826B7}" type="pres">
      <dgm:prSet presAssocID="{2EDC2B44-E21F-46AB-9D90-6B16DF357655}" presName="node" presStyleLbl="node1" presStyleIdx="3" presStyleCnt="6" custScaleX="133988" custScaleY="60113">
        <dgm:presLayoutVars>
          <dgm:bulletEnabled val="1"/>
        </dgm:presLayoutVars>
      </dgm:prSet>
      <dgm:spPr/>
    </dgm:pt>
    <dgm:pt modelId="{7AF9A900-7E2C-4140-8CF2-AFF96E79C1AC}" type="pres">
      <dgm:prSet presAssocID="{2EDC2B44-E21F-46AB-9D90-6B16DF357655}" presName="spNode" presStyleCnt="0"/>
      <dgm:spPr/>
    </dgm:pt>
    <dgm:pt modelId="{7D501AEA-9202-4E8B-9081-79EA5FDDA69B}" type="pres">
      <dgm:prSet presAssocID="{96391303-BD04-4E5D-897D-C37BC11B0189}" presName="sibTrans" presStyleLbl="sibTrans1D1" presStyleIdx="3" presStyleCnt="6"/>
      <dgm:spPr/>
    </dgm:pt>
    <dgm:pt modelId="{2095D55F-D70C-4273-8F86-76233B682099}" type="pres">
      <dgm:prSet presAssocID="{E7871EF6-A3CB-442F-9F07-63B0DFD78F40}" presName="node" presStyleLbl="node1" presStyleIdx="4" presStyleCnt="6" custScaleX="155121" custScaleY="71192" custRadScaleRad="104297" custRadScaleInc="35806">
        <dgm:presLayoutVars>
          <dgm:bulletEnabled val="1"/>
        </dgm:presLayoutVars>
      </dgm:prSet>
      <dgm:spPr/>
    </dgm:pt>
    <dgm:pt modelId="{8E09A183-5C3C-4288-B4B8-1A517BFAF03C}" type="pres">
      <dgm:prSet presAssocID="{E7871EF6-A3CB-442F-9F07-63B0DFD78F40}" presName="spNode" presStyleCnt="0"/>
      <dgm:spPr/>
    </dgm:pt>
    <dgm:pt modelId="{D4F16C77-E66A-453E-B2E7-B8B13C0BEDF6}" type="pres">
      <dgm:prSet presAssocID="{6B04E786-8F53-47FE-BCA6-BED1882F6903}" presName="sibTrans" presStyleLbl="sibTrans1D1" presStyleIdx="4" presStyleCnt="6"/>
      <dgm:spPr/>
    </dgm:pt>
    <dgm:pt modelId="{A7816A3B-B700-4894-998C-9DEBAB30C6DF}" type="pres">
      <dgm:prSet presAssocID="{55DA0B46-D632-4DEC-A6C1-10C0BD951ABA}" presName="node" presStyleLbl="node1" presStyleIdx="5" presStyleCnt="6" custScaleX="146978" custScaleY="59945" custRadScaleRad="108007" custRadScaleInc="-10692">
        <dgm:presLayoutVars>
          <dgm:bulletEnabled val="1"/>
        </dgm:presLayoutVars>
      </dgm:prSet>
      <dgm:spPr/>
    </dgm:pt>
    <dgm:pt modelId="{BE0188BE-800A-47E8-AEA8-F33963295417}" type="pres">
      <dgm:prSet presAssocID="{55DA0B46-D632-4DEC-A6C1-10C0BD951ABA}" presName="spNode" presStyleCnt="0"/>
      <dgm:spPr/>
    </dgm:pt>
    <dgm:pt modelId="{C61110B9-11A6-45BC-9B65-85A511139E6C}" type="pres">
      <dgm:prSet presAssocID="{5A6DC61D-E105-4476-8C44-15F7B1D5D71F}" presName="sibTrans" presStyleLbl="sibTrans1D1" presStyleIdx="5" presStyleCnt="6"/>
      <dgm:spPr/>
    </dgm:pt>
  </dgm:ptLst>
  <dgm:cxnLst>
    <dgm:cxn modelId="{78DD7013-772B-4C27-894A-B6EE3235EE3F}" srcId="{76FCECDB-3526-49A0-9C2F-7AE820ACE927}" destId="{847729F3-49FC-4769-A252-9C3F90C7274D}" srcOrd="0" destOrd="0" parTransId="{2A8D1960-9114-4765-9FAE-93BD5B6438BD}" sibTransId="{55494A46-5454-4DA0-BB50-197C84B3A818}"/>
    <dgm:cxn modelId="{EDB46215-F0D0-4A9C-A1BA-9A714ED6A93D}" type="presOf" srcId="{6B04E786-8F53-47FE-BCA6-BED1882F6903}" destId="{D4F16C77-E66A-453E-B2E7-B8B13C0BEDF6}" srcOrd="0" destOrd="0" presId="urn:microsoft.com/office/officeart/2005/8/layout/cycle6"/>
    <dgm:cxn modelId="{ACC63618-6C10-479A-85F0-168AD556B5E3}" type="presOf" srcId="{2EDC2B44-E21F-46AB-9D90-6B16DF357655}" destId="{14F7E273-522F-4D5D-B516-BDC0740826B7}" srcOrd="0" destOrd="0" presId="urn:microsoft.com/office/officeart/2005/8/layout/cycle6"/>
    <dgm:cxn modelId="{8882FC2C-853C-461C-8AFC-0AF421170E1C}" type="presOf" srcId="{55494A46-5454-4DA0-BB50-197C84B3A818}" destId="{B1768AED-98DE-4908-8919-15DC168D86E1}" srcOrd="0" destOrd="0" presId="urn:microsoft.com/office/officeart/2005/8/layout/cycle6"/>
    <dgm:cxn modelId="{3D64132E-0F24-4E74-8363-35B38B7EB57D}" srcId="{76FCECDB-3526-49A0-9C2F-7AE820ACE927}" destId="{A7FFB600-9B1C-4E9F-B341-1BF5C8880029}" srcOrd="2" destOrd="0" parTransId="{228E5585-2B4D-4C8D-AB64-E71A367D5810}" sibTransId="{39722E12-5AF0-4C7D-97FB-D67B606993AD}"/>
    <dgm:cxn modelId="{004B3631-D198-4FE8-BBD2-1E5AEB3E56C9}" type="presOf" srcId="{277822E1-D145-43F4-A328-E9ED24081214}" destId="{F81457FA-7281-4619-BDB5-B1D14B2119DA}" srcOrd="0" destOrd="0" presId="urn:microsoft.com/office/officeart/2005/8/layout/cycle6"/>
    <dgm:cxn modelId="{0E00373D-1F0B-4A0A-B4E1-DD2A94BEA81F}" srcId="{76FCECDB-3526-49A0-9C2F-7AE820ACE927}" destId="{E7871EF6-A3CB-442F-9F07-63B0DFD78F40}" srcOrd="4" destOrd="0" parTransId="{CB0B294F-CBB5-4E34-AC6A-6550E80E9B85}" sibTransId="{6B04E786-8F53-47FE-BCA6-BED1882F6903}"/>
    <dgm:cxn modelId="{440F315D-2ECE-4ABA-A464-0F6F9653CCFE}" type="presOf" srcId="{96391303-BD04-4E5D-897D-C37BC11B0189}" destId="{7D501AEA-9202-4E8B-9081-79EA5FDDA69B}" srcOrd="0" destOrd="0" presId="urn:microsoft.com/office/officeart/2005/8/layout/cycle6"/>
    <dgm:cxn modelId="{95257248-1468-42D8-86A8-0F4557529CAF}" type="presOf" srcId="{39722E12-5AF0-4C7D-97FB-D67B606993AD}" destId="{924D23CE-C2E9-4238-8147-E10EA7896058}" srcOrd="0" destOrd="0" presId="urn:microsoft.com/office/officeart/2005/8/layout/cycle6"/>
    <dgm:cxn modelId="{DEE8A571-BE3B-4166-ABEB-900B0F730C66}" type="presOf" srcId="{E7871EF6-A3CB-442F-9F07-63B0DFD78F40}" destId="{2095D55F-D70C-4273-8F86-76233B682099}" srcOrd="0" destOrd="0" presId="urn:microsoft.com/office/officeart/2005/8/layout/cycle6"/>
    <dgm:cxn modelId="{4F0D5B76-51CB-4B6E-AB09-5E5D56174542}" srcId="{76FCECDB-3526-49A0-9C2F-7AE820ACE927}" destId="{2EDC2B44-E21F-46AB-9D90-6B16DF357655}" srcOrd="3" destOrd="0" parTransId="{58CCC68C-D907-457B-B6CB-35B5A94EA3C3}" sibTransId="{96391303-BD04-4E5D-897D-C37BC11B0189}"/>
    <dgm:cxn modelId="{30A8E678-5B34-4830-AFCA-51E86AA2E100}" type="presOf" srcId="{5A6DC61D-E105-4476-8C44-15F7B1D5D71F}" destId="{C61110B9-11A6-45BC-9B65-85A511139E6C}" srcOrd="0" destOrd="0" presId="urn:microsoft.com/office/officeart/2005/8/layout/cycle6"/>
    <dgm:cxn modelId="{91347589-F24D-47E6-9754-158FAD806CB4}" type="presOf" srcId="{A7FFB600-9B1C-4E9F-B341-1BF5C8880029}" destId="{4F96094D-4A79-4E54-88BB-D575816EAE1B}" srcOrd="0" destOrd="0" presId="urn:microsoft.com/office/officeart/2005/8/layout/cycle6"/>
    <dgm:cxn modelId="{2D60FE8E-6CE3-49DB-8916-70B826408C77}" srcId="{76FCECDB-3526-49A0-9C2F-7AE820ACE927}" destId="{277822E1-D145-43F4-A328-E9ED24081214}" srcOrd="1" destOrd="0" parTransId="{F7FE6152-86C8-4B3B-A9C1-E49F01BAE3DA}" sibTransId="{1EE750C7-0BA1-4A52-B66C-F894F207B98B}"/>
    <dgm:cxn modelId="{ADE542A0-04B1-49B3-85FC-7587B9DAA42F}" type="presOf" srcId="{847729F3-49FC-4769-A252-9C3F90C7274D}" destId="{FB75C5A9-162C-4CD2-BE2B-CFDB673B2116}" srcOrd="0" destOrd="0" presId="urn:microsoft.com/office/officeart/2005/8/layout/cycle6"/>
    <dgm:cxn modelId="{4FD9C0B7-2C28-429C-8000-8F1A4C64B626}" type="presOf" srcId="{55DA0B46-D632-4DEC-A6C1-10C0BD951ABA}" destId="{A7816A3B-B700-4894-998C-9DEBAB30C6DF}" srcOrd="0" destOrd="0" presId="urn:microsoft.com/office/officeart/2005/8/layout/cycle6"/>
    <dgm:cxn modelId="{110E75CB-3395-4D9A-8B44-EA48B4EE080C}" srcId="{76FCECDB-3526-49A0-9C2F-7AE820ACE927}" destId="{55DA0B46-D632-4DEC-A6C1-10C0BD951ABA}" srcOrd="5" destOrd="0" parTransId="{429B64BC-2B95-43C9-9A68-027C3EA1BEB0}" sibTransId="{5A6DC61D-E105-4476-8C44-15F7B1D5D71F}"/>
    <dgm:cxn modelId="{869354E5-8DFC-446F-BA9B-A412E5EF93DC}" type="presOf" srcId="{1EE750C7-0BA1-4A52-B66C-F894F207B98B}" destId="{F5F8F152-DA63-4F17-A107-046C0BCC2C21}" srcOrd="0" destOrd="0" presId="urn:microsoft.com/office/officeart/2005/8/layout/cycle6"/>
    <dgm:cxn modelId="{B1AE2FEF-3722-48EB-954A-1E4C728694B4}" type="presOf" srcId="{76FCECDB-3526-49A0-9C2F-7AE820ACE927}" destId="{4BAA8B50-91D1-4DAF-97A8-299F289C457D}" srcOrd="0" destOrd="0" presId="urn:microsoft.com/office/officeart/2005/8/layout/cycle6"/>
    <dgm:cxn modelId="{C61C0BCD-806A-4B05-A83F-62522FA318C6}" type="presParOf" srcId="{4BAA8B50-91D1-4DAF-97A8-299F289C457D}" destId="{FB75C5A9-162C-4CD2-BE2B-CFDB673B2116}" srcOrd="0" destOrd="0" presId="urn:microsoft.com/office/officeart/2005/8/layout/cycle6"/>
    <dgm:cxn modelId="{3C01F80B-E85B-4A24-AFE9-F0F00C54D70C}" type="presParOf" srcId="{4BAA8B50-91D1-4DAF-97A8-299F289C457D}" destId="{FB08DF33-CCD4-4527-A629-B72C91D08F91}" srcOrd="1" destOrd="0" presId="urn:microsoft.com/office/officeart/2005/8/layout/cycle6"/>
    <dgm:cxn modelId="{8F079EB5-1918-4936-AB56-8E78A17BC8CD}" type="presParOf" srcId="{4BAA8B50-91D1-4DAF-97A8-299F289C457D}" destId="{B1768AED-98DE-4908-8919-15DC168D86E1}" srcOrd="2" destOrd="0" presId="urn:microsoft.com/office/officeart/2005/8/layout/cycle6"/>
    <dgm:cxn modelId="{09F1311F-23A2-411B-AE29-F6FD0800806F}" type="presParOf" srcId="{4BAA8B50-91D1-4DAF-97A8-299F289C457D}" destId="{F81457FA-7281-4619-BDB5-B1D14B2119DA}" srcOrd="3" destOrd="0" presId="urn:microsoft.com/office/officeart/2005/8/layout/cycle6"/>
    <dgm:cxn modelId="{6E540FB5-DE08-40EE-893E-F6DB7CD29B7D}" type="presParOf" srcId="{4BAA8B50-91D1-4DAF-97A8-299F289C457D}" destId="{8B3AFB1E-7187-4975-887F-3B1FE3569FE1}" srcOrd="4" destOrd="0" presId="urn:microsoft.com/office/officeart/2005/8/layout/cycle6"/>
    <dgm:cxn modelId="{59FE7DAE-260E-4640-9227-03AB716A5C81}" type="presParOf" srcId="{4BAA8B50-91D1-4DAF-97A8-299F289C457D}" destId="{F5F8F152-DA63-4F17-A107-046C0BCC2C21}" srcOrd="5" destOrd="0" presId="urn:microsoft.com/office/officeart/2005/8/layout/cycle6"/>
    <dgm:cxn modelId="{CCC76A57-65E8-4B5D-836F-A61AD78E87B8}" type="presParOf" srcId="{4BAA8B50-91D1-4DAF-97A8-299F289C457D}" destId="{4F96094D-4A79-4E54-88BB-D575816EAE1B}" srcOrd="6" destOrd="0" presId="urn:microsoft.com/office/officeart/2005/8/layout/cycle6"/>
    <dgm:cxn modelId="{7C779D96-12B6-4367-B9B2-7B5D2504701A}" type="presParOf" srcId="{4BAA8B50-91D1-4DAF-97A8-299F289C457D}" destId="{FB11A7B8-6A03-46CE-959E-56F618B8D8A5}" srcOrd="7" destOrd="0" presId="urn:microsoft.com/office/officeart/2005/8/layout/cycle6"/>
    <dgm:cxn modelId="{1763CA81-58A1-4208-946A-A9D7D1C111AE}" type="presParOf" srcId="{4BAA8B50-91D1-4DAF-97A8-299F289C457D}" destId="{924D23CE-C2E9-4238-8147-E10EA7896058}" srcOrd="8" destOrd="0" presId="urn:microsoft.com/office/officeart/2005/8/layout/cycle6"/>
    <dgm:cxn modelId="{C029938D-C76D-41D1-83F0-56591D98EF5A}" type="presParOf" srcId="{4BAA8B50-91D1-4DAF-97A8-299F289C457D}" destId="{14F7E273-522F-4D5D-B516-BDC0740826B7}" srcOrd="9" destOrd="0" presId="urn:microsoft.com/office/officeart/2005/8/layout/cycle6"/>
    <dgm:cxn modelId="{13A1C4B7-D3F1-49F2-9EDA-5389CF7051A6}" type="presParOf" srcId="{4BAA8B50-91D1-4DAF-97A8-299F289C457D}" destId="{7AF9A900-7E2C-4140-8CF2-AFF96E79C1AC}" srcOrd="10" destOrd="0" presId="urn:microsoft.com/office/officeart/2005/8/layout/cycle6"/>
    <dgm:cxn modelId="{19C35D95-C666-4439-9F01-E0BBF0CD797F}" type="presParOf" srcId="{4BAA8B50-91D1-4DAF-97A8-299F289C457D}" destId="{7D501AEA-9202-4E8B-9081-79EA5FDDA69B}" srcOrd="11" destOrd="0" presId="urn:microsoft.com/office/officeart/2005/8/layout/cycle6"/>
    <dgm:cxn modelId="{E249B41A-85B5-4D16-A7A3-9FE9B3A9D8AE}" type="presParOf" srcId="{4BAA8B50-91D1-4DAF-97A8-299F289C457D}" destId="{2095D55F-D70C-4273-8F86-76233B682099}" srcOrd="12" destOrd="0" presId="urn:microsoft.com/office/officeart/2005/8/layout/cycle6"/>
    <dgm:cxn modelId="{D2317DAC-4586-4912-A621-F830B6F1B0CF}" type="presParOf" srcId="{4BAA8B50-91D1-4DAF-97A8-299F289C457D}" destId="{8E09A183-5C3C-4288-B4B8-1A517BFAF03C}" srcOrd="13" destOrd="0" presId="urn:microsoft.com/office/officeart/2005/8/layout/cycle6"/>
    <dgm:cxn modelId="{FE0E94AE-DD69-403A-91C4-F4B98BF6CB05}" type="presParOf" srcId="{4BAA8B50-91D1-4DAF-97A8-299F289C457D}" destId="{D4F16C77-E66A-453E-B2E7-B8B13C0BEDF6}" srcOrd="14" destOrd="0" presId="urn:microsoft.com/office/officeart/2005/8/layout/cycle6"/>
    <dgm:cxn modelId="{5EA4E163-6FDC-4137-8ABA-B04DAFE01AAF}" type="presParOf" srcId="{4BAA8B50-91D1-4DAF-97A8-299F289C457D}" destId="{A7816A3B-B700-4894-998C-9DEBAB30C6DF}" srcOrd="15" destOrd="0" presId="urn:microsoft.com/office/officeart/2005/8/layout/cycle6"/>
    <dgm:cxn modelId="{BF486DB7-8C35-43CF-90A2-BB1F0D6E0235}" type="presParOf" srcId="{4BAA8B50-91D1-4DAF-97A8-299F289C457D}" destId="{BE0188BE-800A-47E8-AEA8-F33963295417}" srcOrd="16" destOrd="0" presId="urn:microsoft.com/office/officeart/2005/8/layout/cycle6"/>
    <dgm:cxn modelId="{48E0323D-FF72-4593-820D-D13D56CAE9A6}" type="presParOf" srcId="{4BAA8B50-91D1-4DAF-97A8-299F289C457D}" destId="{C61110B9-11A6-45BC-9B65-85A511139E6C}"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9F067-468B-444F-BF4A-9171664EAD14}">
      <dsp:nvSpPr>
        <dsp:cNvPr id="0" name=""/>
        <dsp:cNvSpPr/>
      </dsp:nvSpPr>
      <dsp:spPr>
        <a:xfrm>
          <a:off x="547295" y="0"/>
          <a:ext cx="6202679" cy="406400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758A44-6D61-4E3F-B039-C497DAA1B1F6}">
      <dsp:nvSpPr>
        <dsp:cNvPr id="0" name=""/>
        <dsp:cNvSpPr/>
      </dsp:nvSpPr>
      <dsp:spPr>
        <a:xfrm>
          <a:off x="3652" y="1219199"/>
          <a:ext cx="1756618" cy="1625600"/>
        </a:xfrm>
        <a:prstGeom prst="roundRect">
          <a:avLst/>
        </a:prstGeom>
        <a:solidFill>
          <a:srgbClr val="176F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Team Introductions</a:t>
          </a:r>
        </a:p>
      </dsp:txBody>
      <dsp:txXfrm>
        <a:off x="83007" y="1298554"/>
        <a:ext cx="1597908" cy="1466890"/>
      </dsp:txXfrm>
    </dsp:sp>
    <dsp:sp modelId="{4227302A-0CC3-4BD4-BB2E-168038C74AD7}">
      <dsp:nvSpPr>
        <dsp:cNvPr id="0" name=""/>
        <dsp:cNvSpPr/>
      </dsp:nvSpPr>
      <dsp:spPr>
        <a:xfrm>
          <a:off x="1848101" y="1219199"/>
          <a:ext cx="1756618" cy="1625600"/>
        </a:xfrm>
        <a:prstGeom prst="roundRect">
          <a:avLst/>
        </a:prstGeom>
        <a:solidFill>
          <a:srgbClr val="176F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Presentation: Project Information</a:t>
          </a:r>
        </a:p>
      </dsp:txBody>
      <dsp:txXfrm>
        <a:off x="1927456" y="1298554"/>
        <a:ext cx="1597908" cy="1466890"/>
      </dsp:txXfrm>
    </dsp:sp>
    <dsp:sp modelId="{03BB1A83-4038-490C-B949-69A2A959DC30}">
      <dsp:nvSpPr>
        <dsp:cNvPr id="0" name=""/>
        <dsp:cNvSpPr/>
      </dsp:nvSpPr>
      <dsp:spPr>
        <a:xfrm>
          <a:off x="3692550" y="1219199"/>
          <a:ext cx="1756618" cy="1625600"/>
        </a:xfrm>
        <a:prstGeom prst="roundRect">
          <a:avLst/>
        </a:prstGeom>
        <a:solidFill>
          <a:srgbClr val="176F6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Q&amp;A</a:t>
          </a:r>
        </a:p>
      </dsp:txBody>
      <dsp:txXfrm>
        <a:off x="3771905" y="1298554"/>
        <a:ext cx="1597908" cy="1466890"/>
      </dsp:txXfrm>
    </dsp:sp>
    <dsp:sp modelId="{38DD4A95-1854-4143-930B-4C8291212C91}">
      <dsp:nvSpPr>
        <dsp:cNvPr id="0" name=""/>
        <dsp:cNvSpPr/>
      </dsp:nvSpPr>
      <dsp:spPr>
        <a:xfrm>
          <a:off x="5536999" y="1219199"/>
          <a:ext cx="1756618" cy="1625600"/>
        </a:xfrm>
        <a:prstGeom prst="roundRect">
          <a:avLst/>
        </a:prstGeom>
        <a:solidFill>
          <a:schemeClr val="accent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Conversations with Team Members at Stations</a:t>
          </a:r>
        </a:p>
      </dsp:txBody>
      <dsp:txXfrm>
        <a:off x="5616354" y="1298554"/>
        <a:ext cx="1597908"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D7935-7563-4187-83CE-344761264C6C}">
      <dsp:nvSpPr>
        <dsp:cNvPr id="0" name=""/>
        <dsp:cNvSpPr/>
      </dsp:nvSpPr>
      <dsp:spPr>
        <a:xfrm>
          <a:off x="430324" y="205"/>
          <a:ext cx="3151212" cy="1890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Completed removal of out-of-service pipeline and tested soil</a:t>
          </a:r>
        </a:p>
      </dsp:txBody>
      <dsp:txXfrm>
        <a:off x="430324" y="205"/>
        <a:ext cx="3151212" cy="1890727"/>
      </dsp:txXfrm>
    </dsp:sp>
    <dsp:sp modelId="{83EF19A8-C3B3-4E95-9938-FF15F2C2EF4C}">
      <dsp:nvSpPr>
        <dsp:cNvPr id="0" name=""/>
        <dsp:cNvSpPr/>
      </dsp:nvSpPr>
      <dsp:spPr>
        <a:xfrm>
          <a:off x="2340558" y="2061325"/>
          <a:ext cx="3151212" cy="1890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Identified approximately 8 miles of in-service Two Harbors Pipeline that contains PCBs and PAHs</a:t>
          </a:r>
        </a:p>
      </dsp:txBody>
      <dsp:txXfrm>
        <a:off x="2340558" y="2061325"/>
        <a:ext cx="3151212" cy="1890727"/>
      </dsp:txXfrm>
    </dsp:sp>
    <dsp:sp modelId="{5520DC16-57CC-4657-9931-69E4D6BC801D}">
      <dsp:nvSpPr>
        <dsp:cNvPr id="0" name=""/>
        <dsp:cNvSpPr/>
      </dsp:nvSpPr>
      <dsp:spPr>
        <a:xfrm>
          <a:off x="3951616" y="0"/>
          <a:ext cx="3151212" cy="18907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Developed and submitted soil remediation plans for out-of-service pipeline area</a:t>
          </a:r>
        </a:p>
      </dsp:txBody>
      <dsp:txXfrm>
        <a:off x="3951616" y="0"/>
        <a:ext cx="3151212" cy="1890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E56B-6D9C-4A76-9F0C-73221511F736}">
      <dsp:nvSpPr>
        <dsp:cNvPr id="0" name=""/>
        <dsp:cNvSpPr/>
      </dsp:nvSpPr>
      <dsp:spPr>
        <a:xfrm>
          <a:off x="43306" y="23747"/>
          <a:ext cx="2871059" cy="1722635"/>
        </a:xfrm>
        <a:prstGeom prst="rect">
          <a:avLst/>
        </a:prstGeom>
        <a:solidFill>
          <a:srgbClr val="176F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Conduct pilot study for soil remediation</a:t>
          </a:r>
        </a:p>
      </dsp:txBody>
      <dsp:txXfrm>
        <a:off x="43306" y="23747"/>
        <a:ext cx="2871059" cy="1722635"/>
      </dsp:txXfrm>
    </dsp:sp>
    <dsp:sp modelId="{31177EEF-4A8B-453A-89D4-FEE2BBE40AE6}">
      <dsp:nvSpPr>
        <dsp:cNvPr id="0" name=""/>
        <dsp:cNvSpPr/>
      </dsp:nvSpPr>
      <dsp:spPr>
        <a:xfrm>
          <a:off x="3422543" y="35633"/>
          <a:ext cx="2871059" cy="1722635"/>
        </a:xfrm>
        <a:prstGeom prst="rect">
          <a:avLst/>
        </a:prstGeom>
        <a:solidFill>
          <a:srgbClr val="176F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Finalize plan for removal, remediation, and replacement</a:t>
          </a:r>
        </a:p>
      </dsp:txBody>
      <dsp:txXfrm>
        <a:off x="3422543" y="35633"/>
        <a:ext cx="2871059" cy="1722635"/>
      </dsp:txXfrm>
    </dsp:sp>
    <dsp:sp modelId="{AEE2F238-4F69-4BAF-AF23-77956DC5986A}">
      <dsp:nvSpPr>
        <dsp:cNvPr id="0" name=""/>
        <dsp:cNvSpPr/>
      </dsp:nvSpPr>
      <dsp:spPr>
        <a:xfrm>
          <a:off x="3426505" y="1890423"/>
          <a:ext cx="2871059" cy="1722635"/>
        </a:xfrm>
        <a:prstGeom prst="rect">
          <a:avLst/>
        </a:prstGeom>
        <a:solidFill>
          <a:srgbClr val="176F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Ongoing community engagement</a:t>
          </a:r>
        </a:p>
      </dsp:txBody>
      <dsp:txXfrm>
        <a:off x="3426505" y="1890423"/>
        <a:ext cx="2871059" cy="1722635"/>
      </dsp:txXfrm>
    </dsp:sp>
    <dsp:sp modelId="{3087EA80-3258-4A65-BF18-86CD65DB064C}">
      <dsp:nvSpPr>
        <dsp:cNvPr id="0" name=""/>
        <dsp:cNvSpPr/>
      </dsp:nvSpPr>
      <dsp:spPr>
        <a:xfrm>
          <a:off x="95760" y="1900053"/>
          <a:ext cx="2871059" cy="1722635"/>
        </a:xfrm>
        <a:prstGeom prst="rect">
          <a:avLst/>
        </a:prstGeom>
        <a:solidFill>
          <a:srgbClr val="176F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Implement Two Harbors pipeline replacement project</a:t>
          </a:r>
        </a:p>
      </dsp:txBody>
      <dsp:txXfrm>
        <a:off x="95760" y="1900053"/>
        <a:ext cx="2871059" cy="1722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5C5A9-162C-4CD2-BE2B-CFDB673B2116}">
      <dsp:nvSpPr>
        <dsp:cNvPr id="0" name=""/>
        <dsp:cNvSpPr/>
      </dsp:nvSpPr>
      <dsp:spPr>
        <a:xfrm>
          <a:off x="3421634" y="192894"/>
          <a:ext cx="1923795" cy="5003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Community Meetings</a:t>
          </a:r>
        </a:p>
      </dsp:txBody>
      <dsp:txXfrm>
        <a:off x="3446059" y="217319"/>
        <a:ext cx="1874945" cy="451494"/>
      </dsp:txXfrm>
    </dsp:sp>
    <dsp:sp modelId="{B1768AED-98DE-4908-8919-15DC168D86E1}">
      <dsp:nvSpPr>
        <dsp:cNvPr id="0" name=""/>
        <dsp:cNvSpPr/>
      </dsp:nvSpPr>
      <dsp:spPr>
        <a:xfrm>
          <a:off x="2642823" y="563718"/>
          <a:ext cx="3991607" cy="3991607"/>
        </a:xfrm>
        <a:custGeom>
          <a:avLst/>
          <a:gdLst/>
          <a:ahLst/>
          <a:cxnLst/>
          <a:rect l="0" t="0" r="0" b="0"/>
          <a:pathLst>
            <a:path>
              <a:moveTo>
                <a:pt x="2710801" y="132470"/>
              </a:moveTo>
              <a:arcTo wR="1995803" hR="1995803" stAng="17459568" swAng="149297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1457FA-7281-4619-BDB5-B1D14B2119DA}">
      <dsp:nvSpPr>
        <dsp:cNvPr id="0" name=""/>
        <dsp:cNvSpPr/>
      </dsp:nvSpPr>
      <dsp:spPr>
        <a:xfrm>
          <a:off x="5237574" y="1176319"/>
          <a:ext cx="2008884" cy="52663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Fact Sheet &amp; FAQ Questions/Answers</a:t>
          </a:r>
        </a:p>
      </dsp:txBody>
      <dsp:txXfrm>
        <a:off x="5263282" y="1202027"/>
        <a:ext cx="1957468" cy="475214"/>
      </dsp:txXfrm>
    </dsp:sp>
    <dsp:sp modelId="{F5F8F152-DA63-4F17-A107-046C0BCC2C21}">
      <dsp:nvSpPr>
        <dsp:cNvPr id="0" name=""/>
        <dsp:cNvSpPr/>
      </dsp:nvSpPr>
      <dsp:spPr>
        <a:xfrm>
          <a:off x="2485959" y="386413"/>
          <a:ext cx="3991607" cy="3991607"/>
        </a:xfrm>
        <a:custGeom>
          <a:avLst/>
          <a:gdLst/>
          <a:ahLst/>
          <a:cxnLst/>
          <a:rect l="0" t="0" r="0" b="0"/>
          <a:pathLst>
            <a:path>
              <a:moveTo>
                <a:pt x="3876804" y="1328668"/>
              </a:moveTo>
              <a:arcTo wR="1995803" hR="1995803" stAng="20428315" swAng="2216103"/>
            </a:path>
          </a:pathLst>
        </a:custGeom>
        <a:noFill/>
        <a:ln w="6350" cap="flat" cmpd="sng" algn="ctr">
          <a:solidFill>
            <a:schemeClr val="accent2">
              <a:hueOff val="-291073"/>
              <a:satOff val="-16786"/>
              <a:lumOff val="1726"/>
              <a:alphaOff val="0"/>
            </a:schemeClr>
          </a:solidFill>
          <a:prstDash val="solid"/>
          <a:miter lim="800000"/>
        </a:ln>
        <a:effectLst/>
      </dsp:spPr>
      <dsp:style>
        <a:lnRef idx="1">
          <a:scrgbClr r="0" g="0" b="0"/>
        </a:lnRef>
        <a:fillRef idx="0">
          <a:scrgbClr r="0" g="0" b="0"/>
        </a:fillRef>
        <a:effectRef idx="0">
          <a:scrgbClr r="0" g="0" b="0"/>
        </a:effectRef>
        <a:fontRef idx="minor"/>
      </dsp:style>
    </dsp:sp>
    <dsp:sp modelId="{4F96094D-4A79-4E54-88BB-D575816EAE1B}">
      <dsp:nvSpPr>
        <dsp:cNvPr id="0" name=""/>
        <dsp:cNvSpPr/>
      </dsp:nvSpPr>
      <dsp:spPr>
        <a:xfrm>
          <a:off x="5276836" y="2991561"/>
          <a:ext cx="2012167" cy="545887"/>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Mailed Materials</a:t>
          </a:r>
        </a:p>
      </dsp:txBody>
      <dsp:txXfrm>
        <a:off x="5303484" y="3018209"/>
        <a:ext cx="1958871" cy="492591"/>
      </dsp:txXfrm>
    </dsp:sp>
    <dsp:sp modelId="{924D23CE-C2E9-4238-8147-E10EA7896058}">
      <dsp:nvSpPr>
        <dsp:cNvPr id="0" name=""/>
        <dsp:cNvSpPr/>
      </dsp:nvSpPr>
      <dsp:spPr>
        <a:xfrm>
          <a:off x="2532307" y="359402"/>
          <a:ext cx="3991607" cy="3991607"/>
        </a:xfrm>
        <a:custGeom>
          <a:avLst/>
          <a:gdLst/>
          <a:ahLst/>
          <a:cxnLst/>
          <a:rect l="0" t="0" r="0" b="0"/>
          <a:pathLst>
            <a:path>
              <a:moveTo>
                <a:pt x="3597167" y="3186967"/>
              </a:moveTo>
              <a:arcTo wR="1995803" hR="1995803" stAng="2198608" swAng="1898232"/>
            </a:path>
          </a:pathLst>
        </a:custGeom>
        <a:noFill/>
        <a:ln w="6350" cap="flat" cmpd="sng" algn="ctr">
          <a:solidFill>
            <a:schemeClr val="accent2">
              <a:hueOff val="-582145"/>
              <a:satOff val="-33571"/>
              <a:lumOff val="3451"/>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F7E273-522F-4D5D-B516-BDC0740826B7}">
      <dsp:nvSpPr>
        <dsp:cNvPr id="0" name=""/>
        <dsp:cNvSpPr/>
      </dsp:nvSpPr>
      <dsp:spPr>
        <a:xfrm>
          <a:off x="3510703" y="4159843"/>
          <a:ext cx="1745657" cy="509066"/>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Website</a:t>
          </a:r>
        </a:p>
      </dsp:txBody>
      <dsp:txXfrm>
        <a:off x="3535554" y="4184694"/>
        <a:ext cx="1695955" cy="459364"/>
      </dsp:txXfrm>
    </dsp:sp>
    <dsp:sp modelId="{7D501AEA-9202-4E8B-9081-79EA5FDDA69B}">
      <dsp:nvSpPr>
        <dsp:cNvPr id="0" name=""/>
        <dsp:cNvSpPr/>
      </dsp:nvSpPr>
      <dsp:spPr>
        <a:xfrm>
          <a:off x="2240600" y="358405"/>
          <a:ext cx="3991607" cy="3991607"/>
        </a:xfrm>
        <a:custGeom>
          <a:avLst/>
          <a:gdLst/>
          <a:ahLst/>
          <a:cxnLst/>
          <a:rect l="0" t="0" r="0" b="0"/>
          <a:pathLst>
            <a:path>
              <a:moveTo>
                <a:pt x="1259661" y="3850885"/>
              </a:moveTo>
              <a:arcTo wR="1995803" hR="1995803" stAng="6698665" swAng="1920638"/>
            </a:path>
          </a:pathLst>
        </a:custGeom>
        <a:noFill/>
        <a:ln w="6350" cap="flat" cmpd="sng" algn="ctr">
          <a:solidFill>
            <a:schemeClr val="accent2">
              <a:hueOff val="-873218"/>
              <a:satOff val="-50357"/>
              <a:lumOff val="5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95D55F-D70C-4273-8F86-76233B682099}">
      <dsp:nvSpPr>
        <dsp:cNvPr id="0" name=""/>
        <dsp:cNvSpPr/>
      </dsp:nvSpPr>
      <dsp:spPr>
        <a:xfrm>
          <a:off x="1454668" y="2925066"/>
          <a:ext cx="2020987" cy="602889"/>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Call Center</a:t>
          </a:r>
        </a:p>
      </dsp:txBody>
      <dsp:txXfrm>
        <a:off x="1484099" y="2954497"/>
        <a:ext cx="1962125" cy="544027"/>
      </dsp:txXfrm>
    </dsp:sp>
    <dsp:sp modelId="{D4F16C77-E66A-453E-B2E7-B8B13C0BEDF6}">
      <dsp:nvSpPr>
        <dsp:cNvPr id="0" name=""/>
        <dsp:cNvSpPr/>
      </dsp:nvSpPr>
      <dsp:spPr>
        <a:xfrm>
          <a:off x="2262179" y="298335"/>
          <a:ext cx="3991607" cy="3991607"/>
        </a:xfrm>
        <a:custGeom>
          <a:avLst/>
          <a:gdLst/>
          <a:ahLst/>
          <a:cxnLst/>
          <a:rect l="0" t="0" r="0" b="0"/>
          <a:pathLst>
            <a:path>
              <a:moveTo>
                <a:pt x="98405" y="2614763"/>
              </a:moveTo>
              <a:arcTo wR="1995803" hR="1995803" stAng="9715974" swAng="2164809"/>
            </a:path>
          </a:pathLst>
        </a:custGeom>
        <a:noFill/>
        <a:ln w="6350" cap="flat" cmpd="sng" algn="ctr">
          <a:solidFill>
            <a:schemeClr val="accent2">
              <a:hueOff val="-1164290"/>
              <a:satOff val="-67142"/>
              <a:lumOff val="6902"/>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816A3B-B700-4894-998C-9DEBAB30C6DF}">
      <dsp:nvSpPr>
        <dsp:cNvPr id="0" name=""/>
        <dsp:cNvSpPr/>
      </dsp:nvSpPr>
      <dsp:spPr>
        <a:xfrm>
          <a:off x="1520356" y="1157355"/>
          <a:ext cx="1914896" cy="50764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Dedicated Email Address</a:t>
          </a:r>
        </a:p>
      </dsp:txBody>
      <dsp:txXfrm>
        <a:off x="1545137" y="1182136"/>
        <a:ext cx="1865334" cy="458082"/>
      </dsp:txXfrm>
    </dsp:sp>
    <dsp:sp modelId="{C61110B9-11A6-45BC-9B65-85A511139E6C}">
      <dsp:nvSpPr>
        <dsp:cNvPr id="0" name=""/>
        <dsp:cNvSpPr/>
      </dsp:nvSpPr>
      <dsp:spPr>
        <a:xfrm>
          <a:off x="2020634" y="602370"/>
          <a:ext cx="3991607" cy="3991607"/>
        </a:xfrm>
        <a:custGeom>
          <a:avLst/>
          <a:gdLst/>
          <a:ahLst/>
          <a:cxnLst/>
          <a:rect l="0" t="0" r="0" b="0"/>
          <a:pathLst>
            <a:path>
              <a:moveTo>
                <a:pt x="621369" y="548681"/>
              </a:moveTo>
              <a:arcTo wR="1995803" hR="1995803" stAng="13588543" swAng="1555381"/>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5C5A9-162C-4CD2-BE2B-CFDB673B2116}">
      <dsp:nvSpPr>
        <dsp:cNvPr id="0" name=""/>
        <dsp:cNvSpPr/>
      </dsp:nvSpPr>
      <dsp:spPr>
        <a:xfrm>
          <a:off x="3421634" y="192894"/>
          <a:ext cx="1923795" cy="5003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Community Meetings</a:t>
          </a:r>
        </a:p>
      </dsp:txBody>
      <dsp:txXfrm>
        <a:off x="3446059" y="217319"/>
        <a:ext cx="1874945" cy="451494"/>
      </dsp:txXfrm>
    </dsp:sp>
    <dsp:sp modelId="{B1768AED-98DE-4908-8919-15DC168D86E1}">
      <dsp:nvSpPr>
        <dsp:cNvPr id="0" name=""/>
        <dsp:cNvSpPr/>
      </dsp:nvSpPr>
      <dsp:spPr>
        <a:xfrm>
          <a:off x="2642823" y="563718"/>
          <a:ext cx="3991607" cy="3991607"/>
        </a:xfrm>
        <a:custGeom>
          <a:avLst/>
          <a:gdLst/>
          <a:ahLst/>
          <a:cxnLst/>
          <a:rect l="0" t="0" r="0" b="0"/>
          <a:pathLst>
            <a:path>
              <a:moveTo>
                <a:pt x="2710801" y="132470"/>
              </a:moveTo>
              <a:arcTo wR="1995803" hR="1995803" stAng="17459568" swAng="149297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81457FA-7281-4619-BDB5-B1D14B2119DA}">
      <dsp:nvSpPr>
        <dsp:cNvPr id="0" name=""/>
        <dsp:cNvSpPr/>
      </dsp:nvSpPr>
      <dsp:spPr>
        <a:xfrm>
          <a:off x="5237574" y="1176319"/>
          <a:ext cx="2008884" cy="52663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Fact Sheet &amp; FAQ Questions/Answers</a:t>
          </a:r>
        </a:p>
      </dsp:txBody>
      <dsp:txXfrm>
        <a:off x="5263282" y="1202027"/>
        <a:ext cx="1957468" cy="475214"/>
      </dsp:txXfrm>
    </dsp:sp>
    <dsp:sp modelId="{F5F8F152-DA63-4F17-A107-046C0BCC2C21}">
      <dsp:nvSpPr>
        <dsp:cNvPr id="0" name=""/>
        <dsp:cNvSpPr/>
      </dsp:nvSpPr>
      <dsp:spPr>
        <a:xfrm>
          <a:off x="2485959" y="386413"/>
          <a:ext cx="3991607" cy="3991607"/>
        </a:xfrm>
        <a:custGeom>
          <a:avLst/>
          <a:gdLst/>
          <a:ahLst/>
          <a:cxnLst/>
          <a:rect l="0" t="0" r="0" b="0"/>
          <a:pathLst>
            <a:path>
              <a:moveTo>
                <a:pt x="3876804" y="1328668"/>
              </a:moveTo>
              <a:arcTo wR="1995803" hR="1995803" stAng="20428315" swAng="2216103"/>
            </a:path>
          </a:pathLst>
        </a:custGeom>
        <a:noFill/>
        <a:ln w="6350" cap="flat" cmpd="sng" algn="ctr">
          <a:solidFill>
            <a:schemeClr val="accent2">
              <a:hueOff val="-291073"/>
              <a:satOff val="-16786"/>
              <a:lumOff val="1726"/>
              <a:alphaOff val="0"/>
            </a:schemeClr>
          </a:solidFill>
          <a:prstDash val="solid"/>
          <a:miter lim="800000"/>
        </a:ln>
        <a:effectLst/>
      </dsp:spPr>
      <dsp:style>
        <a:lnRef idx="1">
          <a:scrgbClr r="0" g="0" b="0"/>
        </a:lnRef>
        <a:fillRef idx="0">
          <a:scrgbClr r="0" g="0" b="0"/>
        </a:fillRef>
        <a:effectRef idx="0">
          <a:scrgbClr r="0" g="0" b="0"/>
        </a:effectRef>
        <a:fontRef idx="minor"/>
      </dsp:style>
    </dsp:sp>
    <dsp:sp modelId="{4F96094D-4A79-4E54-88BB-D575816EAE1B}">
      <dsp:nvSpPr>
        <dsp:cNvPr id="0" name=""/>
        <dsp:cNvSpPr/>
      </dsp:nvSpPr>
      <dsp:spPr>
        <a:xfrm>
          <a:off x="5276836" y="2991561"/>
          <a:ext cx="2012167" cy="545887"/>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Mailed Materials</a:t>
          </a:r>
        </a:p>
      </dsp:txBody>
      <dsp:txXfrm>
        <a:off x="5303484" y="3018209"/>
        <a:ext cx="1958871" cy="492591"/>
      </dsp:txXfrm>
    </dsp:sp>
    <dsp:sp modelId="{924D23CE-C2E9-4238-8147-E10EA7896058}">
      <dsp:nvSpPr>
        <dsp:cNvPr id="0" name=""/>
        <dsp:cNvSpPr/>
      </dsp:nvSpPr>
      <dsp:spPr>
        <a:xfrm>
          <a:off x="2532307" y="359402"/>
          <a:ext cx="3991607" cy="3991607"/>
        </a:xfrm>
        <a:custGeom>
          <a:avLst/>
          <a:gdLst/>
          <a:ahLst/>
          <a:cxnLst/>
          <a:rect l="0" t="0" r="0" b="0"/>
          <a:pathLst>
            <a:path>
              <a:moveTo>
                <a:pt x="3597167" y="3186967"/>
              </a:moveTo>
              <a:arcTo wR="1995803" hR="1995803" stAng="2198608" swAng="1898232"/>
            </a:path>
          </a:pathLst>
        </a:custGeom>
        <a:noFill/>
        <a:ln w="6350" cap="flat" cmpd="sng" algn="ctr">
          <a:solidFill>
            <a:schemeClr val="accent2">
              <a:hueOff val="-582145"/>
              <a:satOff val="-33571"/>
              <a:lumOff val="3451"/>
              <a:alphaOff val="0"/>
            </a:schemeClr>
          </a:solidFill>
          <a:prstDash val="solid"/>
          <a:miter lim="800000"/>
        </a:ln>
        <a:effectLst/>
      </dsp:spPr>
      <dsp:style>
        <a:lnRef idx="1">
          <a:scrgbClr r="0" g="0" b="0"/>
        </a:lnRef>
        <a:fillRef idx="0">
          <a:scrgbClr r="0" g="0" b="0"/>
        </a:fillRef>
        <a:effectRef idx="0">
          <a:scrgbClr r="0" g="0" b="0"/>
        </a:effectRef>
        <a:fontRef idx="minor"/>
      </dsp:style>
    </dsp:sp>
    <dsp:sp modelId="{14F7E273-522F-4D5D-B516-BDC0740826B7}">
      <dsp:nvSpPr>
        <dsp:cNvPr id="0" name=""/>
        <dsp:cNvSpPr/>
      </dsp:nvSpPr>
      <dsp:spPr>
        <a:xfrm>
          <a:off x="3510703" y="4159843"/>
          <a:ext cx="1745657" cy="509066"/>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Website</a:t>
          </a:r>
        </a:p>
      </dsp:txBody>
      <dsp:txXfrm>
        <a:off x="3535554" y="4184694"/>
        <a:ext cx="1695955" cy="459364"/>
      </dsp:txXfrm>
    </dsp:sp>
    <dsp:sp modelId="{7D501AEA-9202-4E8B-9081-79EA5FDDA69B}">
      <dsp:nvSpPr>
        <dsp:cNvPr id="0" name=""/>
        <dsp:cNvSpPr/>
      </dsp:nvSpPr>
      <dsp:spPr>
        <a:xfrm>
          <a:off x="2240600" y="358405"/>
          <a:ext cx="3991607" cy="3991607"/>
        </a:xfrm>
        <a:custGeom>
          <a:avLst/>
          <a:gdLst/>
          <a:ahLst/>
          <a:cxnLst/>
          <a:rect l="0" t="0" r="0" b="0"/>
          <a:pathLst>
            <a:path>
              <a:moveTo>
                <a:pt x="1259661" y="3850885"/>
              </a:moveTo>
              <a:arcTo wR="1995803" hR="1995803" stAng="6698665" swAng="1920638"/>
            </a:path>
          </a:pathLst>
        </a:custGeom>
        <a:noFill/>
        <a:ln w="6350" cap="flat" cmpd="sng" algn="ctr">
          <a:solidFill>
            <a:schemeClr val="accent2">
              <a:hueOff val="-873218"/>
              <a:satOff val="-50357"/>
              <a:lumOff val="5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95D55F-D70C-4273-8F86-76233B682099}">
      <dsp:nvSpPr>
        <dsp:cNvPr id="0" name=""/>
        <dsp:cNvSpPr/>
      </dsp:nvSpPr>
      <dsp:spPr>
        <a:xfrm>
          <a:off x="1454668" y="2925066"/>
          <a:ext cx="2020987" cy="602889"/>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Call Center</a:t>
          </a:r>
        </a:p>
      </dsp:txBody>
      <dsp:txXfrm>
        <a:off x="1484099" y="2954497"/>
        <a:ext cx="1962125" cy="544027"/>
      </dsp:txXfrm>
    </dsp:sp>
    <dsp:sp modelId="{D4F16C77-E66A-453E-B2E7-B8B13C0BEDF6}">
      <dsp:nvSpPr>
        <dsp:cNvPr id="0" name=""/>
        <dsp:cNvSpPr/>
      </dsp:nvSpPr>
      <dsp:spPr>
        <a:xfrm>
          <a:off x="2262179" y="298335"/>
          <a:ext cx="3991607" cy="3991607"/>
        </a:xfrm>
        <a:custGeom>
          <a:avLst/>
          <a:gdLst/>
          <a:ahLst/>
          <a:cxnLst/>
          <a:rect l="0" t="0" r="0" b="0"/>
          <a:pathLst>
            <a:path>
              <a:moveTo>
                <a:pt x="98405" y="2614763"/>
              </a:moveTo>
              <a:arcTo wR="1995803" hR="1995803" stAng="9715974" swAng="2164809"/>
            </a:path>
          </a:pathLst>
        </a:custGeom>
        <a:noFill/>
        <a:ln w="6350" cap="flat" cmpd="sng" algn="ctr">
          <a:solidFill>
            <a:schemeClr val="accent2">
              <a:hueOff val="-1164290"/>
              <a:satOff val="-67142"/>
              <a:lumOff val="6902"/>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816A3B-B700-4894-998C-9DEBAB30C6DF}">
      <dsp:nvSpPr>
        <dsp:cNvPr id="0" name=""/>
        <dsp:cNvSpPr/>
      </dsp:nvSpPr>
      <dsp:spPr>
        <a:xfrm>
          <a:off x="1520356" y="1157355"/>
          <a:ext cx="1914896" cy="50764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Dedicated Email Address</a:t>
          </a:r>
        </a:p>
      </dsp:txBody>
      <dsp:txXfrm>
        <a:off x="1545137" y="1182136"/>
        <a:ext cx="1865334" cy="458082"/>
      </dsp:txXfrm>
    </dsp:sp>
    <dsp:sp modelId="{C61110B9-11A6-45BC-9B65-85A511139E6C}">
      <dsp:nvSpPr>
        <dsp:cNvPr id="0" name=""/>
        <dsp:cNvSpPr/>
      </dsp:nvSpPr>
      <dsp:spPr>
        <a:xfrm>
          <a:off x="2020634" y="602370"/>
          <a:ext cx="3991607" cy="3991607"/>
        </a:xfrm>
        <a:custGeom>
          <a:avLst/>
          <a:gdLst/>
          <a:ahLst/>
          <a:cxnLst/>
          <a:rect l="0" t="0" r="0" b="0"/>
          <a:pathLst>
            <a:path>
              <a:moveTo>
                <a:pt x="621369" y="548681"/>
              </a:moveTo>
              <a:arcTo wR="1995803" hR="1995803" stAng="13588543" swAng="1555381"/>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103DE7-C93F-4A5F-87A5-B6BBC537FA6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7BADAEAC-861A-419A-9364-A4BD74C73AF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38333D3-5711-479A-B6BB-551105A5776A}" type="datetimeFigureOut">
              <a:rPr lang="en-US" smtClean="0"/>
              <a:t>8/13/2023</a:t>
            </a:fld>
            <a:endParaRPr lang="en-US"/>
          </a:p>
        </p:txBody>
      </p:sp>
      <p:sp>
        <p:nvSpPr>
          <p:cNvPr id="4" name="Footer Placeholder 3">
            <a:extLst>
              <a:ext uri="{FF2B5EF4-FFF2-40B4-BE49-F238E27FC236}">
                <a16:creationId xmlns:a16="http://schemas.microsoft.com/office/drawing/2014/main" id="{8C435FB4-1334-4168-8983-BB766EC5A28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C495E7-8862-4C32-8160-582CB5F101F7}"/>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A04FCAC-6773-4B0D-85F4-9B8586E88266}" type="slidenum">
              <a:rPr lang="en-US" smtClean="0"/>
              <a:t>‹#›</a:t>
            </a:fld>
            <a:endParaRPr lang="en-US"/>
          </a:p>
        </p:txBody>
      </p:sp>
    </p:spTree>
    <p:extLst>
      <p:ext uri="{BB962C8B-B14F-4D97-AF65-F5344CB8AC3E}">
        <p14:creationId xmlns:p14="http://schemas.microsoft.com/office/powerpoint/2010/main" val="115098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A66807-5D72-432D-86E1-123E71B0DE1E}" type="datetimeFigureOut">
              <a:rPr lang="en-US" smtClean="0"/>
              <a:t>8/13/2023</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0CC009D-7E7C-4CE2-AA53-701BC03A1890}" type="slidenum">
              <a:rPr lang="en-US" smtClean="0"/>
              <a:t>‹#›</a:t>
            </a:fld>
            <a:endParaRPr lang="en-US"/>
          </a:p>
        </p:txBody>
      </p:sp>
    </p:spTree>
    <p:extLst>
      <p:ext uri="{BB962C8B-B14F-4D97-AF65-F5344CB8AC3E}">
        <p14:creationId xmlns:p14="http://schemas.microsoft.com/office/powerpoint/2010/main" val="75424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a:t>
            </a:fld>
            <a:endParaRPr lang="en-US"/>
          </a:p>
        </p:txBody>
      </p:sp>
    </p:spTree>
    <p:extLst>
      <p:ext uri="{BB962C8B-B14F-4D97-AF65-F5344CB8AC3E}">
        <p14:creationId xmlns:p14="http://schemas.microsoft.com/office/powerpoint/2010/main" val="1890176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10</a:t>
            </a:fld>
            <a:endParaRPr lang="en-US"/>
          </a:p>
        </p:txBody>
      </p:sp>
    </p:spTree>
    <p:extLst>
      <p:ext uri="{BB962C8B-B14F-4D97-AF65-F5344CB8AC3E}">
        <p14:creationId xmlns:p14="http://schemas.microsoft.com/office/powerpoint/2010/main" val="341121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11</a:t>
            </a:fld>
            <a:endParaRPr lang="en-US"/>
          </a:p>
        </p:txBody>
      </p:sp>
    </p:spTree>
    <p:extLst>
      <p:ext uri="{BB962C8B-B14F-4D97-AF65-F5344CB8AC3E}">
        <p14:creationId xmlns:p14="http://schemas.microsoft.com/office/powerpoint/2010/main" val="395061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12</a:t>
            </a:fld>
            <a:endParaRPr lang="en-US"/>
          </a:p>
        </p:txBody>
      </p:sp>
    </p:spTree>
    <p:extLst>
      <p:ext uri="{BB962C8B-B14F-4D97-AF65-F5344CB8AC3E}">
        <p14:creationId xmlns:p14="http://schemas.microsoft.com/office/powerpoint/2010/main" val="366049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13</a:t>
            </a:fld>
            <a:endParaRPr lang="en-US"/>
          </a:p>
        </p:txBody>
      </p:sp>
    </p:spTree>
    <p:extLst>
      <p:ext uri="{BB962C8B-B14F-4D97-AF65-F5344CB8AC3E}">
        <p14:creationId xmlns:p14="http://schemas.microsoft.com/office/powerpoint/2010/main" val="284826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14</a:t>
            </a:fld>
            <a:endParaRPr lang="en-US"/>
          </a:p>
        </p:txBody>
      </p:sp>
    </p:spTree>
    <p:extLst>
      <p:ext uri="{BB962C8B-B14F-4D97-AF65-F5344CB8AC3E}">
        <p14:creationId xmlns:p14="http://schemas.microsoft.com/office/powerpoint/2010/main" val="183389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15</a:t>
            </a:fld>
            <a:endParaRPr lang="en-US"/>
          </a:p>
        </p:txBody>
      </p:sp>
    </p:spTree>
    <p:extLst>
      <p:ext uri="{BB962C8B-B14F-4D97-AF65-F5344CB8AC3E}">
        <p14:creationId xmlns:p14="http://schemas.microsoft.com/office/powerpoint/2010/main" val="1724882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16</a:t>
            </a:fld>
            <a:endParaRPr lang="en-US"/>
          </a:p>
        </p:txBody>
      </p:sp>
    </p:spTree>
    <p:extLst>
      <p:ext uri="{BB962C8B-B14F-4D97-AF65-F5344CB8AC3E}">
        <p14:creationId xmlns:p14="http://schemas.microsoft.com/office/powerpoint/2010/main" val="287389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17</a:t>
            </a:fld>
            <a:endParaRPr lang="en-US"/>
          </a:p>
        </p:txBody>
      </p:sp>
    </p:spTree>
    <p:extLst>
      <p:ext uri="{BB962C8B-B14F-4D97-AF65-F5344CB8AC3E}">
        <p14:creationId xmlns:p14="http://schemas.microsoft.com/office/powerpoint/2010/main" val="383204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18</a:t>
            </a:fld>
            <a:endParaRPr lang="en-US"/>
          </a:p>
        </p:txBody>
      </p:sp>
    </p:spTree>
    <p:extLst>
      <p:ext uri="{BB962C8B-B14F-4D97-AF65-F5344CB8AC3E}">
        <p14:creationId xmlns:p14="http://schemas.microsoft.com/office/powerpoint/2010/main" val="308996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19</a:t>
            </a:fld>
            <a:endParaRPr lang="en-US"/>
          </a:p>
        </p:txBody>
      </p:sp>
    </p:spTree>
    <p:extLst>
      <p:ext uri="{BB962C8B-B14F-4D97-AF65-F5344CB8AC3E}">
        <p14:creationId xmlns:p14="http://schemas.microsoft.com/office/powerpoint/2010/main" val="177290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009D-7E7C-4CE2-AA53-701BC03A1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45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20</a:t>
            </a:fld>
            <a:endParaRPr lang="en-US"/>
          </a:p>
        </p:txBody>
      </p:sp>
    </p:spTree>
    <p:extLst>
      <p:ext uri="{BB962C8B-B14F-4D97-AF65-F5344CB8AC3E}">
        <p14:creationId xmlns:p14="http://schemas.microsoft.com/office/powerpoint/2010/main" val="3209437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21</a:t>
            </a:fld>
            <a:endParaRPr lang="en-US"/>
          </a:p>
        </p:txBody>
      </p:sp>
    </p:spTree>
    <p:extLst>
      <p:ext uri="{BB962C8B-B14F-4D97-AF65-F5344CB8AC3E}">
        <p14:creationId xmlns:p14="http://schemas.microsoft.com/office/powerpoint/2010/main" val="2349209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22</a:t>
            </a:fld>
            <a:endParaRPr lang="en-US"/>
          </a:p>
        </p:txBody>
      </p:sp>
    </p:spTree>
    <p:extLst>
      <p:ext uri="{BB962C8B-B14F-4D97-AF65-F5344CB8AC3E}">
        <p14:creationId xmlns:p14="http://schemas.microsoft.com/office/powerpoint/2010/main" val="473962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23</a:t>
            </a:fld>
            <a:endParaRPr lang="en-US"/>
          </a:p>
        </p:txBody>
      </p:sp>
    </p:spTree>
    <p:extLst>
      <p:ext uri="{BB962C8B-B14F-4D97-AF65-F5344CB8AC3E}">
        <p14:creationId xmlns:p14="http://schemas.microsoft.com/office/powerpoint/2010/main" val="24983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009D-7E7C-4CE2-AA53-701BC03A1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14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4</a:t>
            </a:fld>
            <a:endParaRPr lang="en-US"/>
          </a:p>
        </p:txBody>
      </p:sp>
    </p:spTree>
    <p:extLst>
      <p:ext uri="{BB962C8B-B14F-4D97-AF65-F5344CB8AC3E}">
        <p14:creationId xmlns:p14="http://schemas.microsoft.com/office/powerpoint/2010/main" val="382884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5</a:t>
            </a:fld>
            <a:endParaRPr lang="en-US"/>
          </a:p>
        </p:txBody>
      </p:sp>
    </p:spTree>
    <p:extLst>
      <p:ext uri="{BB962C8B-B14F-4D97-AF65-F5344CB8AC3E}">
        <p14:creationId xmlns:p14="http://schemas.microsoft.com/office/powerpoint/2010/main" val="352428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6</a:t>
            </a:fld>
            <a:endParaRPr lang="en-US"/>
          </a:p>
        </p:txBody>
      </p:sp>
    </p:spTree>
    <p:extLst>
      <p:ext uri="{BB962C8B-B14F-4D97-AF65-F5344CB8AC3E}">
        <p14:creationId xmlns:p14="http://schemas.microsoft.com/office/powerpoint/2010/main" val="1183497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009D-7E7C-4CE2-AA53-701BC03A1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22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8</a:t>
            </a:fld>
            <a:endParaRPr lang="en-US"/>
          </a:p>
        </p:txBody>
      </p:sp>
    </p:spTree>
    <p:extLst>
      <p:ext uri="{BB962C8B-B14F-4D97-AF65-F5344CB8AC3E}">
        <p14:creationId xmlns:p14="http://schemas.microsoft.com/office/powerpoint/2010/main" val="322448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C009D-7E7C-4CE2-AA53-701BC03A1890}" type="slidenum">
              <a:rPr lang="en-US" smtClean="0"/>
              <a:t>9</a:t>
            </a:fld>
            <a:endParaRPr lang="en-US"/>
          </a:p>
        </p:txBody>
      </p:sp>
    </p:spTree>
    <p:extLst>
      <p:ext uri="{BB962C8B-B14F-4D97-AF65-F5344CB8AC3E}">
        <p14:creationId xmlns:p14="http://schemas.microsoft.com/office/powerpoint/2010/main" val="1981723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CE Title Slide Whit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6775" y="2048449"/>
            <a:ext cx="6858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352" y="6178530"/>
            <a:ext cx="2120768" cy="175565"/>
          </a:xfrm>
          <a:prstGeom prst="rect">
            <a:avLst/>
          </a:prstGeom>
        </p:spPr>
      </p:pic>
      <p:cxnSp>
        <p:nvCxnSpPr>
          <p:cNvPr id="16" name="Straight Connector 15"/>
          <p:cNvCxnSpPr/>
          <p:nvPr userDrawn="1"/>
        </p:nvCxnSpPr>
        <p:spPr>
          <a:xfrm>
            <a:off x="6828818"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752937" y="675859"/>
            <a:ext cx="7886700" cy="1325563"/>
          </a:xfrm>
        </p:spPr>
        <p:txBody>
          <a:bodyPr anchor="b" anchorCtr="0"/>
          <a:lstStyle>
            <a:lvl1pPr>
              <a:defRPr>
                <a:solidFill>
                  <a:srgbClr val="006369"/>
                </a:solidFill>
              </a:defRPr>
            </a:lvl1pPr>
          </a:lstStyle>
          <a:p>
            <a:r>
              <a:rPr lang="en-US"/>
              <a:t>Click to edit Master title style</a:t>
            </a:r>
          </a:p>
        </p:txBody>
      </p:sp>
      <p:pic>
        <p:nvPicPr>
          <p:cNvPr id="12" name="Picture 11"/>
          <p:cNvPicPr>
            <a:picLocks noChangeAspect="1"/>
          </p:cNvPicPr>
          <p:nvPr userDrawn="1"/>
        </p:nvPicPr>
        <p:blipFill>
          <a:blip r:embed="rId3"/>
          <a:stretch>
            <a:fillRect/>
          </a:stretch>
        </p:blipFill>
        <p:spPr>
          <a:xfrm>
            <a:off x="7158404" y="6024477"/>
            <a:ext cx="1657123" cy="455336"/>
          </a:xfrm>
          <a:prstGeom prst="rect">
            <a:avLst/>
          </a:prstGeom>
        </p:spPr>
      </p:pic>
    </p:spTree>
    <p:extLst>
      <p:ext uri="{BB962C8B-B14F-4D97-AF65-F5344CB8AC3E}">
        <p14:creationId xmlns:p14="http://schemas.microsoft.com/office/powerpoint/2010/main" val="133140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3" name="Picture Placeholder 2"/>
          <p:cNvSpPr>
            <a:spLocks noGrp="1" noChangeAspect="1"/>
          </p:cNvSpPr>
          <p:nvPr>
            <p:ph type="pic" idx="14"/>
          </p:nvPr>
        </p:nvSpPr>
        <p:spPr>
          <a:xfrm>
            <a:off x="4130859" y="3190425"/>
            <a:ext cx="2551790"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4" name="Picture Placeholder 2"/>
          <p:cNvSpPr>
            <a:spLocks noGrp="1" noChangeAspect="1"/>
          </p:cNvSpPr>
          <p:nvPr>
            <p:ph type="pic" idx="15"/>
          </p:nvPr>
        </p:nvSpPr>
        <p:spPr>
          <a:xfrm>
            <a:off x="6671269" y="3190425"/>
            <a:ext cx="2472732"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291298" y="1000002"/>
            <a:ext cx="3170993"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8478173" y="6374107"/>
            <a:ext cx="51657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158128" y="6356351"/>
            <a:ext cx="1280049"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endParaRPr lang="en-US"/>
          </a:p>
        </p:txBody>
      </p:sp>
      <p:sp>
        <p:nvSpPr>
          <p:cNvPr id="15" name="Footer Placeholder 4"/>
          <p:cNvSpPr>
            <a:spLocks noGrp="1"/>
          </p:cNvSpPr>
          <p:nvPr>
            <p:ph type="ftr" sz="quarter" idx="3"/>
          </p:nvPr>
        </p:nvSpPr>
        <p:spPr>
          <a:xfrm>
            <a:off x="2363121" y="6356351"/>
            <a:ext cx="30861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432243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1" y="1621438"/>
            <a:ext cx="3170993"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8478173" y="6374107"/>
            <a:ext cx="51657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3701989" y="1683711"/>
            <a:ext cx="5220070" cy="4042386"/>
          </a:xfrm>
          <a:solidFill>
            <a:schemeClr val="bg1">
              <a:lumMod val="75000"/>
            </a:schemeClr>
          </a:solidFill>
        </p:spPr>
        <p:txBody>
          <a:bodyPr/>
          <a:lstStyle>
            <a:lvl1pPr marL="0" indent="0">
              <a:buNone/>
              <a:defRPr/>
            </a:lvl1pPr>
          </a:lstStyle>
          <a:p>
            <a:endParaRPr lang="en-US"/>
          </a:p>
        </p:txBody>
      </p:sp>
      <p:sp>
        <p:nvSpPr>
          <p:cNvPr id="15" name="Title 1"/>
          <p:cNvSpPr>
            <a:spLocks noGrp="1"/>
          </p:cNvSpPr>
          <p:nvPr>
            <p:ph type="title"/>
          </p:nvPr>
        </p:nvSpPr>
        <p:spPr>
          <a:xfrm>
            <a:off x="353442" y="186434"/>
            <a:ext cx="7886700" cy="909454"/>
          </a:xfrm>
        </p:spPr>
        <p:txBody>
          <a:bodyPr/>
          <a:lstStyle/>
          <a:p>
            <a:r>
              <a:rPr lang="en-US"/>
              <a:t>Click to edit Master title style</a:t>
            </a:r>
          </a:p>
        </p:txBody>
      </p:sp>
      <p:sp>
        <p:nvSpPr>
          <p:cNvPr id="16" name="Date Placeholder 3"/>
          <p:cNvSpPr>
            <a:spLocks noGrp="1"/>
          </p:cNvSpPr>
          <p:nvPr>
            <p:ph type="dt" sz="half" idx="2"/>
          </p:nvPr>
        </p:nvSpPr>
        <p:spPr>
          <a:xfrm>
            <a:off x="158128" y="6356351"/>
            <a:ext cx="1280049"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endParaRPr lang="en-US"/>
          </a:p>
        </p:txBody>
      </p:sp>
      <p:sp>
        <p:nvSpPr>
          <p:cNvPr id="17" name="Footer Placeholder 4"/>
          <p:cNvSpPr>
            <a:spLocks noGrp="1"/>
          </p:cNvSpPr>
          <p:nvPr>
            <p:ph type="ftr" sz="quarter" idx="3"/>
          </p:nvPr>
        </p:nvSpPr>
        <p:spPr>
          <a:xfrm>
            <a:off x="2363121" y="6356351"/>
            <a:ext cx="30861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964516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line headline, no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78173" y="6374107"/>
            <a:ext cx="516570" cy="365125"/>
          </a:xfrm>
        </p:spPr>
        <p:txBody>
          <a:bodyPr/>
          <a:lstStyle/>
          <a:p>
            <a:fld id="{5E94BA17-8AE8-4651-9FD9-8589E5D42325}" type="slidenum">
              <a:rPr lang="en-US" smtClean="0"/>
              <a:t>‹#›</a:t>
            </a:fld>
            <a:endParaRPr lang="en-US"/>
          </a:p>
        </p:txBody>
      </p:sp>
      <p:sp>
        <p:nvSpPr>
          <p:cNvPr id="8" name="Title 1"/>
          <p:cNvSpPr>
            <a:spLocks noGrp="1"/>
          </p:cNvSpPr>
          <p:nvPr>
            <p:ph type="title"/>
          </p:nvPr>
        </p:nvSpPr>
        <p:spPr>
          <a:xfrm>
            <a:off x="223200" y="365127"/>
            <a:ext cx="8690400" cy="506073"/>
          </a:xfrm>
        </p:spPr>
        <p:txBody>
          <a:bodyPr anchor="t">
            <a:normAutofit/>
          </a:bodyPr>
          <a:lstStyle>
            <a:lvl1pPr>
              <a:defRPr sz="2400"/>
            </a:lvl1pPr>
          </a:lstStyle>
          <a:p>
            <a:r>
              <a:rPr lang="en-US"/>
              <a:t>Click to edit Master title style</a:t>
            </a:r>
          </a:p>
        </p:txBody>
      </p:sp>
      <p:sp>
        <p:nvSpPr>
          <p:cNvPr id="9" name="Content Placeholder 2"/>
          <p:cNvSpPr>
            <a:spLocks noGrp="1"/>
          </p:cNvSpPr>
          <p:nvPr>
            <p:ph idx="1"/>
          </p:nvPr>
        </p:nvSpPr>
        <p:spPr>
          <a:xfrm>
            <a:off x="374400" y="859310"/>
            <a:ext cx="8531938" cy="5233764"/>
          </a:xfrm>
        </p:spPr>
        <p:txBody>
          <a:bodyPr>
            <a:noAutofit/>
          </a:bodyPr>
          <a:lstStyle>
            <a:lvl1pPr>
              <a:defRPr sz="1400"/>
            </a:lvl1pPr>
            <a:lvl2pPr marL="685800" indent="-228600">
              <a:buFont typeface="Segoe UI" panose="020B0502040204020203" pitchFamily="34" charset="0"/>
              <a:buChar cha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en">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118" y="1554730"/>
            <a:ext cx="5931948" cy="1325563"/>
          </a:xfrm>
        </p:spPr>
        <p:txBody>
          <a:bodyPr/>
          <a:lstStyle>
            <a:lvl1pPr>
              <a:defRPr baseline="0">
                <a:solidFill>
                  <a:schemeClr val="bg1"/>
                </a:solidFill>
              </a:defRPr>
            </a:lvl1pPr>
          </a:lstStyle>
          <a:p>
            <a:r>
              <a:rPr lang="en-US"/>
              <a:t>Divider Slide Title</a:t>
            </a:r>
          </a:p>
        </p:txBody>
      </p:sp>
      <p:sp>
        <p:nvSpPr>
          <p:cNvPr id="9" name="Rectangle 8"/>
          <p:cNvSpPr/>
          <p:nvPr userDrawn="1"/>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352" y="6178530"/>
            <a:ext cx="2120768" cy="175565"/>
          </a:xfrm>
          <a:prstGeom prst="rect">
            <a:avLst/>
          </a:prstGeom>
        </p:spPr>
      </p:pic>
      <p:sp>
        <p:nvSpPr>
          <p:cNvPr id="11" name="Rectangle 10"/>
          <p:cNvSpPr/>
          <p:nvPr userDrawn="1"/>
        </p:nvSpPr>
        <p:spPr>
          <a:xfrm>
            <a:off x="6826928" y="0"/>
            <a:ext cx="230819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stretch>
            <a:fillRect/>
          </a:stretch>
        </p:blipFill>
        <p:spPr>
          <a:xfrm>
            <a:off x="7158404" y="6024477"/>
            <a:ext cx="1657123" cy="455336"/>
          </a:xfrm>
          <a:prstGeom prst="rect">
            <a:avLst/>
          </a:prstGeom>
        </p:spPr>
      </p:pic>
    </p:spTree>
    <p:extLst>
      <p:ext uri="{BB962C8B-B14F-4D97-AF65-F5344CB8AC3E}">
        <p14:creationId xmlns:p14="http://schemas.microsoft.com/office/powerpoint/2010/main" val="331376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118" y="1554730"/>
            <a:ext cx="5931948" cy="1325563"/>
          </a:xfrm>
        </p:spPr>
        <p:txBody>
          <a:bodyPr/>
          <a:lstStyle>
            <a:lvl1pPr>
              <a:defRPr baseline="0">
                <a:solidFill>
                  <a:schemeClr val="tx1"/>
                </a:solidFill>
              </a:defRPr>
            </a:lvl1pPr>
          </a:lstStyle>
          <a:p>
            <a:r>
              <a:rPr lang="en-US"/>
              <a:t>Divider Slide Title</a:t>
            </a:r>
          </a:p>
        </p:txBody>
      </p:sp>
      <p:sp>
        <p:nvSpPr>
          <p:cNvPr id="9" name="Rectangle 8"/>
          <p:cNvSpPr/>
          <p:nvPr userDrawn="1"/>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352" y="6178530"/>
            <a:ext cx="2120768" cy="175565"/>
          </a:xfrm>
          <a:prstGeom prst="rect">
            <a:avLst/>
          </a:prstGeom>
        </p:spPr>
      </p:pic>
      <p:sp>
        <p:nvSpPr>
          <p:cNvPr id="11" name="Rectangle 10"/>
          <p:cNvSpPr/>
          <p:nvPr userDrawn="1"/>
        </p:nvSpPr>
        <p:spPr>
          <a:xfrm>
            <a:off x="6826928" y="0"/>
            <a:ext cx="230819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3"/>
          <a:stretch>
            <a:fillRect/>
          </a:stretch>
        </p:blipFill>
        <p:spPr>
          <a:xfrm>
            <a:off x="7158404" y="6024477"/>
            <a:ext cx="1657123" cy="455336"/>
          </a:xfrm>
          <a:prstGeom prst="rect">
            <a:avLst/>
          </a:prstGeom>
        </p:spPr>
      </p:pic>
    </p:spTree>
    <p:extLst>
      <p:ext uri="{BB962C8B-B14F-4D97-AF65-F5344CB8AC3E}">
        <p14:creationId xmlns:p14="http://schemas.microsoft.com/office/powerpoint/2010/main" val="362084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2133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13273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98305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8478173" y="6374107"/>
            <a:ext cx="51657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21388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8478173" y="6374107"/>
            <a:ext cx="51657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353442" y="301848"/>
            <a:ext cx="7886700" cy="909454"/>
          </a:xfrm>
        </p:spPr>
        <p:txBody>
          <a:bodyPr/>
          <a:lstStyle/>
          <a:p>
            <a:r>
              <a:rPr lang="en-US"/>
              <a:t>Click to edit Master title style</a:t>
            </a:r>
          </a:p>
        </p:txBody>
      </p:sp>
    </p:spTree>
    <p:extLst>
      <p:ext uri="{BB962C8B-B14F-4D97-AF65-F5344CB8AC3E}">
        <p14:creationId xmlns:p14="http://schemas.microsoft.com/office/powerpoint/2010/main" val="255160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5"/>
            <a:ext cx="4752381"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628650" y="1541539"/>
            <a:ext cx="3170993"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a:p>
        </p:txBody>
      </p:sp>
    </p:spTree>
    <p:extLst>
      <p:ext uri="{BB962C8B-B14F-4D97-AF65-F5344CB8AC3E}">
        <p14:creationId xmlns:p14="http://schemas.microsoft.com/office/powerpoint/2010/main" val="207187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8128" y="6356351"/>
            <a:ext cx="1280049"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endParaRPr lang="en-US"/>
          </a:p>
        </p:txBody>
      </p:sp>
      <p:sp>
        <p:nvSpPr>
          <p:cNvPr id="5" name="Footer Placeholder 4"/>
          <p:cNvSpPr>
            <a:spLocks noGrp="1"/>
          </p:cNvSpPr>
          <p:nvPr>
            <p:ph type="ftr" sz="quarter" idx="3"/>
          </p:nvPr>
        </p:nvSpPr>
        <p:spPr>
          <a:xfrm>
            <a:off x="2363121" y="6356351"/>
            <a:ext cx="30861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8478173" y="6374107"/>
            <a:ext cx="516570" cy="365125"/>
          </a:xfrm>
          <a:prstGeom prst="rect">
            <a:avLst/>
          </a:prstGeom>
        </p:spPr>
        <p:txBody>
          <a:bodyPr vert="horz" lIns="91440" tIns="45720" rIns="91440" bIns="45720" rtlCol="0" anchor="ctr"/>
          <a:lstStyle>
            <a:lvl1pPr algn="r">
              <a:defRPr sz="1200" b="1">
                <a:solidFill>
                  <a:schemeClr val="bg1">
                    <a:lumMod val="50000"/>
                  </a:schemeClr>
                </a:solidFill>
                <a:latin typeface="Segoe UI Semibold" panose="020B0702040204020203" pitchFamily="34" charset="0"/>
                <a:ea typeface="Segoe UI" panose="020B0502040204020203" pitchFamily="34" charset="0"/>
                <a:cs typeface="Segoe UI" panose="020B0502040204020203" pitchFamily="34" charset="0"/>
              </a:defRPr>
            </a:lvl1pPr>
          </a:lstStyle>
          <a:p>
            <a:fld id="{5E94BA17-8AE8-4651-9FD9-8589E5D42325}" type="slidenum">
              <a:rPr lang="en-US" smtClean="0"/>
              <a:pPr/>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14864" y="6498453"/>
            <a:ext cx="1795135" cy="148608"/>
          </a:xfrm>
          <a:prstGeom prst="rect">
            <a:avLst/>
          </a:prstGeom>
        </p:spPr>
      </p:pic>
      <p:cxnSp>
        <p:nvCxnSpPr>
          <p:cNvPr id="9" name="Straight Connector 8"/>
          <p:cNvCxnSpPr/>
          <p:nvPr userDrawn="1"/>
        </p:nvCxnSpPr>
        <p:spPr>
          <a:xfrm>
            <a:off x="8542214"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5"/>
            <a:ext cx="9144000" cy="71021"/>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749647"/>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81" r:id="rId3"/>
    <p:sldLayoutId id="2147483683" r:id="rId4"/>
    <p:sldLayoutId id="2147483686" r:id="rId5"/>
    <p:sldLayoutId id="2147483689" r:id="rId6"/>
    <p:sldLayoutId id="2147483692" r:id="rId7"/>
    <p:sldLayoutId id="2147483695" r:id="rId8"/>
    <p:sldLayoutId id="2147483696" r:id="rId9"/>
    <p:sldLayoutId id="2147483699" r:id="rId10"/>
    <p:sldLayoutId id="2147483702" r:id="rId11"/>
    <p:sldLayoutId id="2147483703" r:id="rId12"/>
  </p:sldLayoutIdLst>
  <p:hf hdr="0" dt="0"/>
  <p:txStyles>
    <p:title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gmfreescotland.blogspot.com/2015/05/roundup-untested-in-drinking-water.html"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18" y="2148490"/>
            <a:ext cx="6282094" cy="1325563"/>
          </a:xfrm>
        </p:spPr>
        <p:txBody>
          <a:bodyPr>
            <a:normAutofit fontScale="90000"/>
          </a:bodyPr>
          <a:lstStyle/>
          <a:p>
            <a:r>
              <a:rPr lang="en-US" sz="4000" dirty="0"/>
              <a:t>Catalina Island Water Pipeline Project</a:t>
            </a:r>
            <a:br>
              <a:rPr lang="en-US" sz="4000" dirty="0"/>
            </a:br>
            <a:br>
              <a:rPr lang="en-US" sz="4000" dirty="0"/>
            </a:br>
            <a:r>
              <a:rPr lang="en-US" sz="3300" i="1" dirty="0"/>
              <a:t>Serving Two Harbors and Surrounding Area </a:t>
            </a:r>
            <a:br>
              <a:rPr lang="en-US" dirty="0"/>
            </a:br>
            <a:br>
              <a:rPr lang="en-US" dirty="0"/>
            </a:br>
            <a:r>
              <a:rPr lang="en-US" dirty="0"/>
              <a:t>Community Informational Meetings </a:t>
            </a:r>
            <a:br>
              <a:rPr lang="en-US" dirty="0"/>
            </a:br>
            <a:r>
              <a:rPr lang="en-US" dirty="0"/>
              <a:t>Two Harbors and Avalon</a:t>
            </a:r>
            <a:br>
              <a:rPr lang="en-US" dirty="0"/>
            </a:br>
            <a:r>
              <a:rPr lang="en-US" dirty="0"/>
              <a:t>July 27, 2023</a:t>
            </a:r>
          </a:p>
        </p:txBody>
      </p:sp>
    </p:spTree>
    <p:extLst>
      <p:ext uri="{BB962C8B-B14F-4D97-AF65-F5344CB8AC3E}">
        <p14:creationId xmlns:p14="http://schemas.microsoft.com/office/powerpoint/2010/main" val="183905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1D3AD5-8E83-D898-2D01-845098D0310C}"/>
              </a:ext>
            </a:extLst>
          </p:cNvPr>
          <p:cNvSpPr>
            <a:spLocks noGrp="1"/>
          </p:cNvSpPr>
          <p:nvPr>
            <p:ph type="sldNum" sz="quarter" idx="12"/>
          </p:nvPr>
        </p:nvSpPr>
        <p:spPr/>
        <p:txBody>
          <a:bodyPr/>
          <a:lstStyle/>
          <a:p>
            <a:fld id="{5E94BA17-8AE8-4651-9FD9-8589E5D42325}" type="slidenum">
              <a:rPr lang="en-US" smtClean="0"/>
              <a:t>10</a:t>
            </a:fld>
            <a:endParaRPr lang="en-US"/>
          </a:p>
        </p:txBody>
      </p:sp>
      <p:sp>
        <p:nvSpPr>
          <p:cNvPr id="3" name="Title 2">
            <a:extLst>
              <a:ext uri="{FF2B5EF4-FFF2-40B4-BE49-F238E27FC236}">
                <a16:creationId xmlns:a16="http://schemas.microsoft.com/office/drawing/2014/main" id="{33585D36-8D4D-5FE2-0D43-615151322015}"/>
              </a:ext>
            </a:extLst>
          </p:cNvPr>
          <p:cNvSpPr>
            <a:spLocks noGrp="1"/>
          </p:cNvSpPr>
          <p:nvPr>
            <p:ph type="title"/>
          </p:nvPr>
        </p:nvSpPr>
        <p:spPr/>
        <p:txBody>
          <a:bodyPr>
            <a:noAutofit/>
          </a:bodyPr>
          <a:lstStyle/>
          <a:p>
            <a:r>
              <a:rPr lang="en-US" sz="3200" b="1">
                <a:latin typeface="Segoe UI Light"/>
                <a:cs typeface="Segoe UI Light"/>
              </a:rPr>
              <a:t>Two Materials Commonly Used in 1960s Infrastructure Are Now Regulated due to Potential Health Risks</a:t>
            </a:r>
          </a:p>
        </p:txBody>
      </p:sp>
      <p:sp>
        <p:nvSpPr>
          <p:cNvPr id="7" name="Rectangle 6">
            <a:extLst>
              <a:ext uri="{FF2B5EF4-FFF2-40B4-BE49-F238E27FC236}">
                <a16:creationId xmlns:a16="http://schemas.microsoft.com/office/drawing/2014/main" id="{9016907B-25E6-DD0E-C61B-1EBC0CFE936F}"/>
              </a:ext>
            </a:extLst>
          </p:cNvPr>
          <p:cNvSpPr/>
          <p:nvPr/>
        </p:nvSpPr>
        <p:spPr>
          <a:xfrm>
            <a:off x="968188" y="1954867"/>
            <a:ext cx="3200400" cy="4168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187D8A-2CDA-E367-B8B9-26E30A1AE6D9}"/>
              </a:ext>
            </a:extLst>
          </p:cNvPr>
          <p:cNvSpPr txBox="1"/>
          <p:nvPr/>
        </p:nvSpPr>
        <p:spPr>
          <a:xfrm>
            <a:off x="995083" y="2153342"/>
            <a:ext cx="3137647" cy="3231654"/>
          </a:xfrm>
          <a:prstGeom prst="rect">
            <a:avLst/>
          </a:prstGeom>
          <a:noFill/>
        </p:spPr>
        <p:txBody>
          <a:bodyPr wrap="square" rtlCol="0">
            <a:spAutoFit/>
          </a:bodyPr>
          <a:lstStyle/>
          <a:p>
            <a:pPr algn="ctr"/>
            <a:r>
              <a:rPr lang="en-US" sz="2400">
                <a:latin typeface="Segoe UI" panose="020B0502040204020203" pitchFamily="34" charset="0"/>
                <a:cs typeface="Segoe UI" panose="020B0502040204020203" pitchFamily="34" charset="0"/>
              </a:rPr>
              <a:t>PCBs</a:t>
            </a:r>
          </a:p>
          <a:p>
            <a:pPr algn="ctr"/>
            <a:r>
              <a:rPr lang="en-US" sz="1200">
                <a:latin typeface="Segoe UI" panose="020B0502040204020203" pitchFamily="34" charset="0"/>
                <a:cs typeface="Segoe UI" panose="020B0502040204020203" pitchFamily="34" charset="0"/>
              </a:rPr>
              <a:t>______________</a:t>
            </a:r>
          </a:p>
          <a:p>
            <a:pPr algn="ctr"/>
            <a:endParaRPr lang="en-US" sz="1200">
              <a:latin typeface="Segoe UI" panose="020B0502040204020203" pitchFamily="34" charset="0"/>
              <a:cs typeface="Segoe UI" panose="020B0502040204020203" pitchFamily="34" charset="0"/>
            </a:endParaRPr>
          </a:p>
          <a:p>
            <a:pPr algn="ctr"/>
            <a:r>
              <a:rPr lang="en-US" sz="1600">
                <a:latin typeface="Segoe UI" panose="020B0502040204020203" pitchFamily="34" charset="0"/>
                <a:cs typeface="Segoe UI" panose="020B0502040204020203" pitchFamily="34" charset="0"/>
              </a:rPr>
              <a:t>Polychlorinated biphenyls</a:t>
            </a:r>
          </a:p>
          <a:p>
            <a:pPr algn="ctr"/>
            <a:r>
              <a:rPr lang="en-US" sz="1200">
                <a:latin typeface="Segoe UI" panose="020B0502040204020203" pitchFamily="34" charset="0"/>
                <a:cs typeface="Segoe UI" panose="020B0502040204020203" pitchFamily="34" charset="0"/>
              </a:rPr>
              <a:t>______________</a:t>
            </a:r>
          </a:p>
          <a:p>
            <a:pPr algn="ctr"/>
            <a:endParaRPr lang="en-US" sz="1200">
              <a:latin typeface="Segoe UI" panose="020B0502040204020203" pitchFamily="34" charset="0"/>
              <a:cs typeface="Segoe UI" panose="020B0502040204020203" pitchFamily="34" charset="0"/>
            </a:endParaRPr>
          </a:p>
          <a:p>
            <a:pPr algn="ctr"/>
            <a:endParaRPr lang="en-US" sz="1200">
              <a:latin typeface="Segoe UI" panose="020B0502040204020203" pitchFamily="34" charset="0"/>
              <a:cs typeface="Segoe UI" panose="020B0502040204020203" pitchFamily="34" charset="0"/>
            </a:endParaRPr>
          </a:p>
          <a:p>
            <a:pPr algn="ctr"/>
            <a:r>
              <a:rPr lang="en-US" sz="1200">
                <a:latin typeface="Segoe UI" panose="020B0502040204020203" pitchFamily="34" charset="0"/>
                <a:cs typeface="Segoe UI" panose="020B0502040204020203" pitchFamily="34" charset="0"/>
              </a:rPr>
              <a:t>__________</a:t>
            </a:r>
          </a:p>
          <a:p>
            <a:pPr algn="ctr"/>
            <a:endParaRPr lang="en-US" sz="1200">
              <a:latin typeface="Segoe UI" panose="020B0502040204020203" pitchFamily="34" charset="0"/>
              <a:cs typeface="Segoe UI" panose="020B0502040204020203" pitchFamily="34" charset="0"/>
            </a:endParaRPr>
          </a:p>
          <a:p>
            <a:pPr algn="ctr"/>
            <a:r>
              <a:rPr lang="en-US" sz="1600">
                <a:latin typeface="Segoe UI" panose="020B0502040204020203" pitchFamily="34" charset="0"/>
                <a:cs typeface="Segoe UI" panose="020B0502040204020203" pitchFamily="34" charset="0"/>
              </a:rPr>
              <a:t>Subject to the U.S. Toxic Substances Control Act and regulated by the U.S. Environmental Protection Agency (EPA)</a:t>
            </a:r>
          </a:p>
        </p:txBody>
      </p:sp>
      <p:sp>
        <p:nvSpPr>
          <p:cNvPr id="9" name="Rectangle 8">
            <a:extLst>
              <a:ext uri="{FF2B5EF4-FFF2-40B4-BE49-F238E27FC236}">
                <a16:creationId xmlns:a16="http://schemas.microsoft.com/office/drawing/2014/main" id="{7F0057F2-C224-1FF9-5580-E119555E2B2A}"/>
              </a:ext>
            </a:extLst>
          </p:cNvPr>
          <p:cNvSpPr/>
          <p:nvPr/>
        </p:nvSpPr>
        <p:spPr>
          <a:xfrm>
            <a:off x="5118846" y="1972792"/>
            <a:ext cx="3200400" cy="4168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CEDDB44-86E9-D00A-5564-74F6A2906C93}"/>
              </a:ext>
            </a:extLst>
          </p:cNvPr>
          <p:cNvSpPr txBox="1"/>
          <p:nvPr/>
        </p:nvSpPr>
        <p:spPr>
          <a:xfrm>
            <a:off x="5145741" y="2171267"/>
            <a:ext cx="3173505" cy="3231654"/>
          </a:xfrm>
          <a:prstGeom prst="rect">
            <a:avLst/>
          </a:prstGeom>
          <a:noFill/>
        </p:spPr>
        <p:txBody>
          <a:bodyPr wrap="square" rtlCol="0">
            <a:spAutoFit/>
          </a:bodyPr>
          <a:lstStyle/>
          <a:p>
            <a:pPr algn="ctr"/>
            <a:r>
              <a:rPr lang="en-US" sz="2400">
                <a:latin typeface="Segoe UI" panose="020B0502040204020203" pitchFamily="34" charset="0"/>
                <a:cs typeface="Segoe UI" panose="020B0502040204020203" pitchFamily="34" charset="0"/>
              </a:rPr>
              <a:t>PAHs</a:t>
            </a:r>
          </a:p>
          <a:p>
            <a:pPr algn="ctr"/>
            <a:r>
              <a:rPr lang="en-US" sz="1200">
                <a:latin typeface="Segoe UI" panose="020B0502040204020203" pitchFamily="34" charset="0"/>
                <a:cs typeface="Segoe UI" panose="020B0502040204020203" pitchFamily="34" charset="0"/>
              </a:rPr>
              <a:t>______________</a:t>
            </a:r>
          </a:p>
          <a:p>
            <a:pPr algn="ctr"/>
            <a:endParaRPr lang="en-US" sz="1200">
              <a:latin typeface="Segoe UI" panose="020B0502040204020203" pitchFamily="34" charset="0"/>
              <a:cs typeface="Segoe UI" panose="020B0502040204020203" pitchFamily="34" charset="0"/>
            </a:endParaRPr>
          </a:p>
          <a:p>
            <a:pPr algn="ctr"/>
            <a:r>
              <a:rPr lang="en-US" sz="1600">
                <a:latin typeface="Segoe UI" panose="020B0502040204020203" pitchFamily="34" charset="0"/>
                <a:cs typeface="Segoe UI" panose="020B0502040204020203" pitchFamily="34" charset="0"/>
              </a:rPr>
              <a:t>Polycyclic aromatic hydrocarbons</a:t>
            </a:r>
          </a:p>
          <a:p>
            <a:pPr algn="ctr"/>
            <a:r>
              <a:rPr lang="en-US" sz="1200">
                <a:latin typeface="Segoe UI" panose="020B0502040204020203" pitchFamily="34" charset="0"/>
                <a:cs typeface="Segoe UI" panose="020B0502040204020203" pitchFamily="34" charset="0"/>
              </a:rPr>
              <a:t>______________</a:t>
            </a:r>
          </a:p>
          <a:p>
            <a:pPr algn="ctr"/>
            <a:endParaRPr lang="en-US" sz="1200">
              <a:latin typeface="Segoe UI" panose="020B0502040204020203" pitchFamily="34" charset="0"/>
              <a:cs typeface="Segoe UI" panose="020B0502040204020203" pitchFamily="34" charset="0"/>
            </a:endParaRPr>
          </a:p>
          <a:p>
            <a:pPr algn="ctr"/>
            <a:endParaRPr lang="en-US" sz="1200">
              <a:latin typeface="Segoe UI" panose="020B0502040204020203" pitchFamily="34" charset="0"/>
              <a:cs typeface="Segoe UI" panose="020B0502040204020203" pitchFamily="34" charset="0"/>
            </a:endParaRPr>
          </a:p>
          <a:p>
            <a:pPr algn="ctr"/>
            <a:r>
              <a:rPr lang="en-US" sz="1200">
                <a:latin typeface="Segoe UI" panose="020B0502040204020203" pitchFamily="34" charset="0"/>
                <a:cs typeface="Segoe UI" panose="020B0502040204020203" pitchFamily="34" charset="0"/>
              </a:rPr>
              <a:t>__________</a:t>
            </a:r>
          </a:p>
          <a:p>
            <a:pPr algn="ctr"/>
            <a:endParaRPr lang="en-US" sz="1200">
              <a:latin typeface="Segoe UI" panose="020B0502040204020203" pitchFamily="34" charset="0"/>
              <a:cs typeface="Segoe UI" panose="020B0502040204020203" pitchFamily="34" charset="0"/>
            </a:endParaRPr>
          </a:p>
          <a:p>
            <a:pPr algn="ctr"/>
            <a:r>
              <a:rPr lang="en-US" sz="1600">
                <a:latin typeface="Segoe UI" panose="020B0502040204020203" pitchFamily="34" charset="0"/>
                <a:cs typeface="Segoe UI" panose="020B0502040204020203" pitchFamily="34" charset="0"/>
              </a:rPr>
              <a:t>Subject to the California Toxicity Criteria Rule and regulated by the State of California Department of Toxic Substances Control (DTSC)</a:t>
            </a:r>
          </a:p>
        </p:txBody>
      </p:sp>
      <p:sp>
        <p:nvSpPr>
          <p:cNvPr id="4" name="TextBox 3">
            <a:extLst>
              <a:ext uri="{FF2B5EF4-FFF2-40B4-BE49-F238E27FC236}">
                <a16:creationId xmlns:a16="http://schemas.microsoft.com/office/drawing/2014/main" id="{87BA3F2E-A562-F26C-8A92-B0566C180F32}"/>
              </a:ext>
            </a:extLst>
          </p:cNvPr>
          <p:cNvSpPr txBox="1"/>
          <p:nvPr/>
        </p:nvSpPr>
        <p:spPr>
          <a:xfrm>
            <a:off x="2767749" y="3437987"/>
            <a:ext cx="3903076" cy="369332"/>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US" dirty="0">
                <a:ln>
                  <a:solidFill>
                    <a:schemeClr val="tx1"/>
                  </a:solidFill>
                </a:ln>
                <a:latin typeface="+mj-lt"/>
              </a:rPr>
              <a:t>Sometimes found in pipeline coatings</a:t>
            </a:r>
          </a:p>
        </p:txBody>
      </p:sp>
    </p:spTree>
    <p:extLst>
      <p:ext uri="{BB962C8B-B14F-4D97-AF65-F5344CB8AC3E}">
        <p14:creationId xmlns:p14="http://schemas.microsoft.com/office/powerpoint/2010/main" val="321140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DFCF-A44D-A022-B185-9663F0810E91}"/>
              </a:ext>
            </a:extLst>
          </p:cNvPr>
          <p:cNvSpPr>
            <a:spLocks noGrp="1"/>
          </p:cNvSpPr>
          <p:nvPr>
            <p:ph type="sldNum" sz="quarter" idx="12"/>
          </p:nvPr>
        </p:nvSpPr>
        <p:spPr/>
        <p:txBody>
          <a:bodyPr/>
          <a:lstStyle/>
          <a:p>
            <a:fld id="{5E94BA17-8AE8-4651-9FD9-8589E5D42325}" type="slidenum">
              <a:rPr lang="en-US" smtClean="0"/>
              <a:t>11</a:t>
            </a:fld>
            <a:endParaRPr lang="en-US"/>
          </a:p>
        </p:txBody>
      </p:sp>
      <p:sp>
        <p:nvSpPr>
          <p:cNvPr id="3" name="TextBox 2">
            <a:extLst>
              <a:ext uri="{FF2B5EF4-FFF2-40B4-BE49-F238E27FC236}">
                <a16:creationId xmlns:a16="http://schemas.microsoft.com/office/drawing/2014/main" id="{B10F6186-270E-FBE8-E969-1DF310DEAF11}"/>
              </a:ext>
            </a:extLst>
          </p:cNvPr>
          <p:cNvSpPr txBox="1"/>
          <p:nvPr/>
        </p:nvSpPr>
        <p:spPr>
          <a:xfrm>
            <a:off x="628650" y="365126"/>
            <a:ext cx="78867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latin typeface="Segoe UI Light" panose="020B0502040204020203" pitchFamily="34" charset="0"/>
                <a:ea typeface="+mj-ea"/>
                <a:cs typeface="+mj-cs"/>
              </a:rPr>
              <a:t>Important</a:t>
            </a:r>
          </a:p>
        </p:txBody>
      </p:sp>
      <p:pic>
        <p:nvPicPr>
          <p:cNvPr id="4" name="Picture 3" descr="A hand pouring water into a glass&#10;&#10;Description automatically generated with low confidence">
            <a:extLst>
              <a:ext uri="{FF2B5EF4-FFF2-40B4-BE49-F238E27FC236}">
                <a16:creationId xmlns:a16="http://schemas.microsoft.com/office/drawing/2014/main" id="{155AD752-4CB2-EB3D-8CFD-74141F9ABFD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0687" b="-3"/>
          <a:stretch/>
        </p:blipFill>
        <p:spPr>
          <a:xfrm>
            <a:off x="628650" y="1825625"/>
            <a:ext cx="3886200" cy="4351338"/>
          </a:xfrm>
          <a:prstGeom prst="rect">
            <a:avLst/>
          </a:prstGeom>
          <a:noFill/>
          <a:ln>
            <a:noFill/>
          </a:ln>
          <a:effectLst>
            <a:softEdge rad="112500"/>
          </a:effectLst>
        </p:spPr>
      </p:pic>
      <p:sp>
        <p:nvSpPr>
          <p:cNvPr id="6" name="Content Placeholder 3">
            <a:extLst>
              <a:ext uri="{FF2B5EF4-FFF2-40B4-BE49-F238E27FC236}">
                <a16:creationId xmlns:a16="http://schemas.microsoft.com/office/drawing/2014/main" id="{8F2B5E41-00E1-BF2C-7463-8595DD6E1F5C}"/>
              </a:ext>
            </a:extLst>
          </p:cNvPr>
          <p:cNvSpPr txBox="1">
            <a:spLocks/>
          </p:cNvSpPr>
          <p:nvPr/>
        </p:nvSpPr>
        <p:spPr>
          <a:xfrm>
            <a:off x="4629150" y="1825625"/>
            <a:ext cx="38862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Segoe UI"/>
                <a:cs typeface="Segoe UI"/>
              </a:rPr>
              <a:t>The drinking water is safe.</a:t>
            </a:r>
          </a:p>
          <a:p>
            <a:r>
              <a:rPr lang="en-US" dirty="0">
                <a:latin typeface="Segoe UI"/>
                <a:cs typeface="Segoe UI"/>
              </a:rPr>
              <a:t>SCE, like other utilities around the country, is proactively addressing the situation and taking action to comply with all regulations. </a:t>
            </a:r>
          </a:p>
          <a:p>
            <a:r>
              <a:rPr lang="en-US" dirty="0">
                <a:latin typeface="Segoe UI"/>
                <a:cs typeface="Segoe UI"/>
              </a:rPr>
              <a:t>SCE is committed to providing safe water, protecting the environment, and ensuring reliable and affordable water service. </a:t>
            </a:r>
            <a:endParaRPr lang="en-US" dirty="0"/>
          </a:p>
          <a:p>
            <a:pPr marL="0"/>
            <a:endParaRPr lang="en-US" dirty="0"/>
          </a:p>
        </p:txBody>
      </p:sp>
    </p:spTree>
    <p:extLst>
      <p:ext uri="{BB962C8B-B14F-4D97-AF65-F5344CB8AC3E}">
        <p14:creationId xmlns:p14="http://schemas.microsoft.com/office/powerpoint/2010/main" val="269616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69E209-EEC0-2227-C8C7-3CA58550204F}"/>
              </a:ext>
            </a:extLst>
          </p:cNvPr>
          <p:cNvSpPr>
            <a:spLocks noGrp="1"/>
          </p:cNvSpPr>
          <p:nvPr>
            <p:ph type="sldNum" sz="quarter" idx="12"/>
          </p:nvPr>
        </p:nvSpPr>
        <p:spPr/>
        <p:txBody>
          <a:bodyPr/>
          <a:lstStyle/>
          <a:p>
            <a:fld id="{5E94BA17-8AE8-4651-9FD9-8589E5D42325}" type="slidenum">
              <a:rPr lang="en-US" smtClean="0"/>
              <a:t>12</a:t>
            </a:fld>
            <a:endParaRPr lang="en-US"/>
          </a:p>
        </p:txBody>
      </p:sp>
      <p:graphicFrame>
        <p:nvGraphicFramePr>
          <p:cNvPr id="5" name="Content Placeholder 4">
            <a:extLst>
              <a:ext uri="{FF2B5EF4-FFF2-40B4-BE49-F238E27FC236}">
                <a16:creationId xmlns:a16="http://schemas.microsoft.com/office/drawing/2014/main" id="{A5B9658D-D004-6C43-5651-9FCD1F79B5EA}"/>
              </a:ext>
            </a:extLst>
          </p:cNvPr>
          <p:cNvGraphicFramePr>
            <a:graphicFrameLocks noGrp="1"/>
          </p:cNvGraphicFramePr>
          <p:nvPr>
            <p:ph idx="1"/>
            <p:extLst>
              <p:ext uri="{D42A27DB-BD31-4B8C-83A1-F6EECF244321}">
                <p14:modId xmlns:p14="http://schemas.microsoft.com/office/powerpoint/2010/main" val="259046507"/>
              </p:ext>
            </p:extLst>
          </p:nvPr>
        </p:nvGraphicFramePr>
        <p:xfrm>
          <a:off x="832901" y="1769424"/>
          <a:ext cx="7478197" cy="4096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04250835-5A9F-08CB-C5F3-B4899E096A08}"/>
              </a:ext>
            </a:extLst>
          </p:cNvPr>
          <p:cNvSpPr>
            <a:spLocks noGrp="1"/>
          </p:cNvSpPr>
          <p:nvPr>
            <p:ph type="title"/>
          </p:nvPr>
        </p:nvSpPr>
        <p:spPr>
          <a:xfrm>
            <a:off x="223838" y="365125"/>
            <a:ext cx="8689975" cy="506413"/>
          </a:xfrm>
        </p:spPr>
        <p:txBody>
          <a:bodyPr>
            <a:noAutofit/>
          </a:bodyPr>
          <a:lstStyle/>
          <a:p>
            <a:r>
              <a:rPr lang="en-US" sz="3200" b="1"/>
              <a:t>Catalina Island Water Pipeline Project</a:t>
            </a:r>
            <a:br>
              <a:rPr lang="en-US" sz="3200" b="1"/>
            </a:br>
            <a:r>
              <a:rPr lang="en-US" sz="3200" b="1"/>
              <a:t>What’s Happened So Far</a:t>
            </a:r>
          </a:p>
        </p:txBody>
      </p:sp>
    </p:spTree>
    <p:extLst>
      <p:ext uri="{BB962C8B-B14F-4D97-AF65-F5344CB8AC3E}">
        <p14:creationId xmlns:p14="http://schemas.microsoft.com/office/powerpoint/2010/main" val="132904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C50894-05A3-4130-BB9B-F130FF1C7BBB}"/>
              </a:ext>
            </a:extLst>
          </p:cNvPr>
          <p:cNvSpPr>
            <a:spLocks noGrp="1"/>
          </p:cNvSpPr>
          <p:nvPr>
            <p:ph type="sldNum" sz="quarter" idx="12"/>
          </p:nvPr>
        </p:nvSpPr>
        <p:spPr/>
        <p:txBody>
          <a:bodyPr/>
          <a:lstStyle/>
          <a:p>
            <a:fld id="{5E94BA17-8AE8-4651-9FD9-8589E5D42325}" type="slidenum">
              <a:rPr lang="en-US" smtClean="0"/>
              <a:t>13</a:t>
            </a:fld>
            <a:endParaRPr lang="en-US"/>
          </a:p>
        </p:txBody>
      </p:sp>
      <p:sp>
        <p:nvSpPr>
          <p:cNvPr id="3" name="Title 2">
            <a:extLst>
              <a:ext uri="{FF2B5EF4-FFF2-40B4-BE49-F238E27FC236}">
                <a16:creationId xmlns:a16="http://schemas.microsoft.com/office/drawing/2014/main" id="{913FB0AA-02D9-4DBB-317F-0CADA491B043}"/>
              </a:ext>
            </a:extLst>
          </p:cNvPr>
          <p:cNvSpPr>
            <a:spLocks noGrp="1"/>
          </p:cNvSpPr>
          <p:nvPr>
            <p:ph type="title"/>
          </p:nvPr>
        </p:nvSpPr>
        <p:spPr/>
        <p:txBody>
          <a:bodyPr>
            <a:noAutofit/>
          </a:bodyPr>
          <a:lstStyle/>
          <a:p>
            <a:r>
              <a:rPr lang="en-US" sz="3200" b="1"/>
              <a:t>Catalina Island Water Pipeline Project</a:t>
            </a:r>
            <a:br>
              <a:rPr lang="en-US" sz="3200" b="1"/>
            </a:br>
            <a:r>
              <a:rPr lang="en-US" sz="3200" b="1"/>
              <a:t>What’s Next</a:t>
            </a:r>
          </a:p>
        </p:txBody>
      </p:sp>
      <p:sp>
        <p:nvSpPr>
          <p:cNvPr id="4" name="Content Placeholder 3">
            <a:extLst>
              <a:ext uri="{FF2B5EF4-FFF2-40B4-BE49-F238E27FC236}">
                <a16:creationId xmlns:a16="http://schemas.microsoft.com/office/drawing/2014/main" id="{69286345-998D-ED5B-93B8-968340A67311}"/>
              </a:ext>
            </a:extLst>
          </p:cNvPr>
          <p:cNvSpPr>
            <a:spLocks noGrp="1"/>
          </p:cNvSpPr>
          <p:nvPr>
            <p:ph idx="1"/>
          </p:nvPr>
        </p:nvSpPr>
        <p:spPr>
          <a:xfrm>
            <a:off x="381662" y="4869660"/>
            <a:ext cx="8531938" cy="1504447"/>
          </a:xfrm>
        </p:spPr>
        <p:txBody>
          <a:bodyPr/>
          <a:lstStyle/>
          <a:p>
            <a:pPr marL="0" indent="0" algn="ctr">
              <a:buNone/>
            </a:pPr>
            <a:endParaRPr lang="en-US" sz="2000" b="1" i="1"/>
          </a:p>
          <a:p>
            <a:pPr marL="0" indent="0" algn="ctr">
              <a:buNone/>
            </a:pPr>
            <a:r>
              <a:rPr lang="en-US" sz="2000" b="1" i="1"/>
              <a:t>These assessments and actions – and the coordination with the regulatory agencies – is a complex, long-term, multi-year process</a:t>
            </a:r>
            <a:endParaRPr lang="en-US" b="1" i="1"/>
          </a:p>
        </p:txBody>
      </p:sp>
      <p:graphicFrame>
        <p:nvGraphicFramePr>
          <p:cNvPr id="5" name="Diagram 4">
            <a:extLst>
              <a:ext uri="{FF2B5EF4-FFF2-40B4-BE49-F238E27FC236}">
                <a16:creationId xmlns:a16="http://schemas.microsoft.com/office/drawing/2014/main" id="{FD51A5C7-F115-6644-D7F1-3FEF57062CBC}"/>
              </a:ext>
            </a:extLst>
          </p:cNvPr>
          <p:cNvGraphicFramePr/>
          <p:nvPr>
            <p:extLst>
              <p:ext uri="{D42A27DB-BD31-4B8C-83A1-F6EECF244321}">
                <p14:modId xmlns:p14="http://schemas.microsoft.com/office/powerpoint/2010/main" val="2549644453"/>
              </p:ext>
            </p:extLst>
          </p:nvPr>
        </p:nvGraphicFramePr>
        <p:xfrm>
          <a:off x="1225088" y="1384241"/>
          <a:ext cx="6845086" cy="373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87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7158B6-843A-9FA7-122C-79D06C5E32E5}"/>
              </a:ext>
            </a:extLst>
          </p:cNvPr>
          <p:cNvSpPr>
            <a:spLocks noGrp="1"/>
          </p:cNvSpPr>
          <p:nvPr>
            <p:ph type="sldNum" sz="quarter" idx="12"/>
          </p:nvPr>
        </p:nvSpPr>
        <p:spPr/>
        <p:txBody>
          <a:bodyPr/>
          <a:lstStyle/>
          <a:p>
            <a:fld id="{5E94BA17-8AE8-4651-9FD9-8589E5D42325}" type="slidenum">
              <a:rPr lang="en-US" smtClean="0"/>
              <a:t>14</a:t>
            </a:fld>
            <a:endParaRPr lang="en-US"/>
          </a:p>
        </p:txBody>
      </p:sp>
      <p:sp>
        <p:nvSpPr>
          <p:cNvPr id="12" name="TextBox 11">
            <a:extLst>
              <a:ext uri="{FF2B5EF4-FFF2-40B4-BE49-F238E27FC236}">
                <a16:creationId xmlns:a16="http://schemas.microsoft.com/office/drawing/2014/main" id="{22B903C2-753E-9E6F-3194-D3BEE9F17994}"/>
              </a:ext>
            </a:extLst>
          </p:cNvPr>
          <p:cNvSpPr txBox="1"/>
          <p:nvPr/>
        </p:nvSpPr>
        <p:spPr>
          <a:xfrm>
            <a:off x="793216" y="1976423"/>
            <a:ext cx="6779017" cy="2905154"/>
          </a:xfrm>
          <a:prstGeom prst="rect">
            <a:avLst/>
          </a:prstGeom>
          <a:solidFill>
            <a:schemeClr val="bg1"/>
          </a:solidFill>
        </p:spPr>
        <p:txBody>
          <a:bodyPr wrap="square" lIns="91440" tIns="45720" rIns="91440" bIns="45720" anchor="t">
            <a:spAutoFit/>
          </a:bodyPr>
          <a:lstStyle/>
          <a:p>
            <a:pPr marL="0" marR="0">
              <a:lnSpc>
                <a:spcPct val="107000"/>
              </a:lnSpc>
              <a:spcBef>
                <a:spcPts val="0"/>
              </a:spcBef>
              <a:spcAft>
                <a:spcPts val="0"/>
              </a:spcAft>
            </a:pPr>
            <a:endParaRPr lang="en-US" sz="1600" dirty="0">
              <a:effectLst/>
              <a:latin typeface="Segoe UI" panose="020B0502040204020203" pitchFamily="34" charset="0"/>
              <a:ea typeface="Times New Roman" panose="02020603050405020304" pitchFamily="18" charset="0"/>
              <a:cs typeface="Segoe UI" panose="020B0502040204020203" pitchFamily="34" charset="0"/>
            </a:endParaRPr>
          </a:p>
          <a:p>
            <a:pPr marL="342900" marR="0" indent="-342900">
              <a:lnSpc>
                <a:spcPct val="107000"/>
              </a:lnSpc>
              <a:spcBef>
                <a:spcPts val="0"/>
              </a:spcBef>
              <a:spcAft>
                <a:spcPts val="0"/>
              </a:spcAft>
              <a:buFont typeface="Arial" panose="020B0604020202020204" pitchFamily="34" charset="0"/>
              <a:buChar char="•"/>
            </a:pPr>
            <a:r>
              <a:rPr lang="en-US" sz="2000" dirty="0">
                <a:effectLst/>
                <a:latin typeface="Segoe UI" panose="020B0502040204020203" pitchFamily="34" charset="0"/>
                <a:ea typeface="Times New Roman" panose="02020603050405020304" pitchFamily="18" charset="0"/>
                <a:cs typeface="Segoe UI" panose="020B0502040204020203" pitchFamily="34" charset="0"/>
              </a:rPr>
              <a:t>This is a </a:t>
            </a:r>
            <a:r>
              <a:rPr lang="en-US" sz="2000">
                <a:effectLst/>
                <a:latin typeface="Segoe UI" panose="020B0502040204020203" pitchFamily="34" charset="0"/>
                <a:ea typeface="Times New Roman" panose="02020603050405020304" pitchFamily="18" charset="0"/>
                <a:cs typeface="Segoe UI" panose="020B0502040204020203" pitchFamily="34" charset="0"/>
              </a:rPr>
              <a:t>multi-year project</a:t>
            </a:r>
            <a:r>
              <a:rPr lang="en-US" sz="2000" dirty="0">
                <a:effectLst/>
                <a:latin typeface="Segoe UI" panose="020B0502040204020203" pitchFamily="34" charset="0"/>
                <a:ea typeface="Times New Roman" panose="02020603050405020304" pitchFamily="18" charset="0"/>
                <a:cs typeface="Segoe UI" panose="020B0502040204020203" pitchFamily="34" charset="0"/>
              </a:rPr>
              <a:t>.</a:t>
            </a:r>
          </a:p>
          <a:p>
            <a:pPr marL="342900" marR="0" indent="-342900">
              <a:lnSpc>
                <a:spcPct val="107000"/>
              </a:lnSpc>
              <a:spcBef>
                <a:spcPts val="0"/>
              </a:spcBef>
              <a:spcAft>
                <a:spcPts val="0"/>
              </a:spcAft>
              <a:buFont typeface="Arial" panose="020B0604020202020204" pitchFamily="34" charset="0"/>
              <a:buChar char="•"/>
            </a:pPr>
            <a:endParaRPr lang="en-US" sz="2000" dirty="0">
              <a:effectLst/>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107000"/>
              </a:lnSpc>
              <a:buFont typeface="Arial" panose="020B0604020202020204" pitchFamily="34" charset="0"/>
              <a:buChar char="•"/>
            </a:pPr>
            <a:r>
              <a:rPr lang="en-US" sz="2000" dirty="0">
                <a:effectLst/>
                <a:latin typeface="Segoe UI" panose="020B0502040204020203" pitchFamily="34" charset="0"/>
                <a:ea typeface="Times New Roman" panose="02020603050405020304" pitchFamily="18" charset="0"/>
                <a:cs typeface="Segoe UI" panose="020B0502040204020203" pitchFamily="34" charset="0"/>
              </a:rPr>
              <a:t>Project involves removal of soil in an environmentally responsible manner under the oversight of state and federal agencies.</a:t>
            </a:r>
          </a:p>
          <a:p>
            <a:pPr marL="342900" indent="-342900">
              <a:lnSpc>
                <a:spcPct val="107000"/>
              </a:lnSpc>
              <a:buFont typeface="Arial" panose="020B0604020202020204" pitchFamily="34" charset="0"/>
              <a:buChar char="•"/>
            </a:pPr>
            <a:endParaRPr lang="en-US" sz="2000" dirty="0">
              <a:effectLst/>
              <a:latin typeface="Segoe UI" panose="020B0502040204020203" pitchFamily="34" charset="0"/>
              <a:ea typeface="Times New Roman" panose="02020603050405020304" pitchFamily="18" charset="0"/>
              <a:cs typeface="Segoe UI" panose="020B0502040204020203" pitchFamily="34" charset="0"/>
            </a:endParaRPr>
          </a:p>
          <a:p>
            <a:pPr marL="342900" indent="-342900">
              <a:lnSpc>
                <a:spcPct val="107000"/>
              </a:lnSpc>
              <a:buFont typeface="Arial" panose="020B0604020202020204" pitchFamily="34" charset="0"/>
              <a:buChar char="•"/>
            </a:pPr>
            <a:r>
              <a:rPr lang="en-US" sz="2000" dirty="0">
                <a:effectLst/>
                <a:latin typeface="Segoe UI"/>
                <a:ea typeface="Times New Roman" panose="02020603050405020304" pitchFamily="18" charset="0"/>
                <a:cs typeface="Segoe UI"/>
              </a:rPr>
              <a:t>The drinking water is tested regularly and safe.</a:t>
            </a:r>
          </a:p>
          <a:p>
            <a:pPr marL="342900" indent="-342900">
              <a:lnSpc>
                <a:spcPct val="107000"/>
              </a:lnSpc>
              <a:buFont typeface="+mj-lt"/>
              <a:buAutoNum type="arabicPeriod"/>
            </a:pPr>
            <a:endParaRPr lang="en-US" sz="1600" dirty="0">
              <a:effectLst/>
              <a:latin typeface="Segoe UI"/>
              <a:ea typeface="Times New Roman" panose="02020603050405020304" pitchFamily="18" charset="0"/>
              <a:cs typeface="Segoe UI"/>
            </a:endParaRPr>
          </a:p>
        </p:txBody>
      </p:sp>
      <p:sp>
        <p:nvSpPr>
          <p:cNvPr id="13" name="Title 2">
            <a:extLst>
              <a:ext uri="{FF2B5EF4-FFF2-40B4-BE49-F238E27FC236}">
                <a16:creationId xmlns:a16="http://schemas.microsoft.com/office/drawing/2014/main" id="{0EC0E9CE-69B6-5C7A-8B97-ED39CB2C4A2D}"/>
              </a:ext>
            </a:extLst>
          </p:cNvPr>
          <p:cNvSpPr>
            <a:spLocks noGrp="1"/>
          </p:cNvSpPr>
          <p:nvPr>
            <p:ph type="title"/>
          </p:nvPr>
        </p:nvSpPr>
        <p:spPr>
          <a:xfrm>
            <a:off x="223200" y="365127"/>
            <a:ext cx="8374535" cy="506073"/>
          </a:xfrm>
        </p:spPr>
        <p:txBody>
          <a:bodyPr>
            <a:noAutofit/>
          </a:bodyPr>
          <a:lstStyle/>
          <a:p>
            <a:r>
              <a:rPr lang="en-US" sz="4800" dirty="0"/>
              <a:t>Catalina Water Pipeline Project</a:t>
            </a:r>
            <a:br>
              <a:rPr lang="en-US" sz="4800" dirty="0"/>
            </a:br>
            <a:r>
              <a:rPr lang="en-US" sz="4800" dirty="0"/>
              <a:t>Key Takeaways</a:t>
            </a:r>
          </a:p>
        </p:txBody>
      </p:sp>
    </p:spTree>
    <p:extLst>
      <p:ext uri="{BB962C8B-B14F-4D97-AF65-F5344CB8AC3E}">
        <p14:creationId xmlns:p14="http://schemas.microsoft.com/office/powerpoint/2010/main" val="285055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47833-09F1-30BF-D409-4094BA6AA528}"/>
              </a:ext>
            </a:extLst>
          </p:cNvPr>
          <p:cNvSpPr>
            <a:spLocks noGrp="1"/>
          </p:cNvSpPr>
          <p:nvPr>
            <p:ph type="sldNum" sz="quarter" idx="12"/>
          </p:nvPr>
        </p:nvSpPr>
        <p:spPr/>
        <p:txBody>
          <a:bodyPr/>
          <a:lstStyle/>
          <a:p>
            <a:fld id="{5E94BA17-8AE8-4651-9FD9-8589E5D42325}" type="slidenum">
              <a:rPr lang="en-US" smtClean="0"/>
              <a:t>15</a:t>
            </a:fld>
            <a:endParaRPr lang="en-US"/>
          </a:p>
        </p:txBody>
      </p:sp>
      <p:sp>
        <p:nvSpPr>
          <p:cNvPr id="3" name="Title 2">
            <a:extLst>
              <a:ext uri="{FF2B5EF4-FFF2-40B4-BE49-F238E27FC236}">
                <a16:creationId xmlns:a16="http://schemas.microsoft.com/office/drawing/2014/main" id="{5B2B86F0-CCEA-DDD7-A668-EEBFC9C7D733}"/>
              </a:ext>
            </a:extLst>
          </p:cNvPr>
          <p:cNvSpPr>
            <a:spLocks noGrp="1"/>
          </p:cNvSpPr>
          <p:nvPr>
            <p:ph type="title"/>
          </p:nvPr>
        </p:nvSpPr>
        <p:spPr>
          <a:xfrm>
            <a:off x="304343" y="306615"/>
            <a:ext cx="8274881" cy="1069226"/>
          </a:xfrm>
        </p:spPr>
        <p:txBody>
          <a:bodyPr>
            <a:noAutofit/>
          </a:bodyPr>
          <a:lstStyle/>
          <a:p>
            <a:r>
              <a:rPr lang="en-US" sz="3600" b="1"/>
              <a:t>SCE Priority: Consistent and Frequent Community Engagement</a:t>
            </a:r>
            <a:endParaRPr lang="en-US" sz="3200" b="1"/>
          </a:p>
        </p:txBody>
      </p:sp>
      <p:graphicFrame>
        <p:nvGraphicFramePr>
          <p:cNvPr id="5" name="Content Placeholder 4">
            <a:extLst>
              <a:ext uri="{FF2B5EF4-FFF2-40B4-BE49-F238E27FC236}">
                <a16:creationId xmlns:a16="http://schemas.microsoft.com/office/drawing/2014/main" id="{69A64156-1F90-032F-F0C4-C708110D8C41}"/>
              </a:ext>
            </a:extLst>
          </p:cNvPr>
          <p:cNvGraphicFramePr>
            <a:graphicFrameLocks noGrp="1"/>
          </p:cNvGraphicFramePr>
          <p:nvPr>
            <p:ph idx="1"/>
            <p:extLst>
              <p:ext uri="{D42A27DB-BD31-4B8C-83A1-F6EECF244321}">
                <p14:modId xmlns:p14="http://schemas.microsoft.com/office/powerpoint/2010/main" val="3172272135"/>
              </p:ext>
            </p:extLst>
          </p:nvPr>
        </p:nvGraphicFramePr>
        <p:xfrm>
          <a:off x="304343" y="1443789"/>
          <a:ext cx="8762655" cy="484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F7928A92-AF36-EE8C-0076-9BE1782445A9}"/>
              </a:ext>
            </a:extLst>
          </p:cNvPr>
          <p:cNvSpPr txBox="1"/>
          <p:nvPr/>
        </p:nvSpPr>
        <p:spPr>
          <a:xfrm>
            <a:off x="3327591" y="3255745"/>
            <a:ext cx="2716158" cy="1015663"/>
          </a:xfrm>
          <a:prstGeom prst="rect">
            <a:avLst/>
          </a:prstGeom>
          <a:noFill/>
        </p:spPr>
        <p:txBody>
          <a:bodyPr wrap="square" rtlCol="0">
            <a:spAutoFit/>
          </a:bodyPr>
          <a:lstStyle/>
          <a:p>
            <a:pPr algn="ctr"/>
            <a:r>
              <a:rPr lang="en-US" sz="2000">
                <a:latin typeface="Segoe UI" panose="020B0502040204020203" pitchFamily="34" charset="0"/>
                <a:cs typeface="Segoe UI" panose="020B0502040204020203" pitchFamily="34" charset="0"/>
              </a:rPr>
              <a:t>Share Information</a:t>
            </a:r>
          </a:p>
          <a:p>
            <a:pPr algn="ctr"/>
            <a:r>
              <a:rPr lang="en-US" sz="2000">
                <a:latin typeface="Segoe UI" panose="020B0502040204020203" pitchFamily="34" charset="0"/>
                <a:cs typeface="Segoe UI" panose="020B0502040204020203" pitchFamily="34" charset="0"/>
              </a:rPr>
              <a:t>Answer Questions</a:t>
            </a:r>
          </a:p>
          <a:p>
            <a:pPr algn="ctr"/>
            <a:r>
              <a:rPr lang="en-US" sz="2000">
                <a:latin typeface="Segoe UI" panose="020B0502040204020203" pitchFamily="34" charset="0"/>
                <a:cs typeface="Segoe UI" panose="020B0502040204020203" pitchFamily="34" charset="0"/>
              </a:rPr>
              <a:t>Solicit Input</a:t>
            </a:r>
          </a:p>
        </p:txBody>
      </p:sp>
    </p:spTree>
    <p:extLst>
      <p:ext uri="{BB962C8B-B14F-4D97-AF65-F5344CB8AC3E}">
        <p14:creationId xmlns:p14="http://schemas.microsoft.com/office/powerpoint/2010/main" val="3697667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3E6EC9-A580-79AA-FDD8-B401A015A34E}"/>
              </a:ext>
            </a:extLst>
          </p:cNvPr>
          <p:cNvSpPr>
            <a:spLocks noGrp="1"/>
          </p:cNvSpPr>
          <p:nvPr>
            <p:ph type="sldNum" sz="quarter" idx="12"/>
          </p:nvPr>
        </p:nvSpPr>
        <p:spPr/>
        <p:txBody>
          <a:bodyPr/>
          <a:lstStyle/>
          <a:p>
            <a:fld id="{5E94BA17-8AE8-4651-9FD9-8589E5D42325}" type="slidenum">
              <a:rPr lang="en-US" smtClean="0"/>
              <a:t>16</a:t>
            </a:fld>
            <a:endParaRPr lang="en-US"/>
          </a:p>
        </p:txBody>
      </p:sp>
      <p:pic>
        <p:nvPicPr>
          <p:cNvPr id="8" name="Picture 7">
            <a:extLst>
              <a:ext uri="{FF2B5EF4-FFF2-40B4-BE49-F238E27FC236}">
                <a16:creationId xmlns:a16="http://schemas.microsoft.com/office/drawing/2014/main" id="{2535534E-9EC0-B212-7504-F7A25398651F}"/>
              </a:ext>
            </a:extLst>
          </p:cNvPr>
          <p:cNvPicPr>
            <a:picLocks noChangeAspect="1"/>
          </p:cNvPicPr>
          <p:nvPr/>
        </p:nvPicPr>
        <p:blipFill rotWithShape="1">
          <a:blip r:embed="rId3"/>
          <a:srcRect l="11200" r="12200"/>
          <a:stretch/>
        </p:blipFill>
        <p:spPr>
          <a:xfrm>
            <a:off x="950976" y="438434"/>
            <a:ext cx="7004304" cy="55535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8372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1D5EF2-FBA9-6D26-4654-EF0EA662776F}"/>
              </a:ext>
            </a:extLst>
          </p:cNvPr>
          <p:cNvSpPr>
            <a:spLocks noGrp="1"/>
          </p:cNvSpPr>
          <p:nvPr>
            <p:ph type="sldNum" sz="quarter" idx="12"/>
          </p:nvPr>
        </p:nvSpPr>
        <p:spPr/>
        <p:txBody>
          <a:bodyPr/>
          <a:lstStyle/>
          <a:p>
            <a:fld id="{5E94BA17-8AE8-4651-9FD9-8589E5D42325}" type="slidenum">
              <a:rPr lang="en-US" smtClean="0"/>
              <a:t>17</a:t>
            </a:fld>
            <a:endParaRPr lang="en-US"/>
          </a:p>
        </p:txBody>
      </p:sp>
      <p:pic>
        <p:nvPicPr>
          <p:cNvPr id="4" name="Picture 3">
            <a:extLst>
              <a:ext uri="{FF2B5EF4-FFF2-40B4-BE49-F238E27FC236}">
                <a16:creationId xmlns:a16="http://schemas.microsoft.com/office/drawing/2014/main" id="{4F9165BF-95E3-3EF2-912E-B79FE93B1E9A}"/>
              </a:ext>
            </a:extLst>
          </p:cNvPr>
          <p:cNvPicPr>
            <a:picLocks noChangeAspect="1"/>
          </p:cNvPicPr>
          <p:nvPr/>
        </p:nvPicPr>
        <p:blipFill rotWithShape="1">
          <a:blip r:embed="rId3"/>
          <a:srcRect l="4805" r="7282" b="11403"/>
          <a:stretch/>
        </p:blipFill>
        <p:spPr>
          <a:xfrm>
            <a:off x="748145" y="569090"/>
            <a:ext cx="7457703" cy="5139929"/>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B41717C5-5366-1FD6-6053-C64B9A579FC4}"/>
              </a:ext>
            </a:extLst>
          </p:cNvPr>
          <p:cNvSpPr/>
          <p:nvPr/>
        </p:nvSpPr>
        <p:spPr>
          <a:xfrm>
            <a:off x="498764" y="4334494"/>
            <a:ext cx="5581402" cy="1683354"/>
          </a:xfrm>
          <a:prstGeom prst="ellipse">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08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BCCB53-FDA4-DBBD-2754-33D766A89F44}"/>
              </a:ext>
            </a:extLst>
          </p:cNvPr>
          <p:cNvSpPr>
            <a:spLocks noGrp="1"/>
          </p:cNvSpPr>
          <p:nvPr>
            <p:ph type="sldNum" sz="quarter" idx="12"/>
          </p:nvPr>
        </p:nvSpPr>
        <p:spPr/>
        <p:txBody>
          <a:bodyPr/>
          <a:lstStyle/>
          <a:p>
            <a:fld id="{5E94BA17-8AE8-4651-9FD9-8589E5D42325}" type="slidenum">
              <a:rPr lang="en-US" smtClean="0"/>
              <a:t>18</a:t>
            </a:fld>
            <a:endParaRPr lang="en-US"/>
          </a:p>
        </p:txBody>
      </p:sp>
      <p:sp>
        <p:nvSpPr>
          <p:cNvPr id="4" name="Content Placeholder 3">
            <a:extLst>
              <a:ext uri="{FF2B5EF4-FFF2-40B4-BE49-F238E27FC236}">
                <a16:creationId xmlns:a16="http://schemas.microsoft.com/office/drawing/2014/main" id="{D5778563-28D4-4F34-48EA-142FAC087CE5}"/>
              </a:ext>
            </a:extLst>
          </p:cNvPr>
          <p:cNvSpPr>
            <a:spLocks noGrp="1"/>
          </p:cNvSpPr>
          <p:nvPr>
            <p:ph idx="1"/>
          </p:nvPr>
        </p:nvSpPr>
        <p:spPr>
          <a:xfrm>
            <a:off x="628650" y="2205923"/>
            <a:ext cx="4188528" cy="5233764"/>
          </a:xfrm>
        </p:spPr>
        <p:txBody>
          <a:bodyPr/>
          <a:lstStyle/>
          <a:p>
            <a:r>
              <a:rPr lang="en-US" sz="1800" dirty="0"/>
              <a:t>The California Department of Toxic Substances Control (DTSC) also prioritizes public engagement</a:t>
            </a:r>
          </a:p>
          <a:p>
            <a:r>
              <a:rPr lang="en-US" sz="1800" dirty="0"/>
              <a:t>July: DTSC mailed survey to Catalina Island community members</a:t>
            </a:r>
          </a:p>
          <a:p>
            <a:r>
              <a:rPr lang="en-US" sz="1800" dirty="0"/>
              <a:t>Purpose: To ask community members about their preferences for receiving information and participating in outreach processes. </a:t>
            </a:r>
          </a:p>
        </p:txBody>
      </p:sp>
      <p:sp>
        <p:nvSpPr>
          <p:cNvPr id="3" name="TextBox 2">
            <a:extLst>
              <a:ext uri="{FF2B5EF4-FFF2-40B4-BE49-F238E27FC236}">
                <a16:creationId xmlns:a16="http://schemas.microsoft.com/office/drawing/2014/main" id="{9DA2352D-87A4-6159-EB82-0E9C0EB6C626}"/>
              </a:ext>
            </a:extLst>
          </p:cNvPr>
          <p:cNvSpPr txBox="1"/>
          <p:nvPr/>
        </p:nvSpPr>
        <p:spPr>
          <a:xfrm>
            <a:off x="374400" y="441858"/>
            <a:ext cx="8766118" cy="1077218"/>
          </a:xfrm>
          <a:prstGeom prst="rect">
            <a:avLst/>
          </a:prstGeom>
          <a:noFill/>
        </p:spPr>
        <p:txBody>
          <a:bodyPr wrap="none" rtlCol="0">
            <a:spAutoFit/>
          </a:bodyPr>
          <a:lstStyle/>
          <a:p>
            <a:r>
              <a:rPr lang="en-US" sz="3200" b="1" dirty="0">
                <a:latin typeface="Segoe UI Light" panose="020B0502040204020203" pitchFamily="34" charset="0"/>
                <a:cs typeface="Segoe UI Light" panose="020B0502040204020203" pitchFamily="34" charset="0"/>
              </a:rPr>
              <a:t>California Department of Toxic Substances Control</a:t>
            </a:r>
          </a:p>
          <a:p>
            <a:r>
              <a:rPr lang="en-US" sz="3200" b="1" dirty="0">
                <a:latin typeface="Segoe UI Light" panose="020B0502040204020203" pitchFamily="34" charset="0"/>
                <a:cs typeface="Segoe UI Light" panose="020B0502040204020203" pitchFamily="34" charset="0"/>
              </a:rPr>
              <a:t>Public Involvement Program</a:t>
            </a:r>
          </a:p>
        </p:txBody>
      </p:sp>
      <p:pic>
        <p:nvPicPr>
          <p:cNvPr id="1028" name="Picture 4" descr="No photo description available.">
            <a:extLst>
              <a:ext uri="{FF2B5EF4-FFF2-40B4-BE49-F238E27FC236}">
                <a16:creationId xmlns:a16="http://schemas.microsoft.com/office/drawing/2014/main" id="{24B8C024-626F-023D-1482-CD293543C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514" y="1335589"/>
            <a:ext cx="1740668" cy="17406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A933152-2166-CED1-D394-ED6C146A6F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15" r="15000" b="2"/>
          <a:stretch/>
        </p:blipFill>
        <p:spPr bwMode="auto">
          <a:xfrm>
            <a:off x="5985710" y="3277590"/>
            <a:ext cx="2323236" cy="2601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7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DFCF-A44D-A022-B185-9663F0810E91}"/>
              </a:ext>
            </a:extLst>
          </p:cNvPr>
          <p:cNvSpPr>
            <a:spLocks noGrp="1"/>
          </p:cNvSpPr>
          <p:nvPr>
            <p:ph type="sldNum" sz="quarter" idx="12"/>
          </p:nvPr>
        </p:nvSpPr>
        <p:spPr/>
        <p:txBody>
          <a:bodyPr/>
          <a:lstStyle/>
          <a:p>
            <a:fld id="{5E94BA17-8AE8-4651-9FD9-8589E5D42325}" type="slidenum">
              <a:rPr lang="en-US" smtClean="0"/>
              <a:t>19</a:t>
            </a:fld>
            <a:endParaRPr lang="en-US"/>
          </a:p>
        </p:txBody>
      </p:sp>
      <p:sp>
        <p:nvSpPr>
          <p:cNvPr id="5" name="TextBox 4">
            <a:extLst>
              <a:ext uri="{FF2B5EF4-FFF2-40B4-BE49-F238E27FC236}">
                <a16:creationId xmlns:a16="http://schemas.microsoft.com/office/drawing/2014/main" id="{217E343C-0235-A82A-2B61-72A2BEE6C4B8}"/>
              </a:ext>
            </a:extLst>
          </p:cNvPr>
          <p:cNvSpPr txBox="1"/>
          <p:nvPr/>
        </p:nvSpPr>
        <p:spPr>
          <a:xfrm>
            <a:off x="3255009" y="2394826"/>
            <a:ext cx="2467732" cy="1446550"/>
          </a:xfrm>
          <a:prstGeom prst="rect">
            <a:avLst/>
          </a:prstGeom>
          <a:noFill/>
        </p:spPr>
        <p:txBody>
          <a:bodyPr wrap="square" rtlCol="0">
            <a:spAutoFit/>
          </a:bodyPr>
          <a:lstStyle/>
          <a:p>
            <a:r>
              <a:rPr lang="en-US" sz="8800" dirty="0">
                <a:solidFill>
                  <a:srgbClr val="5D7C87"/>
                </a:solidFill>
              </a:rPr>
              <a:t>Q&amp;A</a:t>
            </a:r>
          </a:p>
        </p:txBody>
      </p:sp>
    </p:spTree>
    <p:extLst>
      <p:ext uri="{BB962C8B-B14F-4D97-AF65-F5344CB8AC3E}">
        <p14:creationId xmlns:p14="http://schemas.microsoft.com/office/powerpoint/2010/main" val="402134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DFCF-A44D-A022-B185-9663F0810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217E343C-0235-A82A-2B61-72A2BEE6C4B8}"/>
              </a:ext>
            </a:extLst>
          </p:cNvPr>
          <p:cNvSpPr txBox="1"/>
          <p:nvPr/>
        </p:nvSpPr>
        <p:spPr>
          <a:xfrm>
            <a:off x="823534" y="1004938"/>
            <a:ext cx="7332914"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a:solidFill>
                  <a:srgbClr val="5D7C87"/>
                </a:solidFill>
                <a:latin typeface="Calibri" panose="020F0502020204030204"/>
              </a:rPr>
              <a:t>Spanish Interpretation Available</a:t>
            </a:r>
            <a:endParaRPr kumimoji="0" lang="en-US" sz="8800" b="0" i="0" u="none" strike="noStrike" kern="1200" cap="none" spc="0" normalizeH="0" baseline="0" noProof="0">
              <a:ln>
                <a:noFill/>
              </a:ln>
              <a:solidFill>
                <a:srgbClr val="5D7C8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78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DFCF-A44D-A022-B185-9663F0810E91}"/>
              </a:ext>
            </a:extLst>
          </p:cNvPr>
          <p:cNvSpPr>
            <a:spLocks noGrp="1"/>
          </p:cNvSpPr>
          <p:nvPr>
            <p:ph type="sldNum" sz="quarter" idx="12"/>
          </p:nvPr>
        </p:nvSpPr>
        <p:spPr/>
        <p:txBody>
          <a:bodyPr/>
          <a:lstStyle/>
          <a:p>
            <a:fld id="{5E94BA17-8AE8-4651-9FD9-8589E5D42325}" type="slidenum">
              <a:rPr lang="en-US" smtClean="0"/>
              <a:t>20</a:t>
            </a:fld>
            <a:endParaRPr lang="en-US"/>
          </a:p>
        </p:txBody>
      </p:sp>
      <p:sp>
        <p:nvSpPr>
          <p:cNvPr id="3" name="Title 2">
            <a:extLst>
              <a:ext uri="{FF2B5EF4-FFF2-40B4-BE49-F238E27FC236}">
                <a16:creationId xmlns:a16="http://schemas.microsoft.com/office/drawing/2014/main" id="{F0801262-6A9B-AD9D-32C2-35D31048A299}"/>
              </a:ext>
            </a:extLst>
          </p:cNvPr>
          <p:cNvSpPr txBox="1">
            <a:spLocks/>
          </p:cNvSpPr>
          <p:nvPr/>
        </p:nvSpPr>
        <p:spPr>
          <a:xfrm>
            <a:off x="223200" y="365127"/>
            <a:ext cx="8690400" cy="1051297"/>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r>
              <a:rPr lang="en-US" sz="3200" b="1" dirty="0">
                <a:solidFill>
                  <a:schemeClr val="accent1">
                    <a:lumMod val="75000"/>
                  </a:schemeClr>
                </a:solidFill>
                <a:latin typeface="Segoe UI Light"/>
                <a:cs typeface="Segoe UI Light"/>
              </a:rPr>
              <a:t>Opportunities to Participate</a:t>
            </a:r>
            <a:endParaRPr lang="en-US" sz="3200" b="1" dirty="0">
              <a:solidFill>
                <a:schemeClr val="accent1">
                  <a:lumMod val="75000"/>
                </a:schemeClr>
              </a:solidFill>
            </a:endParaRPr>
          </a:p>
        </p:txBody>
      </p:sp>
      <p:sp>
        <p:nvSpPr>
          <p:cNvPr id="4" name="Title 2">
            <a:extLst>
              <a:ext uri="{FF2B5EF4-FFF2-40B4-BE49-F238E27FC236}">
                <a16:creationId xmlns:a16="http://schemas.microsoft.com/office/drawing/2014/main" id="{95AFEB50-2EBF-19CE-460D-2FB78C409E19}"/>
              </a:ext>
            </a:extLst>
          </p:cNvPr>
          <p:cNvSpPr txBox="1">
            <a:spLocks/>
          </p:cNvSpPr>
          <p:nvPr/>
        </p:nvSpPr>
        <p:spPr>
          <a:xfrm>
            <a:off x="1539967" y="5011887"/>
            <a:ext cx="5909282" cy="506073"/>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r>
              <a:rPr lang="en-US" sz="1800" dirty="0">
                <a:latin typeface="Segoe UI"/>
                <a:cs typeface="Segoe UI"/>
              </a:rPr>
              <a:t>*For Q&amp;A session, please write your question on an index card and give it to the facilitator</a:t>
            </a:r>
          </a:p>
          <a:p>
            <a:endParaRPr lang="en-US" sz="2000" dirty="0">
              <a:latin typeface="Segoe UI"/>
              <a:cs typeface="Segoe UI"/>
            </a:endParaRPr>
          </a:p>
          <a:p>
            <a:endParaRPr lang="en-US" sz="2000" dirty="0">
              <a:latin typeface="Segoe UI"/>
              <a:cs typeface="Segoe UI"/>
            </a:endParaRPr>
          </a:p>
          <a:p>
            <a:br>
              <a:rPr lang="en-US" sz="2000" dirty="0">
                <a:latin typeface="Segoe UI"/>
                <a:cs typeface="Segoe UI"/>
              </a:rPr>
            </a:br>
            <a:br>
              <a:rPr lang="en-US" sz="2000" dirty="0">
                <a:latin typeface="Segoe UI"/>
                <a:cs typeface="Segoe UI"/>
              </a:rPr>
            </a:br>
            <a:endParaRPr lang="en-US" sz="2000"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FB137CEE-CFC7-83F5-FA81-AF58608F3511}"/>
              </a:ext>
            </a:extLst>
          </p:cNvPr>
          <p:cNvSpPr/>
          <p:nvPr/>
        </p:nvSpPr>
        <p:spPr>
          <a:xfrm>
            <a:off x="1636776" y="1307592"/>
            <a:ext cx="1636713" cy="2752344"/>
          </a:xfrm>
          <a:prstGeom prst="rect">
            <a:avLst/>
          </a:prstGeom>
          <a:solidFill>
            <a:srgbClr val="176F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2D2279-99E2-C231-E8D3-93E2ED8B9596}"/>
              </a:ext>
            </a:extLst>
          </p:cNvPr>
          <p:cNvSpPr/>
          <p:nvPr/>
        </p:nvSpPr>
        <p:spPr>
          <a:xfrm>
            <a:off x="1636776" y="1307592"/>
            <a:ext cx="1636713" cy="11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Questions outline">
            <a:extLst>
              <a:ext uri="{FF2B5EF4-FFF2-40B4-BE49-F238E27FC236}">
                <a16:creationId xmlns:a16="http://schemas.microsoft.com/office/drawing/2014/main" id="{C5FC0098-98EB-E531-1142-D0C9FCA234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3337" y="1278721"/>
            <a:ext cx="1108925" cy="1101976"/>
          </a:xfrm>
          <a:prstGeom prst="rect">
            <a:avLst/>
          </a:prstGeom>
        </p:spPr>
      </p:pic>
      <p:sp>
        <p:nvSpPr>
          <p:cNvPr id="9" name="TextBox 8">
            <a:extLst>
              <a:ext uri="{FF2B5EF4-FFF2-40B4-BE49-F238E27FC236}">
                <a16:creationId xmlns:a16="http://schemas.microsoft.com/office/drawing/2014/main" id="{EDE6457C-44C7-6991-0025-20C7B489A60D}"/>
              </a:ext>
            </a:extLst>
          </p:cNvPr>
          <p:cNvSpPr txBox="1"/>
          <p:nvPr/>
        </p:nvSpPr>
        <p:spPr>
          <a:xfrm>
            <a:off x="1759276" y="2807613"/>
            <a:ext cx="1379522" cy="677108"/>
          </a:xfrm>
          <a:prstGeom prst="rect">
            <a:avLst/>
          </a:prstGeom>
          <a:noFill/>
        </p:spPr>
        <p:txBody>
          <a:bodyPr wrap="square" rtlCol="0">
            <a:spAutoFit/>
          </a:bodyPr>
          <a:lstStyle/>
          <a:p>
            <a:pPr algn="ctr"/>
            <a:r>
              <a:rPr lang="en-US" sz="1900" b="1" dirty="0">
                <a:solidFill>
                  <a:schemeClr val="bg1"/>
                </a:solidFill>
                <a:latin typeface="Segoe UI" panose="020B0502040204020203" pitchFamily="34" charset="0"/>
                <a:cs typeface="Segoe UI" panose="020B0502040204020203" pitchFamily="34" charset="0"/>
              </a:rPr>
              <a:t>Q&amp;A Session*</a:t>
            </a:r>
          </a:p>
        </p:txBody>
      </p:sp>
      <p:sp>
        <p:nvSpPr>
          <p:cNvPr id="10" name="Rectangle 9">
            <a:extLst>
              <a:ext uri="{FF2B5EF4-FFF2-40B4-BE49-F238E27FC236}">
                <a16:creationId xmlns:a16="http://schemas.microsoft.com/office/drawing/2014/main" id="{D7A72881-D069-09CE-6C35-6EE04AA3B002}"/>
              </a:ext>
            </a:extLst>
          </p:cNvPr>
          <p:cNvSpPr/>
          <p:nvPr/>
        </p:nvSpPr>
        <p:spPr>
          <a:xfrm>
            <a:off x="3718560" y="1304544"/>
            <a:ext cx="1636713" cy="2752344"/>
          </a:xfrm>
          <a:prstGeom prst="rect">
            <a:avLst/>
          </a:prstGeom>
          <a:solidFill>
            <a:srgbClr val="176F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20C91A-FD4A-18A6-4F51-DF7ED87552BE}"/>
              </a:ext>
            </a:extLst>
          </p:cNvPr>
          <p:cNvSpPr/>
          <p:nvPr/>
        </p:nvSpPr>
        <p:spPr>
          <a:xfrm>
            <a:off x="3718560" y="1304544"/>
            <a:ext cx="1636713" cy="11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8D64FB-1BEE-DAD3-40DF-06F0366DDB6A}"/>
              </a:ext>
            </a:extLst>
          </p:cNvPr>
          <p:cNvSpPr txBox="1"/>
          <p:nvPr/>
        </p:nvSpPr>
        <p:spPr>
          <a:xfrm>
            <a:off x="3760820" y="2816124"/>
            <a:ext cx="1530342" cy="677108"/>
          </a:xfrm>
          <a:prstGeom prst="rect">
            <a:avLst/>
          </a:prstGeom>
          <a:noFill/>
        </p:spPr>
        <p:txBody>
          <a:bodyPr wrap="square" rtlCol="0">
            <a:spAutoFit/>
          </a:bodyPr>
          <a:lstStyle/>
          <a:p>
            <a:pPr algn="ctr"/>
            <a:r>
              <a:rPr lang="en-US" sz="1900" b="1" dirty="0">
                <a:solidFill>
                  <a:schemeClr val="bg1"/>
                </a:solidFill>
                <a:latin typeface="Segoe UI" panose="020B0502040204020203" pitchFamily="34" charset="0"/>
                <a:cs typeface="Segoe UI" panose="020B0502040204020203" pitchFamily="34" charset="0"/>
              </a:rPr>
              <a:t>Input </a:t>
            </a:r>
          </a:p>
          <a:p>
            <a:pPr algn="ctr"/>
            <a:r>
              <a:rPr lang="en-US" sz="1900" b="1" dirty="0">
                <a:solidFill>
                  <a:schemeClr val="bg1"/>
                </a:solidFill>
                <a:latin typeface="Segoe UI" panose="020B0502040204020203" pitchFamily="34" charset="0"/>
                <a:cs typeface="Segoe UI" panose="020B0502040204020203" pitchFamily="34" charset="0"/>
              </a:rPr>
              <a:t>Card</a:t>
            </a:r>
          </a:p>
        </p:txBody>
      </p:sp>
      <p:grpSp>
        <p:nvGrpSpPr>
          <p:cNvPr id="13" name="Group 12">
            <a:extLst>
              <a:ext uri="{FF2B5EF4-FFF2-40B4-BE49-F238E27FC236}">
                <a16:creationId xmlns:a16="http://schemas.microsoft.com/office/drawing/2014/main" id="{B95EEE98-8162-2FFB-4208-F16E143535A3}"/>
              </a:ext>
            </a:extLst>
          </p:cNvPr>
          <p:cNvGrpSpPr/>
          <p:nvPr/>
        </p:nvGrpSpPr>
        <p:grpSpPr>
          <a:xfrm>
            <a:off x="4128073" y="1516687"/>
            <a:ext cx="880652" cy="772629"/>
            <a:chOff x="953311" y="2485416"/>
            <a:chExt cx="1103844" cy="810176"/>
          </a:xfrm>
        </p:grpSpPr>
        <p:pic>
          <p:nvPicPr>
            <p:cNvPr id="14" name="Graphic 13" descr="Pencil outline">
              <a:extLst>
                <a:ext uri="{FF2B5EF4-FFF2-40B4-BE49-F238E27FC236}">
                  <a16:creationId xmlns:a16="http://schemas.microsoft.com/office/drawing/2014/main" id="{A344ADF1-E6EC-3DB7-6FD3-9E0A5E5102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5627" y="2675640"/>
              <a:ext cx="451528" cy="451528"/>
            </a:xfrm>
            <a:prstGeom prst="rect">
              <a:avLst/>
            </a:prstGeom>
          </p:spPr>
        </p:pic>
        <p:pic>
          <p:nvPicPr>
            <p:cNvPr id="15" name="Graphic 7" descr="Document outline">
              <a:extLst>
                <a:ext uri="{FF2B5EF4-FFF2-40B4-BE49-F238E27FC236}">
                  <a16:creationId xmlns:a16="http://schemas.microsoft.com/office/drawing/2014/main" id="{27E2A185-9230-0EA4-C544-E5FD3D0B9E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3311" y="2485416"/>
              <a:ext cx="810176" cy="810176"/>
            </a:xfrm>
            <a:prstGeom prst="rect">
              <a:avLst/>
            </a:prstGeom>
          </p:spPr>
        </p:pic>
      </p:grpSp>
      <p:sp>
        <p:nvSpPr>
          <p:cNvPr id="16" name="Rectangle 15">
            <a:extLst>
              <a:ext uri="{FF2B5EF4-FFF2-40B4-BE49-F238E27FC236}">
                <a16:creationId xmlns:a16="http://schemas.microsoft.com/office/drawing/2014/main" id="{D403E050-F037-4F54-7376-7EC9BAA35EE0}"/>
              </a:ext>
            </a:extLst>
          </p:cNvPr>
          <p:cNvSpPr/>
          <p:nvPr/>
        </p:nvSpPr>
        <p:spPr>
          <a:xfrm>
            <a:off x="5812536" y="1313688"/>
            <a:ext cx="1636713" cy="2752344"/>
          </a:xfrm>
          <a:prstGeom prst="rect">
            <a:avLst/>
          </a:prstGeom>
          <a:solidFill>
            <a:srgbClr val="176F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F45F79-2C6D-5D70-1FEE-49E5E6A928B7}"/>
              </a:ext>
            </a:extLst>
          </p:cNvPr>
          <p:cNvSpPr/>
          <p:nvPr/>
        </p:nvSpPr>
        <p:spPr>
          <a:xfrm>
            <a:off x="5812536" y="1313688"/>
            <a:ext cx="1636713" cy="11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B07A3FB-1914-4118-567A-598B3A7CBE14}"/>
              </a:ext>
            </a:extLst>
          </p:cNvPr>
          <p:cNvSpPr txBox="1"/>
          <p:nvPr/>
        </p:nvSpPr>
        <p:spPr>
          <a:xfrm>
            <a:off x="5702736" y="2832615"/>
            <a:ext cx="1883664" cy="677108"/>
          </a:xfrm>
          <a:prstGeom prst="rect">
            <a:avLst/>
          </a:prstGeom>
          <a:noFill/>
        </p:spPr>
        <p:txBody>
          <a:bodyPr wrap="square" rtlCol="0">
            <a:spAutoFit/>
          </a:bodyPr>
          <a:lstStyle/>
          <a:p>
            <a:pPr algn="ctr"/>
            <a:r>
              <a:rPr lang="en-US" sz="1900" b="1" dirty="0">
                <a:solidFill>
                  <a:schemeClr val="bg1"/>
                </a:solidFill>
                <a:latin typeface="Segoe UI" panose="020B0502040204020203" pitchFamily="34" charset="0"/>
                <a:cs typeface="Segoe UI" panose="020B0502040204020203" pitchFamily="34" charset="0"/>
              </a:rPr>
              <a:t>Station Conversations</a:t>
            </a:r>
          </a:p>
        </p:txBody>
      </p:sp>
      <p:pic>
        <p:nvPicPr>
          <p:cNvPr id="19" name="Graphic 11" descr="Easel outline">
            <a:extLst>
              <a:ext uri="{FF2B5EF4-FFF2-40B4-BE49-F238E27FC236}">
                <a16:creationId xmlns:a16="http://schemas.microsoft.com/office/drawing/2014/main" id="{69702C1A-F9F1-8AB0-2707-6E1133F3EA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0948" y="1382655"/>
            <a:ext cx="1023817" cy="1023817"/>
          </a:xfrm>
          <a:prstGeom prst="rect">
            <a:avLst/>
          </a:prstGeom>
        </p:spPr>
      </p:pic>
      <p:sp>
        <p:nvSpPr>
          <p:cNvPr id="20" name="Arrow: Right 19">
            <a:extLst>
              <a:ext uri="{FF2B5EF4-FFF2-40B4-BE49-F238E27FC236}">
                <a16:creationId xmlns:a16="http://schemas.microsoft.com/office/drawing/2014/main" id="{83A5DF2E-CDA7-582D-6599-FD3420D54764}"/>
              </a:ext>
            </a:extLst>
          </p:cNvPr>
          <p:cNvSpPr/>
          <p:nvPr/>
        </p:nvSpPr>
        <p:spPr>
          <a:xfrm>
            <a:off x="495848" y="2551002"/>
            <a:ext cx="1636713" cy="677108"/>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48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DFCF-A44D-A022-B185-9663F0810E91}"/>
              </a:ext>
            </a:extLst>
          </p:cNvPr>
          <p:cNvSpPr>
            <a:spLocks noGrp="1"/>
          </p:cNvSpPr>
          <p:nvPr>
            <p:ph type="sldNum" sz="quarter" idx="12"/>
          </p:nvPr>
        </p:nvSpPr>
        <p:spPr/>
        <p:txBody>
          <a:bodyPr/>
          <a:lstStyle/>
          <a:p>
            <a:fld id="{5E94BA17-8AE8-4651-9FD9-8589E5D42325}" type="slidenum">
              <a:rPr lang="en-US" smtClean="0"/>
              <a:t>21</a:t>
            </a:fld>
            <a:endParaRPr lang="en-US"/>
          </a:p>
        </p:txBody>
      </p:sp>
      <p:sp>
        <p:nvSpPr>
          <p:cNvPr id="5" name="TextBox 4">
            <a:extLst>
              <a:ext uri="{FF2B5EF4-FFF2-40B4-BE49-F238E27FC236}">
                <a16:creationId xmlns:a16="http://schemas.microsoft.com/office/drawing/2014/main" id="{217E343C-0235-A82A-2B61-72A2BEE6C4B8}"/>
              </a:ext>
            </a:extLst>
          </p:cNvPr>
          <p:cNvSpPr txBox="1"/>
          <p:nvPr/>
        </p:nvSpPr>
        <p:spPr>
          <a:xfrm>
            <a:off x="3338134" y="2394826"/>
            <a:ext cx="2467732" cy="1446550"/>
          </a:xfrm>
          <a:prstGeom prst="rect">
            <a:avLst/>
          </a:prstGeom>
          <a:noFill/>
        </p:spPr>
        <p:txBody>
          <a:bodyPr wrap="square" rtlCol="0">
            <a:spAutoFit/>
          </a:bodyPr>
          <a:lstStyle/>
          <a:p>
            <a:r>
              <a:rPr lang="en-US" sz="8800">
                <a:solidFill>
                  <a:srgbClr val="5D7C87"/>
                </a:solidFill>
              </a:rPr>
              <a:t>Q&amp;A</a:t>
            </a:r>
          </a:p>
        </p:txBody>
      </p:sp>
    </p:spTree>
    <p:extLst>
      <p:ext uri="{BB962C8B-B14F-4D97-AF65-F5344CB8AC3E}">
        <p14:creationId xmlns:p14="http://schemas.microsoft.com/office/powerpoint/2010/main" val="3453288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447833-09F1-30BF-D409-4094BA6AA528}"/>
              </a:ext>
            </a:extLst>
          </p:cNvPr>
          <p:cNvSpPr>
            <a:spLocks noGrp="1"/>
          </p:cNvSpPr>
          <p:nvPr>
            <p:ph type="sldNum" sz="quarter" idx="12"/>
          </p:nvPr>
        </p:nvSpPr>
        <p:spPr/>
        <p:txBody>
          <a:bodyPr/>
          <a:lstStyle/>
          <a:p>
            <a:fld id="{5E94BA17-8AE8-4651-9FD9-8589E5D42325}" type="slidenum">
              <a:rPr lang="en-US" smtClean="0"/>
              <a:t>22</a:t>
            </a:fld>
            <a:endParaRPr lang="en-US"/>
          </a:p>
        </p:txBody>
      </p:sp>
      <p:sp>
        <p:nvSpPr>
          <p:cNvPr id="3" name="Title 2">
            <a:extLst>
              <a:ext uri="{FF2B5EF4-FFF2-40B4-BE49-F238E27FC236}">
                <a16:creationId xmlns:a16="http://schemas.microsoft.com/office/drawing/2014/main" id="{5B2B86F0-CCEA-DDD7-A668-EEBFC9C7D733}"/>
              </a:ext>
            </a:extLst>
          </p:cNvPr>
          <p:cNvSpPr>
            <a:spLocks noGrp="1"/>
          </p:cNvSpPr>
          <p:nvPr>
            <p:ph type="title"/>
          </p:nvPr>
        </p:nvSpPr>
        <p:spPr>
          <a:xfrm>
            <a:off x="304343" y="306615"/>
            <a:ext cx="8274881" cy="1069226"/>
          </a:xfrm>
        </p:spPr>
        <p:txBody>
          <a:bodyPr>
            <a:noAutofit/>
          </a:bodyPr>
          <a:lstStyle/>
          <a:p>
            <a:r>
              <a:rPr lang="en-US" sz="3600" b="1"/>
              <a:t>SCE Priority: Consistent and Frequent Community Engagement</a:t>
            </a:r>
            <a:endParaRPr lang="en-US" sz="3200" b="1"/>
          </a:p>
        </p:txBody>
      </p:sp>
      <p:graphicFrame>
        <p:nvGraphicFramePr>
          <p:cNvPr id="5" name="Content Placeholder 4">
            <a:extLst>
              <a:ext uri="{FF2B5EF4-FFF2-40B4-BE49-F238E27FC236}">
                <a16:creationId xmlns:a16="http://schemas.microsoft.com/office/drawing/2014/main" id="{69A64156-1F90-032F-F0C4-C708110D8C41}"/>
              </a:ext>
            </a:extLst>
          </p:cNvPr>
          <p:cNvGraphicFramePr>
            <a:graphicFrameLocks noGrp="1"/>
          </p:cNvGraphicFramePr>
          <p:nvPr>
            <p:ph idx="1"/>
          </p:nvPr>
        </p:nvGraphicFramePr>
        <p:xfrm>
          <a:off x="304343" y="1443789"/>
          <a:ext cx="8762655" cy="484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F7928A92-AF36-EE8C-0076-9BE1782445A9}"/>
              </a:ext>
            </a:extLst>
          </p:cNvPr>
          <p:cNvSpPr txBox="1"/>
          <p:nvPr/>
        </p:nvSpPr>
        <p:spPr>
          <a:xfrm>
            <a:off x="3327591" y="3255745"/>
            <a:ext cx="2716158" cy="1015663"/>
          </a:xfrm>
          <a:prstGeom prst="rect">
            <a:avLst/>
          </a:prstGeom>
          <a:noFill/>
        </p:spPr>
        <p:txBody>
          <a:bodyPr wrap="square" rtlCol="0">
            <a:spAutoFit/>
          </a:bodyPr>
          <a:lstStyle/>
          <a:p>
            <a:pPr algn="ctr"/>
            <a:r>
              <a:rPr lang="en-US" sz="2000">
                <a:latin typeface="Segoe UI" panose="020B0502040204020203" pitchFamily="34" charset="0"/>
                <a:cs typeface="Segoe UI" panose="020B0502040204020203" pitchFamily="34" charset="0"/>
              </a:rPr>
              <a:t>Share Information</a:t>
            </a:r>
          </a:p>
          <a:p>
            <a:pPr algn="ctr"/>
            <a:r>
              <a:rPr lang="en-US" sz="2000">
                <a:latin typeface="Segoe UI" panose="020B0502040204020203" pitchFamily="34" charset="0"/>
                <a:cs typeface="Segoe UI" panose="020B0502040204020203" pitchFamily="34" charset="0"/>
              </a:rPr>
              <a:t>Answer Questions</a:t>
            </a:r>
          </a:p>
          <a:p>
            <a:pPr algn="ctr"/>
            <a:r>
              <a:rPr lang="en-US" sz="2000">
                <a:latin typeface="Segoe UI" panose="020B0502040204020203" pitchFamily="34" charset="0"/>
                <a:cs typeface="Segoe UI" panose="020B0502040204020203" pitchFamily="34" charset="0"/>
              </a:rPr>
              <a:t>Solicit Input</a:t>
            </a:r>
          </a:p>
        </p:txBody>
      </p:sp>
    </p:spTree>
    <p:extLst>
      <p:ext uri="{BB962C8B-B14F-4D97-AF65-F5344CB8AC3E}">
        <p14:creationId xmlns:p14="http://schemas.microsoft.com/office/powerpoint/2010/main" val="382084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11378E-2D31-D326-0AF8-2F69B1570955}"/>
              </a:ext>
            </a:extLst>
          </p:cNvPr>
          <p:cNvSpPr>
            <a:spLocks noGrp="1"/>
          </p:cNvSpPr>
          <p:nvPr>
            <p:ph type="sldNum" sz="quarter" idx="12"/>
          </p:nvPr>
        </p:nvSpPr>
        <p:spPr/>
        <p:txBody>
          <a:bodyPr/>
          <a:lstStyle/>
          <a:p>
            <a:fld id="{5E94BA17-8AE8-4651-9FD9-8589E5D42325}" type="slidenum">
              <a:rPr lang="en-US" smtClean="0"/>
              <a:t>23</a:t>
            </a:fld>
            <a:endParaRPr lang="en-US"/>
          </a:p>
        </p:txBody>
      </p:sp>
      <p:sp>
        <p:nvSpPr>
          <p:cNvPr id="5" name="TextBox 4">
            <a:extLst>
              <a:ext uri="{FF2B5EF4-FFF2-40B4-BE49-F238E27FC236}">
                <a16:creationId xmlns:a16="http://schemas.microsoft.com/office/drawing/2014/main" id="{92300063-500C-3C4E-201D-238E464EE333}"/>
              </a:ext>
            </a:extLst>
          </p:cNvPr>
          <p:cNvSpPr txBox="1"/>
          <p:nvPr/>
        </p:nvSpPr>
        <p:spPr>
          <a:xfrm>
            <a:off x="704088" y="1260236"/>
            <a:ext cx="7927848" cy="3754874"/>
          </a:xfrm>
          <a:prstGeom prst="rect">
            <a:avLst/>
          </a:prstGeom>
          <a:noFill/>
        </p:spPr>
        <p:txBody>
          <a:bodyPr wrap="square" rtlCol="0">
            <a:spAutoFit/>
          </a:bodyPr>
          <a:lstStyle/>
          <a:p>
            <a:pPr algn="ctr"/>
            <a:r>
              <a:rPr lang="en-US" sz="8800" dirty="0">
                <a:solidFill>
                  <a:srgbClr val="5D7C87"/>
                </a:solidFill>
              </a:rPr>
              <a:t>Thank You</a:t>
            </a:r>
          </a:p>
          <a:p>
            <a:pPr algn="ctr"/>
            <a:r>
              <a:rPr lang="en-US" sz="5000" i="1" dirty="0">
                <a:solidFill>
                  <a:srgbClr val="5D7C87"/>
                </a:solidFill>
              </a:rPr>
              <a:t>See you at the information stations, and please fill out input cards</a:t>
            </a:r>
          </a:p>
        </p:txBody>
      </p:sp>
    </p:spTree>
    <p:extLst>
      <p:ext uri="{BB962C8B-B14F-4D97-AF65-F5344CB8AC3E}">
        <p14:creationId xmlns:p14="http://schemas.microsoft.com/office/powerpoint/2010/main" val="120101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DFCF-A44D-A022-B185-9663F0810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217E343C-0235-A82A-2B61-72A2BEE6C4B8}"/>
              </a:ext>
            </a:extLst>
          </p:cNvPr>
          <p:cNvSpPr txBox="1"/>
          <p:nvPr/>
        </p:nvSpPr>
        <p:spPr>
          <a:xfrm>
            <a:off x="823534" y="1004938"/>
            <a:ext cx="733291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dirty="0">
                <a:solidFill>
                  <a:srgbClr val="5D7C87"/>
                </a:solidFill>
                <a:latin typeface="Calibri" panose="020F0502020204030204"/>
              </a:rPr>
              <a:t>Welcome!</a:t>
            </a:r>
            <a:endParaRPr kumimoji="0" lang="en-US" sz="8800" b="0" i="0" u="none" strike="noStrike" kern="1200" cap="none" spc="0" normalizeH="0" baseline="0" noProof="0" dirty="0">
              <a:ln>
                <a:noFill/>
              </a:ln>
              <a:solidFill>
                <a:srgbClr val="5D7C8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57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2DE2A-1F40-4E76-8553-7C9282AE81D0}"/>
              </a:ext>
            </a:extLst>
          </p:cNvPr>
          <p:cNvSpPr>
            <a:spLocks noGrp="1"/>
          </p:cNvSpPr>
          <p:nvPr>
            <p:ph type="sldNum" sz="quarter" idx="12"/>
          </p:nvPr>
        </p:nvSpPr>
        <p:spPr/>
        <p:txBody>
          <a:bodyPr/>
          <a:lstStyle/>
          <a:p>
            <a:fld id="{5E94BA17-8AE8-4651-9FD9-8589E5D42325}" type="slidenum">
              <a:rPr lang="en-US" smtClean="0"/>
              <a:t>4</a:t>
            </a:fld>
            <a:endParaRPr lang="en-US"/>
          </a:p>
        </p:txBody>
      </p:sp>
      <p:sp>
        <p:nvSpPr>
          <p:cNvPr id="7" name="Title 2">
            <a:extLst>
              <a:ext uri="{FF2B5EF4-FFF2-40B4-BE49-F238E27FC236}">
                <a16:creationId xmlns:a16="http://schemas.microsoft.com/office/drawing/2014/main" id="{88AF588C-A986-0BDC-0AFA-DA4F7CF71674}"/>
              </a:ext>
            </a:extLst>
          </p:cNvPr>
          <p:cNvSpPr>
            <a:spLocks noGrp="1"/>
          </p:cNvSpPr>
          <p:nvPr>
            <p:ph type="title"/>
          </p:nvPr>
        </p:nvSpPr>
        <p:spPr>
          <a:xfrm>
            <a:off x="1506228" y="1871196"/>
            <a:ext cx="5997231" cy="506073"/>
          </a:xfrm>
        </p:spPr>
        <p:txBody>
          <a:bodyPr>
            <a:noAutofit/>
          </a:bodyPr>
          <a:lstStyle/>
          <a:p>
            <a:r>
              <a:rPr lang="en-US" sz="2000">
                <a:latin typeface="Segoe UI"/>
                <a:cs typeface="Segoe UI"/>
              </a:rPr>
              <a:t>Provide information about the Catalina Island Water Pipeline Project</a:t>
            </a:r>
            <a:br>
              <a:rPr lang="en-US" sz="2000">
                <a:latin typeface="Segoe UI"/>
                <a:cs typeface="Segoe UI"/>
              </a:rPr>
            </a:br>
            <a:br>
              <a:rPr lang="en-US" sz="2000">
                <a:latin typeface="Segoe UI"/>
                <a:cs typeface="Segoe UI"/>
              </a:rPr>
            </a:br>
            <a:r>
              <a:rPr lang="en-US" sz="2000">
                <a:latin typeface="Segoe UI"/>
                <a:cs typeface="Segoe UI"/>
              </a:rPr>
              <a:t>Hear your questions and provide answers, and learn about your perspectives and input too</a:t>
            </a:r>
            <a:br>
              <a:rPr lang="en-US" sz="2000">
                <a:latin typeface="Segoe UI"/>
                <a:cs typeface="Segoe UI"/>
              </a:rPr>
            </a:br>
            <a:br>
              <a:rPr lang="en-US" sz="2000">
                <a:latin typeface="Segoe UI"/>
                <a:cs typeface="Segoe UI"/>
              </a:rPr>
            </a:br>
            <a:r>
              <a:rPr lang="en-US" sz="2000">
                <a:latin typeface="Segoe UI"/>
                <a:cs typeface="Segoe UI"/>
              </a:rPr>
              <a:t>Collect contact information so that we directly send updates to you</a:t>
            </a:r>
            <a:br>
              <a:rPr lang="en-US" sz="2000">
                <a:latin typeface="Segoe UI" panose="020B0502040204020203" pitchFamily="34" charset="0"/>
                <a:cs typeface="Segoe UI" panose="020B0502040204020203" pitchFamily="34" charset="0"/>
              </a:rPr>
            </a:br>
            <a:endParaRPr lang="en-US" sz="200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5B300C6E-47E4-4EBF-8B53-B4DDEA934633}"/>
              </a:ext>
            </a:extLst>
          </p:cNvPr>
          <p:cNvSpPr txBox="1"/>
          <p:nvPr/>
        </p:nvSpPr>
        <p:spPr>
          <a:xfrm>
            <a:off x="167891" y="330417"/>
            <a:ext cx="8310282" cy="1446550"/>
          </a:xfrm>
          <a:prstGeom prst="rect">
            <a:avLst/>
          </a:prstGeom>
          <a:noFill/>
        </p:spPr>
        <p:txBody>
          <a:bodyPr wrap="square" rtlCol="0">
            <a:spAutoFit/>
          </a:bodyPr>
          <a:lstStyle/>
          <a:p>
            <a:r>
              <a:rPr lang="en-US" sz="8800">
                <a:solidFill>
                  <a:srgbClr val="5D7C87"/>
                </a:solidFill>
              </a:rPr>
              <a:t>Today’s Meeting</a:t>
            </a:r>
          </a:p>
        </p:txBody>
      </p:sp>
      <p:sp>
        <p:nvSpPr>
          <p:cNvPr id="3" name="Title 2">
            <a:extLst>
              <a:ext uri="{FF2B5EF4-FFF2-40B4-BE49-F238E27FC236}">
                <a16:creationId xmlns:a16="http://schemas.microsoft.com/office/drawing/2014/main" id="{3A05A20F-B5E5-785D-C4FB-F248FB68296A}"/>
              </a:ext>
            </a:extLst>
          </p:cNvPr>
          <p:cNvSpPr txBox="1">
            <a:spLocks/>
          </p:cNvSpPr>
          <p:nvPr/>
        </p:nvSpPr>
        <p:spPr>
          <a:xfrm>
            <a:off x="1573384" y="4480732"/>
            <a:ext cx="5997231" cy="5060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kern="1200">
                <a:solidFill>
                  <a:schemeClr val="tx1"/>
                </a:solidFill>
                <a:latin typeface="Segoe UI Light" panose="020B0502040204020203" pitchFamily="34" charset="0"/>
                <a:ea typeface="+mj-ea"/>
                <a:cs typeface="+mj-cs"/>
              </a:defRPr>
            </a:lvl1pPr>
          </a:lstStyle>
          <a:p>
            <a:pPr algn="ctr"/>
            <a:r>
              <a:rPr lang="en-US" sz="2000" b="1" i="1">
                <a:latin typeface="Segoe UI"/>
                <a:cs typeface="Segoe UI"/>
              </a:rPr>
              <a:t>Thank you for being here! </a:t>
            </a:r>
            <a:br>
              <a:rPr lang="en-US" sz="2000">
                <a:latin typeface="Segoe UI" panose="020B0502040204020203" pitchFamily="34" charset="0"/>
                <a:cs typeface="Segoe UI" panose="020B0502040204020203" pitchFamily="34" charset="0"/>
              </a:rPr>
            </a:br>
            <a:endParaRPr lang="en-US" sz="2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7455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BC0501-EFC9-F573-3790-455D8CBA9475}"/>
              </a:ext>
            </a:extLst>
          </p:cNvPr>
          <p:cNvSpPr>
            <a:spLocks noGrp="1"/>
          </p:cNvSpPr>
          <p:nvPr>
            <p:ph type="sldNum" sz="quarter" idx="12"/>
          </p:nvPr>
        </p:nvSpPr>
        <p:spPr/>
        <p:txBody>
          <a:bodyPr/>
          <a:lstStyle/>
          <a:p>
            <a:fld id="{5E94BA17-8AE8-4651-9FD9-8589E5D42325}" type="slidenum">
              <a:rPr lang="en-US" smtClean="0"/>
              <a:t>5</a:t>
            </a:fld>
            <a:endParaRPr lang="en-US"/>
          </a:p>
        </p:txBody>
      </p:sp>
      <p:sp>
        <p:nvSpPr>
          <p:cNvPr id="3" name="Title 2">
            <a:extLst>
              <a:ext uri="{FF2B5EF4-FFF2-40B4-BE49-F238E27FC236}">
                <a16:creationId xmlns:a16="http://schemas.microsoft.com/office/drawing/2014/main" id="{294F5A7C-D3AC-CE0C-4F88-DEBF54289DAB}"/>
              </a:ext>
            </a:extLst>
          </p:cNvPr>
          <p:cNvSpPr>
            <a:spLocks noGrp="1"/>
          </p:cNvSpPr>
          <p:nvPr>
            <p:ph type="title"/>
          </p:nvPr>
        </p:nvSpPr>
        <p:spPr>
          <a:xfrm>
            <a:off x="223200" y="365127"/>
            <a:ext cx="8690400" cy="1051297"/>
          </a:xfrm>
        </p:spPr>
        <p:txBody>
          <a:bodyPr>
            <a:noAutofit/>
          </a:bodyPr>
          <a:lstStyle/>
          <a:p>
            <a:r>
              <a:rPr lang="en-US" sz="3200" b="1" dirty="0">
                <a:solidFill>
                  <a:schemeClr val="accent1">
                    <a:lumMod val="75000"/>
                  </a:schemeClr>
                </a:solidFill>
                <a:latin typeface="Segoe UI Light"/>
                <a:cs typeface="Segoe UI Light"/>
              </a:rPr>
              <a:t>Community Meeting Format</a:t>
            </a:r>
            <a:endParaRPr lang="en-US" sz="3200" b="1" dirty="0">
              <a:solidFill>
                <a:schemeClr val="accent1">
                  <a:lumMod val="75000"/>
                </a:schemeClr>
              </a:solidFill>
            </a:endParaRPr>
          </a:p>
        </p:txBody>
      </p:sp>
      <p:sp>
        <p:nvSpPr>
          <p:cNvPr id="4" name="Content Placeholder 3">
            <a:extLst>
              <a:ext uri="{FF2B5EF4-FFF2-40B4-BE49-F238E27FC236}">
                <a16:creationId xmlns:a16="http://schemas.microsoft.com/office/drawing/2014/main" id="{C5552650-4686-8AB4-8888-CF3472E939B6}"/>
              </a:ext>
            </a:extLst>
          </p:cNvPr>
          <p:cNvSpPr>
            <a:spLocks noGrp="1"/>
          </p:cNvSpPr>
          <p:nvPr>
            <p:ph idx="1"/>
          </p:nvPr>
        </p:nvSpPr>
        <p:spPr/>
        <p:txBody>
          <a:bodyPr/>
          <a:lstStyle/>
          <a:p>
            <a:pPr marL="0" indent="0">
              <a:buNone/>
            </a:pPr>
            <a:endParaRPr lang="en-US" dirty="0"/>
          </a:p>
          <a:p>
            <a:pPr marL="0" indent="0">
              <a:buNone/>
            </a:pPr>
            <a:endParaRPr lang="en-US" sz="2000" dirty="0"/>
          </a:p>
        </p:txBody>
      </p:sp>
      <p:graphicFrame>
        <p:nvGraphicFramePr>
          <p:cNvPr id="5" name="Diagram 4">
            <a:extLst>
              <a:ext uri="{FF2B5EF4-FFF2-40B4-BE49-F238E27FC236}">
                <a16:creationId xmlns:a16="http://schemas.microsoft.com/office/drawing/2014/main" id="{B7A4AF5D-CCAE-AFD0-6C68-57D88F32BB6E}"/>
              </a:ext>
            </a:extLst>
          </p:cNvPr>
          <p:cNvGraphicFramePr/>
          <p:nvPr/>
        </p:nvGraphicFramePr>
        <p:xfrm>
          <a:off x="919765" y="1528082"/>
          <a:ext cx="72972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2E0C71E-802C-82F6-B36F-7B2834EFAE1E}"/>
              </a:ext>
            </a:extLst>
          </p:cNvPr>
          <p:cNvSpPr txBox="1"/>
          <p:nvPr/>
        </p:nvSpPr>
        <p:spPr>
          <a:xfrm>
            <a:off x="912503" y="5592082"/>
            <a:ext cx="4498848" cy="369332"/>
          </a:xfrm>
          <a:prstGeom prst="rect">
            <a:avLst/>
          </a:prstGeom>
          <a:noFill/>
        </p:spPr>
        <p:txBody>
          <a:bodyPr wrap="square" rtlCol="0">
            <a:spAutoFit/>
          </a:bodyPr>
          <a:lstStyle/>
          <a:p>
            <a:r>
              <a:rPr lang="en-US" dirty="0"/>
              <a:t>*Spanish interpreter attending both meetings</a:t>
            </a:r>
          </a:p>
        </p:txBody>
      </p:sp>
    </p:spTree>
    <p:extLst>
      <p:ext uri="{BB962C8B-B14F-4D97-AF65-F5344CB8AC3E}">
        <p14:creationId xmlns:p14="http://schemas.microsoft.com/office/powerpoint/2010/main" val="95765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DFCF-A44D-A022-B185-9663F0810E91}"/>
              </a:ext>
            </a:extLst>
          </p:cNvPr>
          <p:cNvSpPr>
            <a:spLocks noGrp="1"/>
          </p:cNvSpPr>
          <p:nvPr>
            <p:ph type="sldNum" sz="quarter" idx="12"/>
          </p:nvPr>
        </p:nvSpPr>
        <p:spPr/>
        <p:txBody>
          <a:bodyPr/>
          <a:lstStyle/>
          <a:p>
            <a:fld id="{5E94BA17-8AE8-4651-9FD9-8589E5D42325}" type="slidenum">
              <a:rPr lang="en-US" smtClean="0"/>
              <a:t>6</a:t>
            </a:fld>
            <a:endParaRPr lang="en-US"/>
          </a:p>
        </p:txBody>
      </p:sp>
      <p:sp>
        <p:nvSpPr>
          <p:cNvPr id="3" name="Title 2">
            <a:extLst>
              <a:ext uri="{FF2B5EF4-FFF2-40B4-BE49-F238E27FC236}">
                <a16:creationId xmlns:a16="http://schemas.microsoft.com/office/drawing/2014/main" id="{F0801262-6A9B-AD9D-32C2-35D31048A299}"/>
              </a:ext>
            </a:extLst>
          </p:cNvPr>
          <p:cNvSpPr txBox="1">
            <a:spLocks/>
          </p:cNvSpPr>
          <p:nvPr/>
        </p:nvSpPr>
        <p:spPr>
          <a:xfrm>
            <a:off x="223200" y="365127"/>
            <a:ext cx="8690400" cy="1051297"/>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r>
              <a:rPr lang="en-US" sz="3200" b="1" dirty="0">
                <a:solidFill>
                  <a:schemeClr val="accent1">
                    <a:lumMod val="75000"/>
                  </a:schemeClr>
                </a:solidFill>
                <a:latin typeface="Segoe UI Light"/>
                <a:cs typeface="Segoe UI Light"/>
              </a:rPr>
              <a:t>Opportunities to Participate</a:t>
            </a:r>
            <a:endParaRPr lang="en-US" sz="3200" b="1" dirty="0">
              <a:solidFill>
                <a:schemeClr val="accent1">
                  <a:lumMod val="75000"/>
                </a:schemeClr>
              </a:solidFill>
            </a:endParaRPr>
          </a:p>
        </p:txBody>
      </p:sp>
      <p:sp>
        <p:nvSpPr>
          <p:cNvPr id="4" name="Title 2">
            <a:extLst>
              <a:ext uri="{FF2B5EF4-FFF2-40B4-BE49-F238E27FC236}">
                <a16:creationId xmlns:a16="http://schemas.microsoft.com/office/drawing/2014/main" id="{95AFEB50-2EBF-19CE-460D-2FB78C409E19}"/>
              </a:ext>
            </a:extLst>
          </p:cNvPr>
          <p:cNvSpPr txBox="1">
            <a:spLocks/>
          </p:cNvSpPr>
          <p:nvPr/>
        </p:nvSpPr>
        <p:spPr>
          <a:xfrm>
            <a:off x="1539967" y="5011887"/>
            <a:ext cx="5909282" cy="506073"/>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a:lstStyle>
          <a:p>
            <a:r>
              <a:rPr lang="en-US" sz="1800" dirty="0">
                <a:latin typeface="Segoe UI"/>
                <a:cs typeface="Segoe UI"/>
              </a:rPr>
              <a:t>*For Q&amp;A session, please write your question on an index card and give it to the facilitator</a:t>
            </a:r>
          </a:p>
          <a:p>
            <a:endParaRPr lang="en-US" sz="2000" dirty="0">
              <a:latin typeface="Segoe UI"/>
              <a:cs typeface="Segoe UI"/>
            </a:endParaRPr>
          </a:p>
          <a:p>
            <a:endParaRPr lang="en-US" sz="2000" dirty="0">
              <a:latin typeface="Segoe UI"/>
              <a:cs typeface="Segoe UI"/>
            </a:endParaRPr>
          </a:p>
          <a:p>
            <a:br>
              <a:rPr lang="en-US" sz="2000" dirty="0">
                <a:latin typeface="Segoe UI"/>
                <a:cs typeface="Segoe UI"/>
              </a:rPr>
            </a:br>
            <a:br>
              <a:rPr lang="en-US" sz="2000" dirty="0">
                <a:latin typeface="Segoe UI"/>
                <a:cs typeface="Segoe UI"/>
              </a:rPr>
            </a:br>
            <a:endParaRPr lang="en-US" sz="2000"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FB137CEE-CFC7-83F5-FA81-AF58608F3511}"/>
              </a:ext>
            </a:extLst>
          </p:cNvPr>
          <p:cNvSpPr/>
          <p:nvPr/>
        </p:nvSpPr>
        <p:spPr>
          <a:xfrm>
            <a:off x="1636776" y="1307592"/>
            <a:ext cx="1636713" cy="2752344"/>
          </a:xfrm>
          <a:prstGeom prst="rect">
            <a:avLst/>
          </a:prstGeom>
          <a:solidFill>
            <a:srgbClr val="176F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2D2279-99E2-C231-E8D3-93E2ED8B9596}"/>
              </a:ext>
            </a:extLst>
          </p:cNvPr>
          <p:cNvSpPr/>
          <p:nvPr/>
        </p:nvSpPr>
        <p:spPr>
          <a:xfrm>
            <a:off x="1636776" y="1307592"/>
            <a:ext cx="1636713" cy="11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Questions outline">
            <a:extLst>
              <a:ext uri="{FF2B5EF4-FFF2-40B4-BE49-F238E27FC236}">
                <a16:creationId xmlns:a16="http://schemas.microsoft.com/office/drawing/2014/main" id="{C5FC0098-98EB-E531-1142-D0C9FCA234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3337" y="1278721"/>
            <a:ext cx="1108925" cy="1101976"/>
          </a:xfrm>
          <a:prstGeom prst="rect">
            <a:avLst/>
          </a:prstGeom>
        </p:spPr>
      </p:pic>
      <p:sp>
        <p:nvSpPr>
          <p:cNvPr id="9" name="TextBox 8">
            <a:extLst>
              <a:ext uri="{FF2B5EF4-FFF2-40B4-BE49-F238E27FC236}">
                <a16:creationId xmlns:a16="http://schemas.microsoft.com/office/drawing/2014/main" id="{EDE6457C-44C7-6991-0025-20C7B489A60D}"/>
              </a:ext>
            </a:extLst>
          </p:cNvPr>
          <p:cNvSpPr txBox="1"/>
          <p:nvPr/>
        </p:nvSpPr>
        <p:spPr>
          <a:xfrm>
            <a:off x="1759276" y="2807613"/>
            <a:ext cx="1379522" cy="677108"/>
          </a:xfrm>
          <a:prstGeom prst="rect">
            <a:avLst/>
          </a:prstGeom>
          <a:noFill/>
        </p:spPr>
        <p:txBody>
          <a:bodyPr wrap="square" rtlCol="0">
            <a:spAutoFit/>
          </a:bodyPr>
          <a:lstStyle/>
          <a:p>
            <a:pPr algn="ctr"/>
            <a:r>
              <a:rPr lang="en-US" sz="1900" b="1" dirty="0">
                <a:solidFill>
                  <a:schemeClr val="bg1"/>
                </a:solidFill>
                <a:latin typeface="Segoe UI" panose="020B0502040204020203" pitchFamily="34" charset="0"/>
                <a:cs typeface="Segoe UI" panose="020B0502040204020203" pitchFamily="34" charset="0"/>
              </a:rPr>
              <a:t>Q&amp;A Session*</a:t>
            </a:r>
          </a:p>
        </p:txBody>
      </p:sp>
      <p:sp>
        <p:nvSpPr>
          <p:cNvPr id="10" name="Rectangle 9">
            <a:extLst>
              <a:ext uri="{FF2B5EF4-FFF2-40B4-BE49-F238E27FC236}">
                <a16:creationId xmlns:a16="http://schemas.microsoft.com/office/drawing/2014/main" id="{D7A72881-D069-09CE-6C35-6EE04AA3B002}"/>
              </a:ext>
            </a:extLst>
          </p:cNvPr>
          <p:cNvSpPr/>
          <p:nvPr/>
        </p:nvSpPr>
        <p:spPr>
          <a:xfrm>
            <a:off x="3718560" y="1304544"/>
            <a:ext cx="1636713" cy="2752344"/>
          </a:xfrm>
          <a:prstGeom prst="rect">
            <a:avLst/>
          </a:prstGeom>
          <a:solidFill>
            <a:srgbClr val="176F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20C91A-FD4A-18A6-4F51-DF7ED87552BE}"/>
              </a:ext>
            </a:extLst>
          </p:cNvPr>
          <p:cNvSpPr/>
          <p:nvPr/>
        </p:nvSpPr>
        <p:spPr>
          <a:xfrm>
            <a:off x="3718560" y="1304544"/>
            <a:ext cx="1636713" cy="11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E8D64FB-1BEE-DAD3-40DF-06F0366DDB6A}"/>
              </a:ext>
            </a:extLst>
          </p:cNvPr>
          <p:cNvSpPr txBox="1"/>
          <p:nvPr/>
        </p:nvSpPr>
        <p:spPr>
          <a:xfrm>
            <a:off x="3760820" y="2816124"/>
            <a:ext cx="1530342" cy="677108"/>
          </a:xfrm>
          <a:prstGeom prst="rect">
            <a:avLst/>
          </a:prstGeom>
          <a:noFill/>
        </p:spPr>
        <p:txBody>
          <a:bodyPr wrap="square" rtlCol="0">
            <a:spAutoFit/>
          </a:bodyPr>
          <a:lstStyle/>
          <a:p>
            <a:pPr algn="ctr"/>
            <a:r>
              <a:rPr lang="en-US" sz="1900" b="1" dirty="0">
                <a:solidFill>
                  <a:schemeClr val="bg1"/>
                </a:solidFill>
                <a:latin typeface="Segoe UI" panose="020B0502040204020203" pitchFamily="34" charset="0"/>
                <a:cs typeface="Segoe UI" panose="020B0502040204020203" pitchFamily="34" charset="0"/>
              </a:rPr>
              <a:t>Input </a:t>
            </a:r>
          </a:p>
          <a:p>
            <a:pPr algn="ctr"/>
            <a:r>
              <a:rPr lang="en-US" sz="1900" b="1" dirty="0">
                <a:solidFill>
                  <a:schemeClr val="bg1"/>
                </a:solidFill>
                <a:latin typeface="Segoe UI" panose="020B0502040204020203" pitchFamily="34" charset="0"/>
                <a:cs typeface="Segoe UI" panose="020B0502040204020203" pitchFamily="34" charset="0"/>
              </a:rPr>
              <a:t>Card</a:t>
            </a:r>
          </a:p>
        </p:txBody>
      </p:sp>
      <p:grpSp>
        <p:nvGrpSpPr>
          <p:cNvPr id="13" name="Group 12">
            <a:extLst>
              <a:ext uri="{FF2B5EF4-FFF2-40B4-BE49-F238E27FC236}">
                <a16:creationId xmlns:a16="http://schemas.microsoft.com/office/drawing/2014/main" id="{B95EEE98-8162-2FFB-4208-F16E143535A3}"/>
              </a:ext>
            </a:extLst>
          </p:cNvPr>
          <p:cNvGrpSpPr/>
          <p:nvPr/>
        </p:nvGrpSpPr>
        <p:grpSpPr>
          <a:xfrm>
            <a:off x="4128073" y="1516687"/>
            <a:ext cx="880652" cy="772629"/>
            <a:chOff x="953311" y="2485416"/>
            <a:chExt cx="1103844" cy="810176"/>
          </a:xfrm>
        </p:grpSpPr>
        <p:pic>
          <p:nvPicPr>
            <p:cNvPr id="14" name="Graphic 13" descr="Pencil outline">
              <a:extLst>
                <a:ext uri="{FF2B5EF4-FFF2-40B4-BE49-F238E27FC236}">
                  <a16:creationId xmlns:a16="http://schemas.microsoft.com/office/drawing/2014/main" id="{A344ADF1-E6EC-3DB7-6FD3-9E0A5E5102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5627" y="2675640"/>
              <a:ext cx="451528" cy="451528"/>
            </a:xfrm>
            <a:prstGeom prst="rect">
              <a:avLst/>
            </a:prstGeom>
          </p:spPr>
        </p:pic>
        <p:pic>
          <p:nvPicPr>
            <p:cNvPr id="15" name="Graphic 7" descr="Document outline">
              <a:extLst>
                <a:ext uri="{FF2B5EF4-FFF2-40B4-BE49-F238E27FC236}">
                  <a16:creationId xmlns:a16="http://schemas.microsoft.com/office/drawing/2014/main" id="{27E2A185-9230-0EA4-C544-E5FD3D0B9E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3311" y="2485416"/>
              <a:ext cx="810176" cy="810176"/>
            </a:xfrm>
            <a:prstGeom prst="rect">
              <a:avLst/>
            </a:prstGeom>
          </p:spPr>
        </p:pic>
      </p:grpSp>
      <p:sp>
        <p:nvSpPr>
          <p:cNvPr id="16" name="Rectangle 15">
            <a:extLst>
              <a:ext uri="{FF2B5EF4-FFF2-40B4-BE49-F238E27FC236}">
                <a16:creationId xmlns:a16="http://schemas.microsoft.com/office/drawing/2014/main" id="{D403E050-F037-4F54-7376-7EC9BAA35EE0}"/>
              </a:ext>
            </a:extLst>
          </p:cNvPr>
          <p:cNvSpPr/>
          <p:nvPr/>
        </p:nvSpPr>
        <p:spPr>
          <a:xfrm>
            <a:off x="5812536" y="1313688"/>
            <a:ext cx="1636713" cy="2752344"/>
          </a:xfrm>
          <a:prstGeom prst="rect">
            <a:avLst/>
          </a:prstGeom>
          <a:solidFill>
            <a:srgbClr val="176F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F45F79-2C6D-5D70-1FEE-49E5E6A928B7}"/>
              </a:ext>
            </a:extLst>
          </p:cNvPr>
          <p:cNvSpPr/>
          <p:nvPr/>
        </p:nvSpPr>
        <p:spPr>
          <a:xfrm>
            <a:off x="5812536" y="1313688"/>
            <a:ext cx="1636713" cy="11164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B07A3FB-1914-4118-567A-598B3A7CBE14}"/>
              </a:ext>
            </a:extLst>
          </p:cNvPr>
          <p:cNvSpPr txBox="1"/>
          <p:nvPr/>
        </p:nvSpPr>
        <p:spPr>
          <a:xfrm>
            <a:off x="5702736" y="2832615"/>
            <a:ext cx="1883664" cy="677108"/>
          </a:xfrm>
          <a:prstGeom prst="rect">
            <a:avLst/>
          </a:prstGeom>
          <a:noFill/>
        </p:spPr>
        <p:txBody>
          <a:bodyPr wrap="square" rtlCol="0">
            <a:spAutoFit/>
          </a:bodyPr>
          <a:lstStyle/>
          <a:p>
            <a:pPr algn="ctr"/>
            <a:r>
              <a:rPr lang="en-US" sz="1900" b="1" dirty="0">
                <a:solidFill>
                  <a:schemeClr val="bg1"/>
                </a:solidFill>
                <a:latin typeface="Segoe UI" panose="020B0502040204020203" pitchFamily="34" charset="0"/>
                <a:cs typeface="Segoe UI" panose="020B0502040204020203" pitchFamily="34" charset="0"/>
              </a:rPr>
              <a:t>Station Conversations</a:t>
            </a:r>
          </a:p>
        </p:txBody>
      </p:sp>
      <p:pic>
        <p:nvPicPr>
          <p:cNvPr id="19" name="Graphic 11" descr="Easel outline">
            <a:extLst>
              <a:ext uri="{FF2B5EF4-FFF2-40B4-BE49-F238E27FC236}">
                <a16:creationId xmlns:a16="http://schemas.microsoft.com/office/drawing/2014/main" id="{69702C1A-F9F1-8AB0-2707-6E1133F3EA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0948" y="1382655"/>
            <a:ext cx="1023817" cy="1023817"/>
          </a:xfrm>
          <a:prstGeom prst="rect">
            <a:avLst/>
          </a:prstGeom>
        </p:spPr>
      </p:pic>
      <p:sp>
        <p:nvSpPr>
          <p:cNvPr id="20" name="Arrow: Right 19">
            <a:extLst>
              <a:ext uri="{FF2B5EF4-FFF2-40B4-BE49-F238E27FC236}">
                <a16:creationId xmlns:a16="http://schemas.microsoft.com/office/drawing/2014/main" id="{83A5DF2E-CDA7-582D-6599-FD3420D54764}"/>
              </a:ext>
            </a:extLst>
          </p:cNvPr>
          <p:cNvSpPr/>
          <p:nvPr/>
        </p:nvSpPr>
        <p:spPr>
          <a:xfrm>
            <a:off x="495848" y="2551002"/>
            <a:ext cx="1636713" cy="677108"/>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47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EDFCF-A44D-A022-B185-9663F0810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217E343C-0235-A82A-2B61-72A2BEE6C4B8}"/>
              </a:ext>
            </a:extLst>
          </p:cNvPr>
          <p:cNvSpPr txBox="1"/>
          <p:nvPr/>
        </p:nvSpPr>
        <p:spPr>
          <a:xfrm>
            <a:off x="905543" y="1206818"/>
            <a:ext cx="7332914"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dirty="0">
                <a:solidFill>
                  <a:srgbClr val="5D7C87"/>
                </a:solidFill>
                <a:latin typeface="Calibri" panose="020F0502020204030204"/>
              </a:rPr>
              <a:t>Meet the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dirty="0">
                <a:solidFill>
                  <a:srgbClr val="5D7C87"/>
                </a:solidFill>
                <a:latin typeface="Calibri" panose="020F0502020204030204"/>
              </a:rPr>
              <a:t>SCE Team</a:t>
            </a:r>
            <a:endParaRPr kumimoji="0" lang="en-US" sz="8800" b="0" i="0" u="none" strike="noStrike" kern="1200" cap="none" spc="0" normalizeH="0" baseline="0" noProof="0" dirty="0">
              <a:ln>
                <a:noFill/>
              </a:ln>
              <a:solidFill>
                <a:srgbClr val="5D7C8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75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2DE2A-1F40-4E76-8553-7C9282AE81D0}"/>
              </a:ext>
            </a:extLst>
          </p:cNvPr>
          <p:cNvSpPr>
            <a:spLocks noGrp="1"/>
          </p:cNvSpPr>
          <p:nvPr>
            <p:ph type="sldNum" sz="quarter" idx="12"/>
          </p:nvPr>
        </p:nvSpPr>
        <p:spPr/>
        <p:txBody>
          <a:bodyPr/>
          <a:lstStyle/>
          <a:p>
            <a:fld id="{5E94BA17-8AE8-4651-9FD9-8589E5D42325}" type="slidenum">
              <a:rPr lang="en-US" smtClean="0"/>
              <a:t>8</a:t>
            </a:fld>
            <a:endParaRPr lang="en-US"/>
          </a:p>
        </p:txBody>
      </p:sp>
      <p:sp>
        <p:nvSpPr>
          <p:cNvPr id="7" name="Title 2">
            <a:extLst>
              <a:ext uri="{FF2B5EF4-FFF2-40B4-BE49-F238E27FC236}">
                <a16:creationId xmlns:a16="http://schemas.microsoft.com/office/drawing/2014/main" id="{88AF588C-A986-0BDC-0AFA-DA4F7CF71674}"/>
              </a:ext>
            </a:extLst>
          </p:cNvPr>
          <p:cNvSpPr>
            <a:spLocks noGrp="1"/>
          </p:cNvSpPr>
          <p:nvPr>
            <p:ph type="title"/>
          </p:nvPr>
        </p:nvSpPr>
        <p:spPr>
          <a:xfrm>
            <a:off x="1506228" y="1871196"/>
            <a:ext cx="5997231" cy="506073"/>
          </a:xfrm>
        </p:spPr>
        <p:txBody>
          <a:bodyPr>
            <a:noAutofit/>
          </a:bodyPr>
          <a:lstStyle/>
          <a:p>
            <a:r>
              <a:rPr lang="en-US" sz="2000">
                <a:latin typeface="Segoe UI"/>
                <a:cs typeface="Segoe UI"/>
              </a:rPr>
              <a:t>Southern California Edison provides water, gas, and electricity service to homes, businesses, recreational and community facilities across Catalina Island.</a:t>
            </a:r>
            <a:br>
              <a:rPr lang="en-US" sz="2000">
                <a:latin typeface="Segoe UI" panose="020B0502040204020203" pitchFamily="34" charset="0"/>
                <a:cs typeface="Segoe UI" panose="020B0502040204020203" pitchFamily="34" charset="0"/>
              </a:rPr>
            </a:br>
            <a:br>
              <a:rPr lang="en-US" sz="2000">
                <a:latin typeface="Segoe UI" panose="020B0502040204020203" pitchFamily="34" charset="0"/>
                <a:cs typeface="Segoe UI" panose="020B0502040204020203" pitchFamily="34" charset="0"/>
              </a:rPr>
            </a:br>
            <a:r>
              <a:rPr lang="en-US" sz="2000">
                <a:latin typeface="Segoe UI"/>
                <a:cs typeface="Segoe UI"/>
              </a:rPr>
              <a:t>For water, our priority has been and is to safeguard</a:t>
            </a:r>
            <a:r>
              <a:rPr lang="en-US" sz="2000">
                <a:effectLst/>
                <a:latin typeface="Segoe UI"/>
                <a:ea typeface="Calibri"/>
                <a:cs typeface="Segoe UI"/>
              </a:rPr>
              <a:t> drinking water, protect the environment, and provide reliable and affordable water service toda</a:t>
            </a:r>
            <a:r>
              <a:rPr lang="en-US" sz="2000">
                <a:latin typeface="Segoe UI"/>
                <a:ea typeface="Calibri"/>
                <a:cs typeface="Segoe UI"/>
              </a:rPr>
              <a:t>y and in the future. </a:t>
            </a:r>
            <a:endParaRPr lang="en-US" sz="200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5B300C6E-47E4-4EBF-8B53-B4DDEA934633}"/>
              </a:ext>
            </a:extLst>
          </p:cNvPr>
          <p:cNvSpPr txBox="1"/>
          <p:nvPr/>
        </p:nvSpPr>
        <p:spPr>
          <a:xfrm>
            <a:off x="167891" y="330417"/>
            <a:ext cx="8310282" cy="1446550"/>
          </a:xfrm>
          <a:prstGeom prst="rect">
            <a:avLst/>
          </a:prstGeom>
          <a:noFill/>
        </p:spPr>
        <p:txBody>
          <a:bodyPr wrap="square" rtlCol="0">
            <a:spAutoFit/>
          </a:bodyPr>
          <a:lstStyle/>
          <a:p>
            <a:r>
              <a:rPr lang="en-US" sz="8800">
                <a:solidFill>
                  <a:srgbClr val="5D7C87"/>
                </a:solidFill>
              </a:rPr>
              <a:t>Since the 1960s</a:t>
            </a:r>
          </a:p>
        </p:txBody>
      </p:sp>
    </p:spTree>
    <p:extLst>
      <p:ext uri="{BB962C8B-B14F-4D97-AF65-F5344CB8AC3E}">
        <p14:creationId xmlns:p14="http://schemas.microsoft.com/office/powerpoint/2010/main" val="8292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C26E0D-092A-B17B-E926-85F6D0DE250B}"/>
              </a:ext>
            </a:extLst>
          </p:cNvPr>
          <p:cNvSpPr>
            <a:spLocks noGrp="1"/>
          </p:cNvSpPr>
          <p:nvPr>
            <p:ph type="sldNum" sz="quarter" idx="12"/>
          </p:nvPr>
        </p:nvSpPr>
        <p:spPr/>
        <p:txBody>
          <a:bodyPr/>
          <a:lstStyle/>
          <a:p>
            <a:fld id="{5E94BA17-8AE8-4651-9FD9-8589E5D42325}" type="slidenum">
              <a:rPr lang="en-US" smtClean="0"/>
              <a:t>9</a:t>
            </a:fld>
            <a:endParaRPr lang="en-US"/>
          </a:p>
        </p:txBody>
      </p:sp>
      <p:sp>
        <p:nvSpPr>
          <p:cNvPr id="3" name="Title 2">
            <a:extLst>
              <a:ext uri="{FF2B5EF4-FFF2-40B4-BE49-F238E27FC236}">
                <a16:creationId xmlns:a16="http://schemas.microsoft.com/office/drawing/2014/main" id="{02517D6F-B344-6591-7C0D-811A849EE37D}"/>
              </a:ext>
            </a:extLst>
          </p:cNvPr>
          <p:cNvSpPr>
            <a:spLocks noGrp="1"/>
          </p:cNvSpPr>
          <p:nvPr>
            <p:ph type="title"/>
          </p:nvPr>
        </p:nvSpPr>
        <p:spPr>
          <a:xfrm>
            <a:off x="430307" y="477356"/>
            <a:ext cx="8713693" cy="1714887"/>
          </a:xfrm>
        </p:spPr>
        <p:txBody>
          <a:bodyPr>
            <a:noAutofit/>
          </a:bodyPr>
          <a:lstStyle/>
          <a:p>
            <a:r>
              <a:rPr lang="en-US" sz="1600" dirty="0">
                <a:latin typeface="Segoe UI"/>
                <a:cs typeface="Segoe UI"/>
              </a:rPr>
              <a:t>Much of the water supply infrastructure was built in 1960s, using materials and technologies that were commonly used across the country and met the industry standards of that time.</a:t>
            </a:r>
            <a:br>
              <a:rPr lang="en-US" sz="1600" dirty="0">
                <a:latin typeface="Segoe UI" panose="020B0502040204020203" pitchFamily="34" charset="0"/>
                <a:cs typeface="Segoe UI" panose="020B0502040204020203" pitchFamily="34" charset="0"/>
              </a:rPr>
            </a:br>
            <a:br>
              <a:rPr lang="en-US" sz="1600" dirty="0">
                <a:latin typeface="Segoe UI" panose="020B0502040204020203" pitchFamily="34" charset="0"/>
                <a:cs typeface="Segoe UI" panose="020B0502040204020203" pitchFamily="34" charset="0"/>
              </a:rPr>
            </a:br>
            <a:r>
              <a:rPr lang="en-US" sz="1600" dirty="0">
                <a:latin typeface="Segoe UI"/>
                <a:cs typeface="Segoe UI"/>
              </a:rPr>
              <a:t>The infrastructure is aging and some infrastructure contains materials now regulated due to potential health risks.</a:t>
            </a:r>
            <a:endParaRPr lang="en-US" sz="16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EAD7073-66C3-13C1-DD9D-87ED9FF13EF4}"/>
              </a:ext>
            </a:extLst>
          </p:cNvPr>
          <p:cNvPicPr>
            <a:picLocks noChangeAspect="1"/>
          </p:cNvPicPr>
          <p:nvPr/>
        </p:nvPicPr>
        <p:blipFill>
          <a:blip r:embed="rId3"/>
          <a:stretch>
            <a:fillRect/>
          </a:stretch>
        </p:blipFill>
        <p:spPr>
          <a:xfrm>
            <a:off x="917674" y="1959160"/>
            <a:ext cx="7308652" cy="4285852"/>
          </a:xfrm>
          <a:prstGeom prst="rect">
            <a:avLst/>
          </a:prstGeom>
        </p:spPr>
      </p:pic>
    </p:spTree>
    <p:extLst>
      <p:ext uri="{BB962C8B-B14F-4D97-AF65-F5344CB8AC3E}">
        <p14:creationId xmlns:p14="http://schemas.microsoft.com/office/powerpoint/2010/main" val="2462610154"/>
      </p:ext>
    </p:extLst>
  </p:cSld>
  <p:clrMapOvr>
    <a:masterClrMapping/>
  </p:clrMapOvr>
</p:sld>
</file>

<file path=ppt/theme/theme1.xml><?xml version="1.0" encoding="utf-8"?>
<a:theme xmlns:a="http://schemas.openxmlformats.org/drawingml/2006/main" name="SCE 4x3 Template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7010E77CC7A849BA8EE12D2804CD6B" ma:contentTypeVersion="19" ma:contentTypeDescription="Create a new document." ma:contentTypeScope="" ma:versionID="f0d7cd325e332785907197bba4c05c08">
  <xsd:schema xmlns:xsd="http://www.w3.org/2001/XMLSchema" xmlns:xs="http://www.w3.org/2001/XMLSchema" xmlns:p="http://schemas.microsoft.com/office/2006/metadata/properties" xmlns:ns2="e7a86ab6-7fad-4c1a-ad4c-e45732b4a159" xmlns:ns3="6b84e71b-ba29-4e4a-a3fc-7f3c09634790" xmlns:ns4="e45da448-bf9c-43e8-8676-7e88d583ded9" targetNamespace="http://schemas.microsoft.com/office/2006/metadata/properties" ma:root="true" ma:fieldsID="7c299a44d02ed3790c4b48a6d4220686" ns2:_="" ns3:_="" ns4:_="">
    <xsd:import namespace="e7a86ab6-7fad-4c1a-ad4c-e45732b4a159"/>
    <xsd:import namespace="6b84e71b-ba29-4e4a-a3fc-7f3c09634790"/>
    <xsd:import namespace="e45da448-bf9c-43e8-8676-7e88d583de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4:TaxCatchAll" minOccurs="0"/>
                <xsd:element ref="ns2:Image" minOccurs="0"/>
                <xsd:element ref="ns2:_x0031_2012022"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86ab6-7fad-4c1a-ad4c-e45732b4a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da7e81d-6ea8-45c5-b51f-f6fb8dd5843f"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_x0031_2012022" ma:index="25" nillable="true" ma:displayName="12012022" ma:format="DateOnly" ma:internalName="_x0031_2012022">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84e71b-ba29-4e4a-a3fc-7f3c0963479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5da448-bf9c-43e8-8676-7e88d583ded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95e4026-daa2-4ba3-a071-08f0459ff0af}" ma:internalName="TaxCatchAll" ma:showField="CatchAllData" ma:web="6b84e71b-ba29-4e4a-a3fc-7f3c096347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5da448-bf9c-43e8-8676-7e88d583ded9" xsi:nil="true"/>
    <lcf76f155ced4ddcb4097134ff3c332f xmlns="e7a86ab6-7fad-4c1a-ad4c-e45732b4a159">
      <Terms xmlns="http://schemas.microsoft.com/office/infopath/2007/PartnerControls"/>
    </lcf76f155ced4ddcb4097134ff3c332f>
    <SharedWithUsers xmlns="6b84e71b-ba29-4e4a-a3fc-7f3c09634790">
      <UserInfo>
        <DisplayName>Brian Leventhal</DisplayName>
        <AccountId>6518</AccountId>
        <AccountType/>
      </UserInfo>
      <UserInfo>
        <DisplayName>Kim Scherer</DisplayName>
        <AccountId>630</AccountId>
        <AccountType/>
      </UserInfo>
    </SharedWithUsers>
    <Image xmlns="e7a86ab6-7fad-4c1a-ad4c-e45732b4a159" xsi:nil="true"/>
    <_x0031_2012022 xmlns="e7a86ab6-7fad-4c1a-ad4c-e45732b4a15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09A160-1C82-49B8-8648-19B3300EF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86ab6-7fad-4c1a-ad4c-e45732b4a159"/>
    <ds:schemaRef ds:uri="6b84e71b-ba29-4e4a-a3fc-7f3c09634790"/>
    <ds:schemaRef ds:uri="e45da448-bf9c-43e8-8676-7e88d583de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47A640-C3D1-4CB7-82D4-D32B0234F362}">
  <ds:schemaRefs>
    <ds:schemaRef ds:uri="http://schemas.microsoft.com/office/2006/metadata/properties"/>
    <ds:schemaRef ds:uri="http://schemas.microsoft.com/office/infopath/2007/PartnerControls"/>
    <ds:schemaRef ds:uri="ec52a836-0bb4-4d79-aa0d-20b4805e15e2"/>
    <ds:schemaRef ds:uri="e45da448-bf9c-43e8-8676-7e88d583ded9"/>
    <ds:schemaRef ds:uri="8d48bce8-26f7-467e-b410-0e162532d826"/>
    <ds:schemaRef ds:uri="e7a86ab6-7fad-4c1a-ad4c-e45732b4a159"/>
    <ds:schemaRef ds:uri="6b84e71b-ba29-4e4a-a3fc-7f3c09634790"/>
  </ds:schemaRefs>
</ds:datastoreItem>
</file>

<file path=customXml/itemProps3.xml><?xml version="1.0" encoding="utf-8"?>
<ds:datastoreItem xmlns:ds="http://schemas.openxmlformats.org/officeDocument/2006/customXml" ds:itemID="{AD4EE655-1D1F-4DD3-BD04-0526CF49B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955</TotalTime>
  <Words>735</Words>
  <Application>Microsoft Office PowerPoint</Application>
  <PresentationFormat>On-screen Show (4:3)</PresentationFormat>
  <Paragraphs>154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Segoe UI</vt:lpstr>
      <vt:lpstr>Segoe UI Light</vt:lpstr>
      <vt:lpstr>Segoe UI Semibold</vt:lpstr>
      <vt:lpstr>SCE 4x3 Template_White</vt:lpstr>
      <vt:lpstr>Catalina Island Water Pipeline Project  Serving Two Harbors and Surrounding Area   Community Informational Meetings  Two Harbors and Avalon July 27, 2023</vt:lpstr>
      <vt:lpstr>PowerPoint Presentation</vt:lpstr>
      <vt:lpstr>PowerPoint Presentation</vt:lpstr>
      <vt:lpstr>Provide information about the Catalina Island Water Pipeline Project  Hear your questions and provide answers, and learn about your perspectives and input too  Collect contact information so that we directly send updates to you </vt:lpstr>
      <vt:lpstr>Community Meeting Format</vt:lpstr>
      <vt:lpstr>PowerPoint Presentation</vt:lpstr>
      <vt:lpstr>PowerPoint Presentation</vt:lpstr>
      <vt:lpstr>Southern California Edison provides water, gas, and electricity service to homes, businesses, recreational and community facilities across Catalina Island.  For water, our priority has been and is to safeguard drinking water, protect the environment, and provide reliable and affordable water service today and in the future. </vt:lpstr>
      <vt:lpstr>Much of the water supply infrastructure was built in 1960s, using materials and technologies that were commonly used across the country and met the industry standards of that time.  The infrastructure is aging and some infrastructure contains materials now regulated due to potential health risks.</vt:lpstr>
      <vt:lpstr>Two Materials Commonly Used in 1960s Infrastructure Are Now Regulated due to Potential Health Risks</vt:lpstr>
      <vt:lpstr>PowerPoint Presentation</vt:lpstr>
      <vt:lpstr>Catalina Island Water Pipeline Project What’s Happened So Far</vt:lpstr>
      <vt:lpstr>Catalina Island Water Pipeline Project What’s Next</vt:lpstr>
      <vt:lpstr>Catalina Water Pipeline Project Key Takeaways</vt:lpstr>
      <vt:lpstr>SCE Priority: Consistent and Frequent Community Engagement</vt:lpstr>
      <vt:lpstr>PowerPoint Presentation</vt:lpstr>
      <vt:lpstr>PowerPoint Presentation</vt:lpstr>
      <vt:lpstr>PowerPoint Presentation</vt:lpstr>
      <vt:lpstr>PowerPoint Presentation</vt:lpstr>
      <vt:lpstr>PowerPoint Presentation</vt:lpstr>
      <vt:lpstr>PowerPoint Presentation</vt:lpstr>
      <vt:lpstr>SCE Priority: Consistent and Frequent Community Engagement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Olivieri, Douglas</dc:creator>
  <cp:lastModifiedBy>BhagyaLakshmi B</cp:lastModifiedBy>
  <cp:revision>22</cp:revision>
  <cp:lastPrinted>2023-06-21T16:49:44Z</cp:lastPrinted>
  <dcterms:created xsi:type="dcterms:W3CDTF">2017-04-10T17:50:05Z</dcterms:created>
  <dcterms:modified xsi:type="dcterms:W3CDTF">2023-08-14T06:00:04Z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c3dd1c7-2c40-4a31-84b2-bec599b321a0_Enabled">
    <vt:lpwstr>true</vt:lpwstr>
  </property>
  <property fmtid="{D5CDD505-2E9C-101B-9397-08002B2CF9AE}" pid="3" name="MSIP_Label_bc3dd1c7-2c40-4a31-84b2-bec599b321a0_SetDate">
    <vt:lpwstr>2023-06-12T16:39:49Z</vt:lpwstr>
  </property>
  <property fmtid="{D5CDD505-2E9C-101B-9397-08002B2CF9AE}" pid="4" name="MSIP_Label_bc3dd1c7-2c40-4a31-84b2-bec599b321a0_Method">
    <vt:lpwstr>Standard</vt:lpwstr>
  </property>
  <property fmtid="{D5CDD505-2E9C-101B-9397-08002B2CF9AE}" pid="5" name="MSIP_Label_bc3dd1c7-2c40-4a31-84b2-bec599b321a0_Name">
    <vt:lpwstr>bc3dd1c7-2c40-4a31-84b2-bec599b321a0</vt:lpwstr>
  </property>
  <property fmtid="{D5CDD505-2E9C-101B-9397-08002B2CF9AE}" pid="6" name="MSIP_Label_bc3dd1c7-2c40-4a31-84b2-bec599b321a0_SiteId">
    <vt:lpwstr>5b2a8fee-4c95-4bdc-8aae-196f8aacb1b6</vt:lpwstr>
  </property>
  <property fmtid="{D5CDD505-2E9C-101B-9397-08002B2CF9AE}" pid="7" name="MSIP_Label_bc3dd1c7-2c40-4a31-84b2-bec599b321a0_ActionId">
    <vt:lpwstr>2655d6b8-6c2d-43e2-b22d-80fb454ffbb3</vt:lpwstr>
  </property>
  <property fmtid="{D5CDD505-2E9C-101B-9397-08002B2CF9AE}" pid="8" name="MSIP_Label_bc3dd1c7-2c40-4a31-84b2-bec599b321a0_ContentBits">
    <vt:lpwstr>0</vt:lpwstr>
  </property>
  <property fmtid="{D5CDD505-2E9C-101B-9397-08002B2CF9AE}" pid="9" name="ContentTypeId">
    <vt:lpwstr>0x0101004A7010E77CC7A849BA8EE12D2804CD6B</vt:lpwstr>
  </property>
  <property fmtid="{D5CDD505-2E9C-101B-9397-08002B2CF9AE}" pid="10" name="_dlc_DocIdItemGuid">
    <vt:lpwstr>6b4d218a-44dc-4595-9001-445bf756a430</vt:lpwstr>
  </property>
  <property fmtid="{D5CDD505-2E9C-101B-9397-08002B2CF9AE}" pid="11" name="MediaServiceImageTags">
    <vt:lpwstr/>
  </property>
</Properties>
</file>