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4.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5.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6.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7.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8.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9.xml" ContentType="application/vnd.openxmlformats-officedocument.theme+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4"/>
    <p:sldMasterId id="2147483678" r:id="rId5"/>
    <p:sldMasterId id="2147483686" r:id="rId6"/>
    <p:sldMasterId id="2147483696" r:id="rId7"/>
    <p:sldMasterId id="2147483704" r:id="rId8"/>
    <p:sldMasterId id="2147483714" r:id="rId9"/>
    <p:sldMasterId id="2147483723" r:id="rId10"/>
    <p:sldMasterId id="2147483742" r:id="rId11"/>
    <p:sldMasterId id="2147483758" r:id="rId12"/>
    <p:sldMasterId id="2147483750" r:id="rId13"/>
  </p:sldMasterIdLst>
  <p:notesMasterIdLst>
    <p:notesMasterId r:id="rId15"/>
  </p:notesMasterIdLst>
  <p:sldIdLst>
    <p:sldId id="442"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DA7C01-E5C2-4FFD-BFE8-DC242291889E}" v="3" dt="2021-02-09T00:47:59.700"/>
    <p1510:client id="{A6C1BD66-BAE7-AEB0-452F-58F0EC757962}" v="4" dt="2020-06-18T14:54:25.9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107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Master" Target="slideMasters/slideMaster10.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Master" Target="slideMasters/slideMaster7.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C4CF2A6C-0AB8-4740-A235-E87168F10969}" type="datetimeFigureOut">
              <a:rPr lang="en-US" smtClean="0"/>
              <a:t>2/26/2021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7D81FF1-98EC-4D74-8988-A54AA84AB741}" type="slidenum">
              <a:rPr lang="en-US" smtClean="0"/>
              <a:t>‹#›</a:t>
            </a:fld>
            <a:endParaRPr lang="en-US"/>
          </a:p>
        </p:txBody>
      </p:sp>
    </p:spTree>
    <p:extLst>
      <p:ext uri="{BB962C8B-B14F-4D97-AF65-F5344CB8AC3E}">
        <p14:creationId xmlns:p14="http://schemas.microsoft.com/office/powerpoint/2010/main" val="1557146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5.xml.rels><?xml version="1.0" encoding="UTF-8" standalone="yes"?>
<Relationships xmlns="http://schemas.openxmlformats.org/package/2006/relationships"><Relationship Id="rId3" Type="http://schemas.openxmlformats.org/officeDocument/2006/relationships/slideMaster" Target="../slideMasters/slideMaster7.xml"/><Relationship Id="rId2" Type="http://schemas.openxmlformats.org/officeDocument/2006/relationships/tags" Target="../tags/tag2.xml"/><Relationship Id="rId1" Type="http://schemas.openxmlformats.org/officeDocument/2006/relationships/vmlDrawing" Target="../drawings/vmlDrawing2.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46.xml.rels><?xml version="1.0" encoding="UTF-8" standalone="yes"?>
<Relationships xmlns="http://schemas.openxmlformats.org/package/2006/relationships"><Relationship Id="rId3" Type="http://schemas.openxmlformats.org/officeDocument/2006/relationships/slideMaster" Target="../slideMasters/slideMaster7.xml"/><Relationship Id="rId2" Type="http://schemas.openxmlformats.org/officeDocument/2006/relationships/tags" Target="../tags/tag3.xml"/><Relationship Id="rId1" Type="http://schemas.openxmlformats.org/officeDocument/2006/relationships/vmlDrawing" Target="../drawings/vmlDrawing3.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47.xml.rels><?xml version="1.0" encoding="UTF-8" standalone="yes"?>
<Relationships xmlns="http://schemas.openxmlformats.org/package/2006/relationships"><Relationship Id="rId3" Type="http://schemas.openxmlformats.org/officeDocument/2006/relationships/slideMaster" Target="../slideMasters/slideMaster7.xml"/><Relationship Id="rId2" Type="http://schemas.openxmlformats.org/officeDocument/2006/relationships/tags" Target="../tags/tag4.xml"/><Relationship Id="rId1" Type="http://schemas.openxmlformats.org/officeDocument/2006/relationships/vmlDrawing" Target="../drawings/vmlDrawing4.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4.bin"/></Relationships>
</file>

<file path=ppt/slideLayouts/_rels/slideLayout48.xml.rels><?xml version="1.0" encoding="UTF-8" standalone="yes"?>
<Relationships xmlns="http://schemas.openxmlformats.org/package/2006/relationships"><Relationship Id="rId3" Type="http://schemas.openxmlformats.org/officeDocument/2006/relationships/slideMaster" Target="../slideMasters/slideMaster7.xml"/><Relationship Id="rId2" Type="http://schemas.openxmlformats.org/officeDocument/2006/relationships/tags" Target="../tags/tag5.xml"/><Relationship Id="rId1" Type="http://schemas.openxmlformats.org/officeDocument/2006/relationships/vmlDrawing" Target="../drawings/vmlDrawing5.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49.xml.rels><?xml version="1.0" encoding="UTF-8" standalone="yes"?>
<Relationships xmlns="http://schemas.openxmlformats.org/package/2006/relationships"><Relationship Id="rId3" Type="http://schemas.openxmlformats.org/officeDocument/2006/relationships/slideMaster" Target="../slideMasters/slideMaster7.xml"/><Relationship Id="rId2" Type="http://schemas.openxmlformats.org/officeDocument/2006/relationships/tags" Target="../tags/tag6.xml"/><Relationship Id="rId1" Type="http://schemas.openxmlformats.org/officeDocument/2006/relationships/vmlDrawing" Target="../drawings/vmlDrawing6.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6.bin"/></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3" Type="http://schemas.openxmlformats.org/officeDocument/2006/relationships/slideMaster" Target="../slideMasters/slideMaster7.xml"/><Relationship Id="rId2" Type="http://schemas.openxmlformats.org/officeDocument/2006/relationships/tags" Target="../tags/tag7.xml"/><Relationship Id="rId1" Type="http://schemas.openxmlformats.org/officeDocument/2006/relationships/vmlDrawing" Target="../drawings/vmlDrawing7.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7.bin"/></Relationships>
</file>

<file path=ppt/slideLayouts/_rels/slideLayout51.xml.rels><?xml version="1.0" encoding="UTF-8" standalone="yes"?>
<Relationships xmlns="http://schemas.openxmlformats.org/package/2006/relationships"><Relationship Id="rId3" Type="http://schemas.openxmlformats.org/officeDocument/2006/relationships/slideMaster" Target="../slideMasters/slideMaster7.xml"/><Relationship Id="rId2" Type="http://schemas.openxmlformats.org/officeDocument/2006/relationships/tags" Target="../tags/tag8.xml"/><Relationship Id="rId1" Type="http://schemas.openxmlformats.org/officeDocument/2006/relationships/vmlDrawing" Target="../drawings/vmlDrawing8.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8.bin"/></Relationships>
</file>

<file path=ppt/slideLayouts/_rels/slideLayout52.xml.rels><?xml version="1.0" encoding="UTF-8" standalone="yes"?>
<Relationships xmlns="http://schemas.openxmlformats.org/package/2006/relationships"><Relationship Id="rId3" Type="http://schemas.openxmlformats.org/officeDocument/2006/relationships/slideMaster" Target="../slideMasters/slideMaster7.xml"/><Relationship Id="rId2" Type="http://schemas.openxmlformats.org/officeDocument/2006/relationships/tags" Target="../tags/tag9.xml"/><Relationship Id="rId1" Type="http://schemas.openxmlformats.org/officeDocument/2006/relationships/vmlDrawing" Target="../drawings/vmlDrawing9.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9.bin"/></Relationships>
</file>

<file path=ppt/slideLayouts/_rels/slideLayout53.xml.rels><?xml version="1.0" encoding="UTF-8" standalone="yes"?>
<Relationships xmlns="http://schemas.openxmlformats.org/package/2006/relationships"><Relationship Id="rId3" Type="http://schemas.openxmlformats.org/officeDocument/2006/relationships/slideMaster" Target="../slideMasters/slideMaster7.xml"/><Relationship Id="rId2" Type="http://schemas.openxmlformats.org/officeDocument/2006/relationships/tags" Target="../tags/tag10.xml"/><Relationship Id="rId1" Type="http://schemas.openxmlformats.org/officeDocument/2006/relationships/vmlDrawing" Target="../drawings/vmlDrawing10.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10.bin"/></Relationships>
</file>

<file path=ppt/slideLayouts/_rels/slideLayout54.xml.rels><?xml version="1.0" encoding="UTF-8" standalone="yes"?>
<Relationships xmlns="http://schemas.openxmlformats.org/package/2006/relationships"><Relationship Id="rId3" Type="http://schemas.openxmlformats.org/officeDocument/2006/relationships/slideMaster" Target="../slideMasters/slideMaster7.xml"/><Relationship Id="rId2" Type="http://schemas.openxmlformats.org/officeDocument/2006/relationships/tags" Target="../tags/tag11.xml"/><Relationship Id="rId1" Type="http://schemas.openxmlformats.org/officeDocument/2006/relationships/vmlDrawing" Target="../drawings/vmlDrawing11.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11.bin"/></Relationships>
</file>

<file path=ppt/slideLayouts/_rels/slideLayout55.xml.rels><?xml version="1.0" encoding="UTF-8" standalone="yes"?>
<Relationships xmlns="http://schemas.openxmlformats.org/package/2006/relationships"><Relationship Id="rId3" Type="http://schemas.openxmlformats.org/officeDocument/2006/relationships/slideMaster" Target="../slideMasters/slideMaster7.xml"/><Relationship Id="rId2" Type="http://schemas.openxmlformats.org/officeDocument/2006/relationships/tags" Target="../tags/tag12.xml"/><Relationship Id="rId1" Type="http://schemas.openxmlformats.org/officeDocument/2006/relationships/vmlDrawing" Target="../drawings/vmlDrawing12.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12.bin"/></Relationships>
</file>

<file path=ppt/slideLayouts/_rels/slideLayout56.xml.rels><?xml version="1.0" encoding="UTF-8" standalone="yes"?>
<Relationships xmlns="http://schemas.openxmlformats.org/package/2006/relationships"><Relationship Id="rId3" Type="http://schemas.openxmlformats.org/officeDocument/2006/relationships/slideMaster" Target="../slideMasters/slideMaster7.xml"/><Relationship Id="rId2" Type="http://schemas.openxmlformats.org/officeDocument/2006/relationships/tags" Target="../tags/tag13.xml"/><Relationship Id="rId1" Type="http://schemas.openxmlformats.org/officeDocument/2006/relationships/vmlDrawing" Target="../drawings/vmlDrawing13.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13.bin"/></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7.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vider Slide">
    <p:spTree>
      <p:nvGrpSpPr>
        <p:cNvPr id="1" name=""/>
        <p:cNvGrpSpPr/>
        <p:nvPr/>
      </p:nvGrpSpPr>
      <p:grpSpPr>
        <a:xfrm>
          <a:off x="0" y="0"/>
          <a:ext cx="0" cy="0"/>
          <a:chOff x="0" y="0"/>
          <a:chExt cx="0" cy="0"/>
        </a:xfrm>
      </p:grpSpPr>
      <p:grpSp>
        <p:nvGrpSpPr>
          <p:cNvPr id="4" name="Group 55"/>
          <p:cNvGrpSpPr>
            <a:grpSpLocks/>
          </p:cNvGrpSpPr>
          <p:nvPr/>
        </p:nvGrpSpPr>
        <p:grpSpPr bwMode="auto">
          <a:xfrm>
            <a:off x="457221" y="2362200"/>
            <a:ext cx="817563" cy="838200"/>
            <a:chOff x="18142" y="955"/>
            <a:chExt cx="2084" cy="2140"/>
          </a:xfrm>
        </p:grpSpPr>
        <p:sp>
          <p:nvSpPr>
            <p:cNvPr id="5" name="Rectangle 56"/>
            <p:cNvSpPr>
              <a:spLocks noChangeArrowheads="1"/>
            </p:cNvSpPr>
            <p:nvPr/>
          </p:nvSpPr>
          <p:spPr bwMode="auto">
            <a:xfrm>
              <a:off x="18142" y="955"/>
              <a:ext cx="1870" cy="21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2689" eaLnBrk="0" fontAlgn="base" hangingPunct="0">
                <a:spcBef>
                  <a:spcPct val="0"/>
                </a:spcBef>
                <a:spcAft>
                  <a:spcPct val="0"/>
                </a:spcAft>
              </a:pPr>
              <a:endParaRPr lang="en-US" sz="1600">
                <a:solidFill>
                  <a:srgbClr val="333333"/>
                </a:solidFill>
                <a:ea typeface="Arial Unicode MS" pitchFamily="34" charset="-128"/>
                <a:cs typeface="Arial Unicode MS" pitchFamily="34" charset="-128"/>
              </a:endParaRPr>
            </a:p>
          </p:txBody>
        </p:sp>
        <p:sp>
          <p:nvSpPr>
            <p:cNvPr id="6" name="Freeform 57"/>
            <p:cNvSpPr>
              <a:spLocks/>
            </p:cNvSpPr>
            <p:nvPr/>
          </p:nvSpPr>
          <p:spPr bwMode="auto">
            <a:xfrm>
              <a:off x="19101" y="2390"/>
              <a:ext cx="397" cy="620"/>
            </a:xfrm>
            <a:custGeom>
              <a:avLst/>
              <a:gdLst>
                <a:gd name="T0" fmla="*/ 1 w 790"/>
                <a:gd name="T1" fmla="*/ 1 h 1238"/>
                <a:gd name="T2" fmla="*/ 0 w 790"/>
                <a:gd name="T3" fmla="*/ 1 h 1238"/>
                <a:gd name="T4" fmla="*/ 1 w 790"/>
                <a:gd name="T5" fmla="*/ 1 h 1238"/>
                <a:gd name="T6" fmla="*/ 1 w 790"/>
                <a:gd name="T7" fmla="*/ 1 h 1238"/>
                <a:gd name="T8" fmla="*/ 1 w 790"/>
                <a:gd name="T9" fmla="*/ 1 h 1238"/>
                <a:gd name="T10" fmla="*/ 1 w 790"/>
                <a:gd name="T11" fmla="*/ 1 h 1238"/>
                <a:gd name="T12" fmla="*/ 1 w 790"/>
                <a:gd name="T13" fmla="*/ 1 h 1238"/>
                <a:gd name="T14" fmla="*/ 1 w 790"/>
                <a:gd name="T15" fmla="*/ 1 h 1238"/>
                <a:gd name="T16" fmla="*/ 1 w 790"/>
                <a:gd name="T17" fmla="*/ 1 h 1238"/>
                <a:gd name="T18" fmla="*/ 1 w 790"/>
                <a:gd name="T19" fmla="*/ 1 h 1238"/>
                <a:gd name="T20" fmla="*/ 1 w 790"/>
                <a:gd name="T21" fmla="*/ 1 h 1238"/>
                <a:gd name="T22" fmla="*/ 1 w 790"/>
                <a:gd name="T23" fmla="*/ 1 h 1238"/>
                <a:gd name="T24" fmla="*/ 1 w 790"/>
                <a:gd name="T25" fmla="*/ 1 h 1238"/>
                <a:gd name="T26" fmla="*/ 1 w 790"/>
                <a:gd name="T27" fmla="*/ 1 h 1238"/>
                <a:gd name="T28" fmla="*/ 1 w 790"/>
                <a:gd name="T29" fmla="*/ 0 h 1238"/>
                <a:gd name="T30" fmla="*/ 1 w 790"/>
                <a:gd name="T31" fmla="*/ 1 h 1238"/>
                <a:gd name="T32" fmla="*/ 1 w 790"/>
                <a:gd name="T33" fmla="*/ 1 h 1238"/>
                <a:gd name="T34" fmla="*/ 1 w 790"/>
                <a:gd name="T35" fmla="*/ 1 h 1238"/>
                <a:gd name="T36" fmla="*/ 1 w 790"/>
                <a:gd name="T37" fmla="*/ 1 h 1238"/>
                <a:gd name="T38" fmla="*/ 1 w 790"/>
                <a:gd name="T39" fmla="*/ 1 h 1238"/>
                <a:gd name="T40" fmla="*/ 1 w 790"/>
                <a:gd name="T41" fmla="*/ 1 h 1238"/>
                <a:gd name="T42" fmla="*/ 1 w 790"/>
                <a:gd name="T43" fmla="*/ 1 h 1238"/>
                <a:gd name="T44" fmla="*/ 1 w 790"/>
                <a:gd name="T45" fmla="*/ 1 h 1238"/>
                <a:gd name="T46" fmla="*/ 1 w 790"/>
                <a:gd name="T47" fmla="*/ 1 h 1238"/>
                <a:gd name="T48" fmla="*/ 1 w 790"/>
                <a:gd name="T49" fmla="*/ 1 h 1238"/>
                <a:gd name="T50" fmla="*/ 1 w 790"/>
                <a:gd name="T51" fmla="*/ 1 h 1238"/>
                <a:gd name="T52" fmla="*/ 1 w 790"/>
                <a:gd name="T53" fmla="*/ 1 h 1238"/>
                <a:gd name="T54" fmla="*/ 1 w 790"/>
                <a:gd name="T55" fmla="*/ 1 h 1238"/>
                <a:gd name="T56" fmla="*/ 1 w 790"/>
                <a:gd name="T57" fmla="*/ 1 h 1238"/>
                <a:gd name="T58" fmla="*/ 1 w 790"/>
                <a:gd name="T59" fmla="*/ 1 h 1238"/>
                <a:gd name="T60" fmla="*/ 1 w 790"/>
                <a:gd name="T61" fmla="*/ 1 h 1238"/>
                <a:gd name="T62" fmla="*/ 1 w 790"/>
                <a:gd name="T63" fmla="*/ 1 h 1238"/>
                <a:gd name="T64" fmla="*/ 1 w 790"/>
                <a:gd name="T65" fmla="*/ 1 h 1238"/>
                <a:gd name="T66" fmla="*/ 1 w 790"/>
                <a:gd name="T67" fmla="*/ 1 h 1238"/>
                <a:gd name="T68" fmla="*/ 1 w 790"/>
                <a:gd name="T69" fmla="*/ 1 h 1238"/>
                <a:gd name="T70" fmla="*/ 1 w 790"/>
                <a:gd name="T71" fmla="*/ 1 h 1238"/>
                <a:gd name="T72" fmla="*/ 1 w 790"/>
                <a:gd name="T73" fmla="*/ 1 h 1238"/>
                <a:gd name="T74" fmla="*/ 1 w 790"/>
                <a:gd name="T75" fmla="*/ 1 h 1238"/>
                <a:gd name="T76" fmla="*/ 1 w 790"/>
                <a:gd name="T77" fmla="*/ 1 h 1238"/>
                <a:gd name="T78" fmla="*/ 1 w 790"/>
                <a:gd name="T79" fmla="*/ 1 h 1238"/>
                <a:gd name="T80" fmla="*/ 1 w 790"/>
                <a:gd name="T81" fmla="*/ 1 h 1238"/>
                <a:gd name="T82" fmla="*/ 1 w 790"/>
                <a:gd name="T83" fmla="*/ 1 h 1238"/>
                <a:gd name="T84" fmla="*/ 1 w 790"/>
                <a:gd name="T85" fmla="*/ 1 h 1238"/>
                <a:gd name="T86" fmla="*/ 1 w 790"/>
                <a:gd name="T87" fmla="*/ 1 h 123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790" h="1238">
                  <a:moveTo>
                    <a:pt x="78" y="1113"/>
                  </a:moveTo>
                  <a:lnTo>
                    <a:pt x="31" y="1021"/>
                  </a:lnTo>
                  <a:lnTo>
                    <a:pt x="7" y="937"/>
                  </a:lnTo>
                  <a:lnTo>
                    <a:pt x="0" y="861"/>
                  </a:lnTo>
                  <a:lnTo>
                    <a:pt x="5" y="794"/>
                  </a:lnTo>
                  <a:lnTo>
                    <a:pt x="23" y="737"/>
                  </a:lnTo>
                  <a:lnTo>
                    <a:pt x="44" y="690"/>
                  </a:lnTo>
                  <a:lnTo>
                    <a:pt x="68" y="652"/>
                  </a:lnTo>
                  <a:lnTo>
                    <a:pt x="91" y="624"/>
                  </a:lnTo>
                  <a:lnTo>
                    <a:pt x="106" y="607"/>
                  </a:lnTo>
                  <a:lnTo>
                    <a:pt x="113" y="601"/>
                  </a:lnTo>
                  <a:lnTo>
                    <a:pt x="134" y="581"/>
                  </a:lnTo>
                  <a:lnTo>
                    <a:pt x="174" y="540"/>
                  </a:lnTo>
                  <a:lnTo>
                    <a:pt x="195" y="520"/>
                  </a:lnTo>
                  <a:lnTo>
                    <a:pt x="143" y="426"/>
                  </a:lnTo>
                  <a:lnTo>
                    <a:pt x="115" y="342"/>
                  </a:lnTo>
                  <a:lnTo>
                    <a:pt x="106" y="271"/>
                  </a:lnTo>
                  <a:lnTo>
                    <a:pt x="111" y="208"/>
                  </a:lnTo>
                  <a:lnTo>
                    <a:pt x="129" y="153"/>
                  </a:lnTo>
                  <a:lnTo>
                    <a:pt x="195" y="64"/>
                  </a:lnTo>
                  <a:lnTo>
                    <a:pt x="275" y="19"/>
                  </a:lnTo>
                  <a:lnTo>
                    <a:pt x="311" y="7"/>
                  </a:lnTo>
                  <a:lnTo>
                    <a:pt x="346" y="1"/>
                  </a:lnTo>
                  <a:lnTo>
                    <a:pt x="428" y="0"/>
                  </a:lnTo>
                  <a:lnTo>
                    <a:pt x="529" y="17"/>
                  </a:lnTo>
                  <a:lnTo>
                    <a:pt x="623" y="73"/>
                  </a:lnTo>
                  <a:lnTo>
                    <a:pt x="640" y="88"/>
                  </a:lnTo>
                  <a:lnTo>
                    <a:pt x="673" y="149"/>
                  </a:lnTo>
                  <a:lnTo>
                    <a:pt x="694" y="276"/>
                  </a:lnTo>
                  <a:lnTo>
                    <a:pt x="694" y="297"/>
                  </a:lnTo>
                  <a:lnTo>
                    <a:pt x="694" y="332"/>
                  </a:lnTo>
                  <a:lnTo>
                    <a:pt x="694" y="353"/>
                  </a:lnTo>
                  <a:lnTo>
                    <a:pt x="463" y="353"/>
                  </a:lnTo>
                  <a:lnTo>
                    <a:pt x="463" y="328"/>
                  </a:lnTo>
                  <a:lnTo>
                    <a:pt x="463" y="283"/>
                  </a:lnTo>
                  <a:lnTo>
                    <a:pt x="463" y="260"/>
                  </a:lnTo>
                  <a:lnTo>
                    <a:pt x="444" y="217"/>
                  </a:lnTo>
                  <a:lnTo>
                    <a:pt x="414" y="201"/>
                  </a:lnTo>
                  <a:lnTo>
                    <a:pt x="398" y="198"/>
                  </a:lnTo>
                  <a:lnTo>
                    <a:pt x="355" y="205"/>
                  </a:lnTo>
                  <a:lnTo>
                    <a:pt x="331" y="234"/>
                  </a:lnTo>
                  <a:lnTo>
                    <a:pt x="324" y="274"/>
                  </a:lnTo>
                  <a:lnTo>
                    <a:pt x="322" y="283"/>
                  </a:lnTo>
                  <a:lnTo>
                    <a:pt x="327" y="314"/>
                  </a:lnTo>
                  <a:lnTo>
                    <a:pt x="358" y="374"/>
                  </a:lnTo>
                  <a:lnTo>
                    <a:pt x="400" y="438"/>
                  </a:lnTo>
                  <a:lnTo>
                    <a:pt x="458" y="521"/>
                  </a:lnTo>
                  <a:lnTo>
                    <a:pt x="518" y="607"/>
                  </a:lnTo>
                  <a:lnTo>
                    <a:pt x="565" y="671"/>
                  </a:lnTo>
                  <a:lnTo>
                    <a:pt x="584" y="697"/>
                  </a:lnTo>
                  <a:lnTo>
                    <a:pt x="584" y="534"/>
                  </a:lnTo>
                  <a:lnTo>
                    <a:pt x="786" y="534"/>
                  </a:lnTo>
                  <a:lnTo>
                    <a:pt x="786" y="554"/>
                  </a:lnTo>
                  <a:lnTo>
                    <a:pt x="786" y="608"/>
                  </a:lnTo>
                  <a:lnTo>
                    <a:pt x="786" y="690"/>
                  </a:lnTo>
                  <a:lnTo>
                    <a:pt x="786" y="786"/>
                  </a:lnTo>
                  <a:lnTo>
                    <a:pt x="786" y="890"/>
                  </a:lnTo>
                  <a:lnTo>
                    <a:pt x="786" y="991"/>
                  </a:lnTo>
                  <a:lnTo>
                    <a:pt x="786" y="1080"/>
                  </a:lnTo>
                  <a:lnTo>
                    <a:pt x="788" y="1148"/>
                  </a:lnTo>
                  <a:lnTo>
                    <a:pt x="788" y="1184"/>
                  </a:lnTo>
                  <a:lnTo>
                    <a:pt x="790" y="1201"/>
                  </a:lnTo>
                  <a:lnTo>
                    <a:pt x="776" y="1229"/>
                  </a:lnTo>
                  <a:lnTo>
                    <a:pt x="722" y="1238"/>
                  </a:lnTo>
                  <a:lnTo>
                    <a:pt x="666" y="1238"/>
                  </a:lnTo>
                  <a:lnTo>
                    <a:pt x="544" y="1238"/>
                  </a:lnTo>
                  <a:lnTo>
                    <a:pt x="423" y="1238"/>
                  </a:lnTo>
                  <a:lnTo>
                    <a:pt x="369" y="1238"/>
                  </a:lnTo>
                  <a:lnTo>
                    <a:pt x="78" y="1113"/>
                  </a:lnTo>
                  <a:close/>
                </a:path>
              </a:pathLst>
            </a:custGeom>
            <a:solidFill>
              <a:srgbClr val="FFA9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7" name="Freeform 58"/>
            <p:cNvSpPr>
              <a:spLocks/>
            </p:cNvSpPr>
            <p:nvPr/>
          </p:nvSpPr>
          <p:spPr bwMode="auto">
            <a:xfrm>
              <a:off x="19222" y="2738"/>
              <a:ext cx="166" cy="170"/>
            </a:xfrm>
            <a:custGeom>
              <a:avLst/>
              <a:gdLst>
                <a:gd name="T0" fmla="*/ 0 w 336"/>
                <a:gd name="T1" fmla="*/ 0 h 343"/>
                <a:gd name="T2" fmla="*/ 0 w 336"/>
                <a:gd name="T3" fmla="*/ 0 h 343"/>
                <a:gd name="T4" fmla="*/ 0 w 336"/>
                <a:gd name="T5" fmla="*/ 0 h 343"/>
                <a:gd name="T6" fmla="*/ 0 w 336"/>
                <a:gd name="T7" fmla="*/ 0 h 343"/>
                <a:gd name="T8" fmla="*/ 0 w 336"/>
                <a:gd name="T9" fmla="*/ 0 h 343"/>
                <a:gd name="T10" fmla="*/ 0 w 336"/>
                <a:gd name="T11" fmla="*/ 0 h 343"/>
                <a:gd name="T12" fmla="*/ 0 w 336"/>
                <a:gd name="T13" fmla="*/ 0 h 343"/>
                <a:gd name="T14" fmla="*/ 0 w 336"/>
                <a:gd name="T15" fmla="*/ 0 h 343"/>
                <a:gd name="T16" fmla="*/ 0 w 336"/>
                <a:gd name="T17" fmla="*/ 0 h 343"/>
                <a:gd name="T18" fmla="*/ 0 w 336"/>
                <a:gd name="T19" fmla="*/ 0 h 343"/>
                <a:gd name="T20" fmla="*/ 0 w 336"/>
                <a:gd name="T21" fmla="*/ 0 h 343"/>
                <a:gd name="T22" fmla="*/ 0 w 336"/>
                <a:gd name="T23" fmla="*/ 0 h 343"/>
                <a:gd name="T24" fmla="*/ 0 w 336"/>
                <a:gd name="T25" fmla="*/ 0 h 343"/>
                <a:gd name="T26" fmla="*/ 0 w 336"/>
                <a:gd name="T27" fmla="*/ 0 h 343"/>
                <a:gd name="T28" fmla="*/ 0 w 336"/>
                <a:gd name="T29" fmla="*/ 0 h 343"/>
                <a:gd name="T30" fmla="*/ 0 w 336"/>
                <a:gd name="T31" fmla="*/ 0 h 343"/>
                <a:gd name="T32" fmla="*/ 0 w 336"/>
                <a:gd name="T33" fmla="*/ 0 h 343"/>
                <a:gd name="T34" fmla="*/ 0 w 336"/>
                <a:gd name="T35" fmla="*/ 0 h 343"/>
                <a:gd name="T36" fmla="*/ 0 w 336"/>
                <a:gd name="T37" fmla="*/ 0 h 343"/>
                <a:gd name="T38" fmla="*/ 0 w 336"/>
                <a:gd name="T39" fmla="*/ 0 h 343"/>
                <a:gd name="T40" fmla="*/ 0 w 336"/>
                <a:gd name="T41" fmla="*/ 0 h 343"/>
                <a:gd name="T42" fmla="*/ 0 w 336"/>
                <a:gd name="T43" fmla="*/ 0 h 34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36" h="343">
                  <a:moveTo>
                    <a:pt x="333" y="343"/>
                  </a:moveTo>
                  <a:lnTo>
                    <a:pt x="336" y="325"/>
                  </a:lnTo>
                  <a:lnTo>
                    <a:pt x="308" y="292"/>
                  </a:lnTo>
                  <a:lnTo>
                    <a:pt x="239" y="211"/>
                  </a:lnTo>
                  <a:lnTo>
                    <a:pt x="157" y="115"/>
                  </a:lnTo>
                  <a:lnTo>
                    <a:pt x="89" y="35"/>
                  </a:lnTo>
                  <a:lnTo>
                    <a:pt x="60" y="0"/>
                  </a:lnTo>
                  <a:lnTo>
                    <a:pt x="30" y="37"/>
                  </a:lnTo>
                  <a:lnTo>
                    <a:pt x="4" y="104"/>
                  </a:lnTo>
                  <a:lnTo>
                    <a:pt x="0" y="191"/>
                  </a:lnTo>
                  <a:lnTo>
                    <a:pt x="39" y="285"/>
                  </a:lnTo>
                  <a:lnTo>
                    <a:pt x="60" y="303"/>
                  </a:lnTo>
                  <a:lnTo>
                    <a:pt x="119" y="332"/>
                  </a:lnTo>
                  <a:lnTo>
                    <a:pt x="211" y="343"/>
                  </a:lnTo>
                  <a:lnTo>
                    <a:pt x="242" y="343"/>
                  </a:lnTo>
                  <a:lnTo>
                    <a:pt x="301" y="343"/>
                  </a:lnTo>
                  <a:lnTo>
                    <a:pt x="333" y="3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8" name="Freeform 59"/>
            <p:cNvSpPr>
              <a:spLocks/>
            </p:cNvSpPr>
            <p:nvPr/>
          </p:nvSpPr>
          <p:spPr bwMode="auto">
            <a:xfrm>
              <a:off x="19538" y="1036"/>
              <a:ext cx="393" cy="1982"/>
            </a:xfrm>
            <a:custGeom>
              <a:avLst/>
              <a:gdLst>
                <a:gd name="T0" fmla="*/ 0 w 785"/>
                <a:gd name="T1" fmla="*/ 0 h 3959"/>
                <a:gd name="T2" fmla="*/ 0 w 785"/>
                <a:gd name="T3" fmla="*/ 1 h 3959"/>
                <a:gd name="T4" fmla="*/ 1 w 785"/>
                <a:gd name="T5" fmla="*/ 1 h 3959"/>
                <a:gd name="T6" fmla="*/ 1 w 785"/>
                <a:gd name="T7" fmla="*/ 1 h 3959"/>
                <a:gd name="T8" fmla="*/ 1 w 785"/>
                <a:gd name="T9" fmla="*/ 1 h 3959"/>
                <a:gd name="T10" fmla="*/ 1 w 785"/>
                <a:gd name="T11" fmla="*/ 1 h 3959"/>
                <a:gd name="T12" fmla="*/ 1 w 785"/>
                <a:gd name="T13" fmla="*/ 1 h 3959"/>
                <a:gd name="T14" fmla="*/ 1 w 785"/>
                <a:gd name="T15" fmla="*/ 1 h 3959"/>
                <a:gd name="T16" fmla="*/ 1 w 785"/>
                <a:gd name="T17" fmla="*/ 1 h 3959"/>
                <a:gd name="T18" fmla="*/ 1 w 785"/>
                <a:gd name="T19" fmla="*/ 1 h 3959"/>
                <a:gd name="T20" fmla="*/ 1 w 785"/>
                <a:gd name="T21" fmla="*/ 1 h 3959"/>
                <a:gd name="T22" fmla="*/ 1 w 785"/>
                <a:gd name="T23" fmla="*/ 1 h 3959"/>
                <a:gd name="T24" fmla="*/ 1 w 785"/>
                <a:gd name="T25" fmla="*/ 1 h 3959"/>
                <a:gd name="T26" fmla="*/ 1 w 785"/>
                <a:gd name="T27" fmla="*/ 1 h 3959"/>
                <a:gd name="T28" fmla="*/ 1 w 785"/>
                <a:gd name="T29" fmla="*/ 1 h 3959"/>
                <a:gd name="T30" fmla="*/ 1 w 785"/>
                <a:gd name="T31" fmla="*/ 0 h 3959"/>
                <a:gd name="T32" fmla="*/ 0 w 785"/>
                <a:gd name="T33" fmla="*/ 0 h 395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85" h="3959">
                  <a:moveTo>
                    <a:pt x="0" y="0"/>
                  </a:moveTo>
                  <a:lnTo>
                    <a:pt x="0" y="3959"/>
                  </a:lnTo>
                  <a:lnTo>
                    <a:pt x="49" y="3959"/>
                  </a:lnTo>
                  <a:lnTo>
                    <a:pt x="49" y="2454"/>
                  </a:lnTo>
                  <a:lnTo>
                    <a:pt x="696" y="2454"/>
                  </a:lnTo>
                  <a:lnTo>
                    <a:pt x="696" y="2720"/>
                  </a:lnTo>
                  <a:lnTo>
                    <a:pt x="369" y="2720"/>
                  </a:lnTo>
                  <a:lnTo>
                    <a:pt x="369" y="3056"/>
                  </a:lnTo>
                  <a:lnTo>
                    <a:pt x="696" y="3056"/>
                  </a:lnTo>
                  <a:lnTo>
                    <a:pt x="696" y="3322"/>
                  </a:lnTo>
                  <a:lnTo>
                    <a:pt x="369" y="3322"/>
                  </a:lnTo>
                  <a:lnTo>
                    <a:pt x="369" y="3684"/>
                  </a:lnTo>
                  <a:lnTo>
                    <a:pt x="696" y="3684"/>
                  </a:lnTo>
                  <a:lnTo>
                    <a:pt x="696" y="3945"/>
                  </a:lnTo>
                  <a:lnTo>
                    <a:pt x="785" y="3945"/>
                  </a:lnTo>
                  <a:lnTo>
                    <a:pt x="785" y="0"/>
                  </a:lnTo>
                  <a:lnTo>
                    <a:pt x="0" y="0"/>
                  </a:lnTo>
                  <a:close/>
                </a:path>
              </a:pathLst>
            </a:custGeom>
            <a:solidFill>
              <a:srgbClr val="0079B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9" name="Freeform 60"/>
            <p:cNvSpPr>
              <a:spLocks/>
            </p:cNvSpPr>
            <p:nvPr/>
          </p:nvSpPr>
          <p:spPr bwMode="auto">
            <a:xfrm>
              <a:off x="18421" y="2398"/>
              <a:ext cx="77" cy="219"/>
            </a:xfrm>
            <a:custGeom>
              <a:avLst/>
              <a:gdLst>
                <a:gd name="T0" fmla="*/ 0 w 152"/>
                <a:gd name="T1" fmla="*/ 0 h 435"/>
                <a:gd name="T2" fmla="*/ 0 w 152"/>
                <a:gd name="T3" fmla="*/ 1 h 435"/>
                <a:gd name="T4" fmla="*/ 0 w 152"/>
                <a:gd name="T5" fmla="*/ 1 h 435"/>
                <a:gd name="T6" fmla="*/ 0 w 152"/>
                <a:gd name="T7" fmla="*/ 1 h 435"/>
                <a:gd name="T8" fmla="*/ 0 w 152"/>
                <a:gd name="T9" fmla="*/ 1 h 435"/>
                <a:gd name="T10" fmla="*/ 0 w 152"/>
                <a:gd name="T11" fmla="*/ 1 h 435"/>
                <a:gd name="T12" fmla="*/ 0 w 152"/>
                <a:gd name="T13" fmla="*/ 1 h 435"/>
                <a:gd name="T14" fmla="*/ 0 w 152"/>
                <a:gd name="T15" fmla="*/ 1 h 435"/>
                <a:gd name="T16" fmla="*/ 1 w 152"/>
                <a:gd name="T17" fmla="*/ 1 h 435"/>
                <a:gd name="T18" fmla="*/ 1 w 152"/>
                <a:gd name="T19" fmla="*/ 1 h 435"/>
                <a:gd name="T20" fmla="*/ 1 w 152"/>
                <a:gd name="T21" fmla="*/ 1 h 435"/>
                <a:gd name="T22" fmla="*/ 1 w 152"/>
                <a:gd name="T23" fmla="*/ 1 h 435"/>
                <a:gd name="T24" fmla="*/ 1 w 152"/>
                <a:gd name="T25" fmla="*/ 1 h 435"/>
                <a:gd name="T26" fmla="*/ 1 w 152"/>
                <a:gd name="T27" fmla="*/ 1 h 435"/>
                <a:gd name="T28" fmla="*/ 1 w 152"/>
                <a:gd name="T29" fmla="*/ 1 h 435"/>
                <a:gd name="T30" fmla="*/ 1 w 152"/>
                <a:gd name="T31" fmla="*/ 1 h 435"/>
                <a:gd name="T32" fmla="*/ 1 w 152"/>
                <a:gd name="T33" fmla="*/ 1 h 435"/>
                <a:gd name="T34" fmla="*/ 1 w 152"/>
                <a:gd name="T35" fmla="*/ 1 h 435"/>
                <a:gd name="T36" fmla="*/ 0 w 152"/>
                <a:gd name="T37" fmla="*/ 0 h 435"/>
                <a:gd name="T38" fmla="*/ 0 w 152"/>
                <a:gd name="T39" fmla="*/ 0 h 43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52" h="435">
                  <a:moveTo>
                    <a:pt x="0" y="0"/>
                  </a:moveTo>
                  <a:lnTo>
                    <a:pt x="0" y="34"/>
                  </a:lnTo>
                  <a:lnTo>
                    <a:pt x="0" y="114"/>
                  </a:lnTo>
                  <a:lnTo>
                    <a:pt x="0" y="218"/>
                  </a:lnTo>
                  <a:lnTo>
                    <a:pt x="0" y="322"/>
                  </a:lnTo>
                  <a:lnTo>
                    <a:pt x="0" y="402"/>
                  </a:lnTo>
                  <a:lnTo>
                    <a:pt x="0" y="435"/>
                  </a:lnTo>
                  <a:lnTo>
                    <a:pt x="75" y="423"/>
                  </a:lnTo>
                  <a:lnTo>
                    <a:pt x="124" y="371"/>
                  </a:lnTo>
                  <a:lnTo>
                    <a:pt x="146" y="298"/>
                  </a:lnTo>
                  <a:lnTo>
                    <a:pt x="152" y="221"/>
                  </a:lnTo>
                  <a:lnTo>
                    <a:pt x="150" y="157"/>
                  </a:lnTo>
                  <a:lnTo>
                    <a:pt x="143" y="110"/>
                  </a:lnTo>
                  <a:lnTo>
                    <a:pt x="126" y="63"/>
                  </a:lnTo>
                  <a:lnTo>
                    <a:pt x="80" y="14"/>
                  </a:lnTo>
                  <a:lnTo>
                    <a:pt x="0" y="0"/>
                  </a:lnTo>
                  <a:close/>
                </a:path>
              </a:pathLst>
            </a:custGeom>
            <a:solidFill>
              <a:srgbClr val="0079B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10" name="Freeform 61"/>
            <p:cNvSpPr>
              <a:spLocks/>
            </p:cNvSpPr>
            <p:nvPr/>
          </p:nvSpPr>
          <p:spPr bwMode="auto">
            <a:xfrm>
              <a:off x="18223" y="1036"/>
              <a:ext cx="1307" cy="1982"/>
            </a:xfrm>
            <a:custGeom>
              <a:avLst/>
              <a:gdLst>
                <a:gd name="T0" fmla="*/ 0 w 2616"/>
                <a:gd name="T1" fmla="*/ 0 h 3962"/>
                <a:gd name="T2" fmla="*/ 0 w 2616"/>
                <a:gd name="T3" fmla="*/ 1 h 3962"/>
                <a:gd name="T4" fmla="*/ 0 w 2616"/>
                <a:gd name="T5" fmla="*/ 1 h 3962"/>
                <a:gd name="T6" fmla="*/ 0 w 2616"/>
                <a:gd name="T7" fmla="*/ 1 h 3962"/>
                <a:gd name="T8" fmla="*/ 0 w 2616"/>
                <a:gd name="T9" fmla="*/ 1 h 3962"/>
                <a:gd name="T10" fmla="*/ 0 w 2616"/>
                <a:gd name="T11" fmla="*/ 1 h 3962"/>
                <a:gd name="T12" fmla="*/ 0 w 2616"/>
                <a:gd name="T13" fmla="*/ 1 h 3962"/>
                <a:gd name="T14" fmla="*/ 0 w 2616"/>
                <a:gd name="T15" fmla="*/ 1 h 3962"/>
                <a:gd name="T16" fmla="*/ 0 w 2616"/>
                <a:gd name="T17" fmla="*/ 1 h 3962"/>
                <a:gd name="T18" fmla="*/ 0 w 2616"/>
                <a:gd name="T19" fmla="*/ 1 h 3962"/>
                <a:gd name="T20" fmla="*/ 0 w 2616"/>
                <a:gd name="T21" fmla="*/ 1 h 3962"/>
                <a:gd name="T22" fmla="*/ 0 w 2616"/>
                <a:gd name="T23" fmla="*/ 1 h 3962"/>
                <a:gd name="T24" fmla="*/ 0 w 2616"/>
                <a:gd name="T25" fmla="*/ 1 h 3962"/>
                <a:gd name="T26" fmla="*/ 0 w 2616"/>
                <a:gd name="T27" fmla="*/ 1 h 3962"/>
                <a:gd name="T28" fmla="*/ 0 w 2616"/>
                <a:gd name="T29" fmla="*/ 1 h 3962"/>
                <a:gd name="T30" fmla="*/ 0 w 2616"/>
                <a:gd name="T31" fmla="*/ 1 h 3962"/>
                <a:gd name="T32" fmla="*/ 0 w 2616"/>
                <a:gd name="T33" fmla="*/ 1 h 3962"/>
                <a:gd name="T34" fmla="*/ 0 w 2616"/>
                <a:gd name="T35" fmla="*/ 1 h 3962"/>
                <a:gd name="T36" fmla="*/ 0 w 2616"/>
                <a:gd name="T37" fmla="*/ 1 h 3962"/>
                <a:gd name="T38" fmla="*/ 0 w 2616"/>
                <a:gd name="T39" fmla="*/ 1 h 3962"/>
                <a:gd name="T40" fmla="*/ 0 w 2616"/>
                <a:gd name="T41" fmla="*/ 1 h 3962"/>
                <a:gd name="T42" fmla="*/ 0 w 2616"/>
                <a:gd name="T43" fmla="*/ 1 h 3962"/>
                <a:gd name="T44" fmla="*/ 0 w 2616"/>
                <a:gd name="T45" fmla="*/ 1 h 3962"/>
                <a:gd name="T46" fmla="*/ 0 w 2616"/>
                <a:gd name="T47" fmla="*/ 1 h 3962"/>
                <a:gd name="T48" fmla="*/ 0 w 2616"/>
                <a:gd name="T49" fmla="*/ 1 h 3962"/>
                <a:gd name="T50" fmla="*/ 0 w 2616"/>
                <a:gd name="T51" fmla="*/ 1 h 3962"/>
                <a:gd name="T52" fmla="*/ 0 w 2616"/>
                <a:gd name="T53" fmla="*/ 1 h 3962"/>
                <a:gd name="T54" fmla="*/ 0 w 2616"/>
                <a:gd name="T55" fmla="*/ 1 h 3962"/>
                <a:gd name="T56" fmla="*/ 0 w 2616"/>
                <a:gd name="T57" fmla="*/ 1 h 3962"/>
                <a:gd name="T58" fmla="*/ 0 w 2616"/>
                <a:gd name="T59" fmla="*/ 1 h 3962"/>
                <a:gd name="T60" fmla="*/ 0 w 2616"/>
                <a:gd name="T61" fmla="*/ 1 h 3962"/>
                <a:gd name="T62" fmla="*/ 0 w 2616"/>
                <a:gd name="T63" fmla="*/ 1 h 3962"/>
                <a:gd name="T64" fmla="*/ 0 w 2616"/>
                <a:gd name="T65" fmla="*/ 1 h 3962"/>
                <a:gd name="T66" fmla="*/ 0 w 2616"/>
                <a:gd name="T67" fmla="*/ 1 h 3962"/>
                <a:gd name="T68" fmla="*/ 0 w 2616"/>
                <a:gd name="T69" fmla="*/ 1 h 3962"/>
                <a:gd name="T70" fmla="*/ 0 w 2616"/>
                <a:gd name="T71" fmla="*/ 1 h 3962"/>
                <a:gd name="T72" fmla="*/ 0 w 2616"/>
                <a:gd name="T73" fmla="*/ 1 h 3962"/>
                <a:gd name="T74" fmla="*/ 0 w 2616"/>
                <a:gd name="T75" fmla="*/ 1 h 3962"/>
                <a:gd name="T76" fmla="*/ 0 w 2616"/>
                <a:gd name="T77" fmla="*/ 1 h 3962"/>
                <a:gd name="T78" fmla="*/ 0 w 2616"/>
                <a:gd name="T79" fmla="*/ 1 h 3962"/>
                <a:gd name="T80" fmla="*/ 0 w 2616"/>
                <a:gd name="T81" fmla="*/ 1 h 3962"/>
                <a:gd name="T82" fmla="*/ 0 w 2616"/>
                <a:gd name="T83" fmla="*/ 1 h 3962"/>
                <a:gd name="T84" fmla="*/ 0 w 2616"/>
                <a:gd name="T85" fmla="*/ 1 h 396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616" h="3962">
                  <a:moveTo>
                    <a:pt x="1638" y="3482"/>
                  </a:moveTo>
                  <a:lnTo>
                    <a:pt x="2616" y="0"/>
                  </a:lnTo>
                  <a:lnTo>
                    <a:pt x="3" y="0"/>
                  </a:lnTo>
                  <a:lnTo>
                    <a:pt x="0" y="3962"/>
                  </a:lnTo>
                  <a:lnTo>
                    <a:pt x="96" y="3962"/>
                  </a:lnTo>
                  <a:lnTo>
                    <a:pt x="96" y="2447"/>
                  </a:lnTo>
                  <a:lnTo>
                    <a:pt x="405" y="2447"/>
                  </a:lnTo>
                  <a:lnTo>
                    <a:pt x="421" y="2447"/>
                  </a:lnTo>
                  <a:lnTo>
                    <a:pt x="466" y="2449"/>
                  </a:lnTo>
                  <a:lnTo>
                    <a:pt x="529" y="2458"/>
                  </a:lnTo>
                  <a:lnTo>
                    <a:pt x="602" y="2477"/>
                  </a:lnTo>
                  <a:lnTo>
                    <a:pt x="678" y="2513"/>
                  </a:lnTo>
                  <a:lnTo>
                    <a:pt x="748" y="2573"/>
                  </a:lnTo>
                  <a:lnTo>
                    <a:pt x="804" y="2656"/>
                  </a:lnTo>
                  <a:lnTo>
                    <a:pt x="828" y="2719"/>
                  </a:lnTo>
                  <a:lnTo>
                    <a:pt x="842" y="2790"/>
                  </a:lnTo>
                  <a:lnTo>
                    <a:pt x="850" y="2898"/>
                  </a:lnTo>
                  <a:lnTo>
                    <a:pt x="850" y="3002"/>
                  </a:lnTo>
                  <a:lnTo>
                    <a:pt x="842" y="3098"/>
                  </a:lnTo>
                  <a:lnTo>
                    <a:pt x="828" y="3171"/>
                  </a:lnTo>
                  <a:lnTo>
                    <a:pt x="817" y="3206"/>
                  </a:lnTo>
                  <a:lnTo>
                    <a:pt x="805" y="3228"/>
                  </a:lnTo>
                  <a:lnTo>
                    <a:pt x="779" y="3270"/>
                  </a:lnTo>
                  <a:lnTo>
                    <a:pt x="736" y="3322"/>
                  </a:lnTo>
                  <a:lnTo>
                    <a:pt x="675" y="3373"/>
                  </a:lnTo>
                  <a:lnTo>
                    <a:pt x="597" y="3408"/>
                  </a:lnTo>
                  <a:lnTo>
                    <a:pt x="496" y="3418"/>
                  </a:lnTo>
                  <a:lnTo>
                    <a:pt x="470" y="3418"/>
                  </a:lnTo>
                  <a:lnTo>
                    <a:pt x="421" y="3416"/>
                  </a:lnTo>
                  <a:lnTo>
                    <a:pt x="395" y="3414"/>
                  </a:lnTo>
                  <a:lnTo>
                    <a:pt x="395" y="3948"/>
                  </a:lnTo>
                  <a:lnTo>
                    <a:pt x="1117" y="3948"/>
                  </a:lnTo>
                  <a:lnTo>
                    <a:pt x="1104" y="3945"/>
                  </a:lnTo>
                  <a:lnTo>
                    <a:pt x="1073" y="3931"/>
                  </a:lnTo>
                  <a:lnTo>
                    <a:pt x="1031" y="3907"/>
                  </a:lnTo>
                  <a:lnTo>
                    <a:pt x="984" y="3867"/>
                  </a:lnTo>
                  <a:lnTo>
                    <a:pt x="943" y="3808"/>
                  </a:lnTo>
                  <a:lnTo>
                    <a:pt x="911" y="3728"/>
                  </a:lnTo>
                  <a:lnTo>
                    <a:pt x="899" y="3623"/>
                  </a:lnTo>
                  <a:lnTo>
                    <a:pt x="899" y="3609"/>
                  </a:lnTo>
                  <a:lnTo>
                    <a:pt x="899" y="3569"/>
                  </a:lnTo>
                  <a:lnTo>
                    <a:pt x="899" y="3507"/>
                  </a:lnTo>
                  <a:lnTo>
                    <a:pt x="899" y="3428"/>
                  </a:lnTo>
                  <a:lnTo>
                    <a:pt x="899" y="3340"/>
                  </a:lnTo>
                  <a:lnTo>
                    <a:pt x="899" y="3242"/>
                  </a:lnTo>
                  <a:lnTo>
                    <a:pt x="899" y="3143"/>
                  </a:lnTo>
                  <a:lnTo>
                    <a:pt x="899" y="3046"/>
                  </a:lnTo>
                  <a:lnTo>
                    <a:pt x="899" y="2957"/>
                  </a:lnTo>
                  <a:lnTo>
                    <a:pt x="899" y="2879"/>
                  </a:lnTo>
                  <a:lnTo>
                    <a:pt x="899" y="2816"/>
                  </a:lnTo>
                  <a:lnTo>
                    <a:pt x="899" y="2776"/>
                  </a:lnTo>
                  <a:lnTo>
                    <a:pt x="899" y="2762"/>
                  </a:lnTo>
                  <a:lnTo>
                    <a:pt x="897" y="2747"/>
                  </a:lnTo>
                  <a:lnTo>
                    <a:pt x="899" y="2708"/>
                  </a:lnTo>
                  <a:lnTo>
                    <a:pt x="908" y="2654"/>
                  </a:lnTo>
                  <a:lnTo>
                    <a:pt x="929" y="2593"/>
                  </a:lnTo>
                  <a:lnTo>
                    <a:pt x="969" y="2531"/>
                  </a:lnTo>
                  <a:lnTo>
                    <a:pt x="1033" y="2477"/>
                  </a:lnTo>
                  <a:lnTo>
                    <a:pt x="1127" y="2440"/>
                  </a:lnTo>
                  <a:lnTo>
                    <a:pt x="1139" y="2437"/>
                  </a:lnTo>
                  <a:lnTo>
                    <a:pt x="1172" y="2428"/>
                  </a:lnTo>
                  <a:lnTo>
                    <a:pt x="1223" y="2421"/>
                  </a:lnTo>
                  <a:lnTo>
                    <a:pt x="1285" y="2418"/>
                  </a:lnTo>
                  <a:lnTo>
                    <a:pt x="1355" y="2425"/>
                  </a:lnTo>
                  <a:lnTo>
                    <a:pt x="1426" y="2446"/>
                  </a:lnTo>
                  <a:lnTo>
                    <a:pt x="1494" y="2486"/>
                  </a:lnTo>
                  <a:lnTo>
                    <a:pt x="1557" y="2550"/>
                  </a:lnTo>
                  <a:lnTo>
                    <a:pt x="1565" y="2559"/>
                  </a:lnTo>
                  <a:lnTo>
                    <a:pt x="1588" y="2592"/>
                  </a:lnTo>
                  <a:lnTo>
                    <a:pt x="1612" y="2654"/>
                  </a:lnTo>
                  <a:lnTo>
                    <a:pt x="1628" y="2755"/>
                  </a:lnTo>
                  <a:lnTo>
                    <a:pt x="1624" y="2898"/>
                  </a:lnTo>
                  <a:lnTo>
                    <a:pt x="1550" y="2898"/>
                  </a:lnTo>
                  <a:lnTo>
                    <a:pt x="1411" y="2896"/>
                  </a:lnTo>
                  <a:lnTo>
                    <a:pt x="1334" y="2894"/>
                  </a:lnTo>
                  <a:lnTo>
                    <a:pt x="1334" y="2755"/>
                  </a:lnTo>
                  <a:lnTo>
                    <a:pt x="1331" y="2738"/>
                  </a:lnTo>
                  <a:lnTo>
                    <a:pt x="1311" y="2705"/>
                  </a:lnTo>
                  <a:lnTo>
                    <a:pt x="1266" y="2687"/>
                  </a:lnTo>
                  <a:lnTo>
                    <a:pt x="1221" y="2701"/>
                  </a:lnTo>
                  <a:lnTo>
                    <a:pt x="1204" y="2733"/>
                  </a:lnTo>
                  <a:lnTo>
                    <a:pt x="1200" y="2776"/>
                  </a:lnTo>
                  <a:lnTo>
                    <a:pt x="1200" y="2792"/>
                  </a:lnTo>
                  <a:lnTo>
                    <a:pt x="1200" y="2839"/>
                  </a:lnTo>
                  <a:lnTo>
                    <a:pt x="1200" y="2908"/>
                  </a:lnTo>
                  <a:lnTo>
                    <a:pt x="1200" y="2997"/>
                  </a:lnTo>
                  <a:lnTo>
                    <a:pt x="1200" y="3096"/>
                  </a:lnTo>
                  <a:lnTo>
                    <a:pt x="1200" y="3202"/>
                  </a:lnTo>
                  <a:lnTo>
                    <a:pt x="1200" y="3308"/>
                  </a:lnTo>
                  <a:lnTo>
                    <a:pt x="1200" y="3409"/>
                  </a:lnTo>
                  <a:lnTo>
                    <a:pt x="1200" y="3496"/>
                  </a:lnTo>
                  <a:lnTo>
                    <a:pt x="1200" y="3568"/>
                  </a:lnTo>
                  <a:lnTo>
                    <a:pt x="1200" y="3613"/>
                  </a:lnTo>
                  <a:lnTo>
                    <a:pt x="1200" y="3630"/>
                  </a:lnTo>
                  <a:lnTo>
                    <a:pt x="1202" y="3649"/>
                  </a:lnTo>
                  <a:lnTo>
                    <a:pt x="1216" y="3688"/>
                  </a:lnTo>
                  <a:lnTo>
                    <a:pt x="1263" y="3717"/>
                  </a:lnTo>
                  <a:lnTo>
                    <a:pt x="1303" y="3714"/>
                  </a:lnTo>
                  <a:lnTo>
                    <a:pt x="1336" y="3688"/>
                  </a:lnTo>
                  <a:lnTo>
                    <a:pt x="1350" y="3642"/>
                  </a:lnTo>
                  <a:lnTo>
                    <a:pt x="1350" y="3576"/>
                  </a:lnTo>
                  <a:lnTo>
                    <a:pt x="1350" y="3456"/>
                  </a:lnTo>
                  <a:lnTo>
                    <a:pt x="1350" y="3390"/>
                  </a:lnTo>
                  <a:lnTo>
                    <a:pt x="1268" y="3390"/>
                  </a:lnTo>
                  <a:lnTo>
                    <a:pt x="1268" y="3127"/>
                  </a:lnTo>
                  <a:lnTo>
                    <a:pt x="1638" y="3127"/>
                  </a:lnTo>
                  <a:lnTo>
                    <a:pt x="1638" y="3482"/>
                  </a:lnTo>
                  <a:lnTo>
                    <a:pt x="1649" y="3482"/>
                  </a:lnTo>
                  <a:lnTo>
                    <a:pt x="1638" y="3482"/>
                  </a:lnTo>
                  <a:close/>
                </a:path>
              </a:pathLst>
            </a:custGeom>
            <a:solidFill>
              <a:srgbClr val="0079B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11" name="Freeform 62"/>
            <p:cNvSpPr>
              <a:spLocks noEditPoints="1"/>
            </p:cNvSpPr>
            <p:nvPr/>
          </p:nvSpPr>
          <p:spPr bwMode="auto">
            <a:xfrm>
              <a:off x="19995" y="1044"/>
              <a:ext cx="231" cy="231"/>
            </a:xfrm>
            <a:custGeom>
              <a:avLst/>
              <a:gdLst>
                <a:gd name="T0" fmla="*/ 1 w 461"/>
                <a:gd name="T1" fmla="*/ 1 h 460"/>
                <a:gd name="T2" fmla="*/ 1 w 461"/>
                <a:gd name="T3" fmla="*/ 1 h 460"/>
                <a:gd name="T4" fmla="*/ 1 w 461"/>
                <a:gd name="T5" fmla="*/ 1 h 460"/>
                <a:gd name="T6" fmla="*/ 1 w 461"/>
                <a:gd name="T7" fmla="*/ 1 h 460"/>
                <a:gd name="T8" fmla="*/ 1 w 461"/>
                <a:gd name="T9" fmla="*/ 1 h 460"/>
                <a:gd name="T10" fmla="*/ 1 w 461"/>
                <a:gd name="T11" fmla="*/ 1 h 460"/>
                <a:gd name="T12" fmla="*/ 1 w 461"/>
                <a:gd name="T13" fmla="*/ 1 h 460"/>
                <a:gd name="T14" fmla="*/ 1 w 461"/>
                <a:gd name="T15" fmla="*/ 1 h 460"/>
                <a:gd name="T16" fmla="*/ 1 w 461"/>
                <a:gd name="T17" fmla="*/ 1 h 460"/>
                <a:gd name="T18" fmla="*/ 1 w 461"/>
                <a:gd name="T19" fmla="*/ 1 h 460"/>
                <a:gd name="T20" fmla="*/ 0 w 461"/>
                <a:gd name="T21" fmla="*/ 1 h 460"/>
                <a:gd name="T22" fmla="*/ 1 w 461"/>
                <a:gd name="T23" fmla="*/ 1 h 460"/>
                <a:gd name="T24" fmla="*/ 1 w 461"/>
                <a:gd name="T25" fmla="*/ 1 h 460"/>
                <a:gd name="T26" fmla="*/ 1 w 461"/>
                <a:gd name="T27" fmla="*/ 1 h 460"/>
                <a:gd name="T28" fmla="*/ 1 w 461"/>
                <a:gd name="T29" fmla="*/ 1 h 460"/>
                <a:gd name="T30" fmla="*/ 1 w 461"/>
                <a:gd name="T31" fmla="*/ 1 h 460"/>
                <a:gd name="T32" fmla="*/ 1 w 461"/>
                <a:gd name="T33" fmla="*/ 1 h 460"/>
                <a:gd name="T34" fmla="*/ 1 w 461"/>
                <a:gd name="T35" fmla="*/ 1 h 460"/>
                <a:gd name="T36" fmla="*/ 1 w 461"/>
                <a:gd name="T37" fmla="*/ 1 h 460"/>
                <a:gd name="T38" fmla="*/ 1 w 461"/>
                <a:gd name="T39" fmla="*/ 0 h 460"/>
                <a:gd name="T40" fmla="*/ 1 w 461"/>
                <a:gd name="T41" fmla="*/ 1 h 460"/>
                <a:gd name="T42" fmla="*/ 1 w 461"/>
                <a:gd name="T43" fmla="*/ 1 h 460"/>
                <a:gd name="T44" fmla="*/ 0 w 461"/>
                <a:gd name="T45" fmla="*/ 1 h 460"/>
                <a:gd name="T46" fmla="*/ 1 w 461"/>
                <a:gd name="T47" fmla="*/ 1 h 460"/>
                <a:gd name="T48" fmla="*/ 1 w 461"/>
                <a:gd name="T49" fmla="*/ 1 h 460"/>
                <a:gd name="T50" fmla="*/ 1 w 461"/>
                <a:gd name="T51" fmla="*/ 1 h 460"/>
                <a:gd name="T52" fmla="*/ 1 w 461"/>
                <a:gd name="T53" fmla="*/ 1 h 460"/>
                <a:gd name="T54" fmla="*/ 1 w 461"/>
                <a:gd name="T55" fmla="*/ 1 h 460"/>
                <a:gd name="T56" fmla="*/ 1 w 461"/>
                <a:gd name="T57" fmla="*/ 1 h 460"/>
                <a:gd name="T58" fmla="*/ 1 w 461"/>
                <a:gd name="T59" fmla="*/ 1 h 460"/>
                <a:gd name="T60" fmla="*/ 1 w 461"/>
                <a:gd name="T61" fmla="*/ 1 h 460"/>
                <a:gd name="T62" fmla="*/ 1 w 461"/>
                <a:gd name="T63" fmla="*/ 1 h 460"/>
                <a:gd name="T64" fmla="*/ 1 w 461"/>
                <a:gd name="T65" fmla="*/ 1 h 460"/>
                <a:gd name="T66" fmla="*/ 1 w 461"/>
                <a:gd name="T67" fmla="*/ 1 h 460"/>
                <a:gd name="T68" fmla="*/ 1 w 461"/>
                <a:gd name="T69" fmla="*/ 1 h 460"/>
                <a:gd name="T70" fmla="*/ 1 w 461"/>
                <a:gd name="T71" fmla="*/ 1 h 460"/>
                <a:gd name="T72" fmla="*/ 1 w 461"/>
                <a:gd name="T73" fmla="*/ 1 h 460"/>
                <a:gd name="T74" fmla="*/ 1 w 461"/>
                <a:gd name="T75" fmla="*/ 1 h 460"/>
                <a:gd name="T76" fmla="*/ 1 w 461"/>
                <a:gd name="T77" fmla="*/ 1 h 460"/>
                <a:gd name="T78" fmla="*/ 1 w 461"/>
                <a:gd name="T79" fmla="*/ 1 h 460"/>
                <a:gd name="T80" fmla="*/ 1 w 461"/>
                <a:gd name="T81" fmla="*/ 1 h 460"/>
                <a:gd name="T82" fmla="*/ 1 w 461"/>
                <a:gd name="T83" fmla="*/ 1 h 460"/>
                <a:gd name="T84" fmla="*/ 1 w 461"/>
                <a:gd name="T85" fmla="*/ 1 h 460"/>
                <a:gd name="T86" fmla="*/ 1 w 461"/>
                <a:gd name="T87" fmla="*/ 1 h 46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61" h="460">
                  <a:moveTo>
                    <a:pt x="42" y="228"/>
                  </a:moveTo>
                  <a:lnTo>
                    <a:pt x="56" y="153"/>
                  </a:lnTo>
                  <a:lnTo>
                    <a:pt x="96" y="91"/>
                  </a:lnTo>
                  <a:lnTo>
                    <a:pt x="157" y="49"/>
                  </a:lnTo>
                  <a:lnTo>
                    <a:pt x="231" y="35"/>
                  </a:lnTo>
                  <a:lnTo>
                    <a:pt x="306" y="49"/>
                  </a:lnTo>
                  <a:lnTo>
                    <a:pt x="365" y="91"/>
                  </a:lnTo>
                  <a:lnTo>
                    <a:pt x="405" y="153"/>
                  </a:lnTo>
                  <a:lnTo>
                    <a:pt x="419" y="228"/>
                  </a:lnTo>
                  <a:lnTo>
                    <a:pt x="405" y="306"/>
                  </a:lnTo>
                  <a:lnTo>
                    <a:pt x="365" y="369"/>
                  </a:lnTo>
                  <a:lnTo>
                    <a:pt x="306" y="411"/>
                  </a:lnTo>
                  <a:lnTo>
                    <a:pt x="231" y="425"/>
                  </a:lnTo>
                  <a:lnTo>
                    <a:pt x="157" y="411"/>
                  </a:lnTo>
                  <a:lnTo>
                    <a:pt x="96" y="369"/>
                  </a:lnTo>
                  <a:lnTo>
                    <a:pt x="56" y="306"/>
                  </a:lnTo>
                  <a:lnTo>
                    <a:pt x="42" y="228"/>
                  </a:lnTo>
                  <a:close/>
                  <a:moveTo>
                    <a:pt x="0" y="228"/>
                  </a:moveTo>
                  <a:lnTo>
                    <a:pt x="12" y="303"/>
                  </a:lnTo>
                  <a:lnTo>
                    <a:pt x="45" y="367"/>
                  </a:lnTo>
                  <a:lnTo>
                    <a:pt x="96" y="416"/>
                  </a:lnTo>
                  <a:lnTo>
                    <a:pt x="158" y="447"/>
                  </a:lnTo>
                  <a:lnTo>
                    <a:pt x="231" y="460"/>
                  </a:lnTo>
                  <a:lnTo>
                    <a:pt x="303" y="447"/>
                  </a:lnTo>
                  <a:lnTo>
                    <a:pt x="367" y="416"/>
                  </a:lnTo>
                  <a:lnTo>
                    <a:pt x="416" y="367"/>
                  </a:lnTo>
                  <a:lnTo>
                    <a:pt x="449" y="303"/>
                  </a:lnTo>
                  <a:lnTo>
                    <a:pt x="461" y="228"/>
                  </a:lnTo>
                  <a:lnTo>
                    <a:pt x="449" y="155"/>
                  </a:lnTo>
                  <a:lnTo>
                    <a:pt x="416" y="93"/>
                  </a:lnTo>
                  <a:lnTo>
                    <a:pt x="367" y="44"/>
                  </a:lnTo>
                  <a:lnTo>
                    <a:pt x="303" y="12"/>
                  </a:lnTo>
                  <a:lnTo>
                    <a:pt x="231" y="0"/>
                  </a:lnTo>
                  <a:lnTo>
                    <a:pt x="158" y="12"/>
                  </a:lnTo>
                  <a:lnTo>
                    <a:pt x="96" y="44"/>
                  </a:lnTo>
                  <a:lnTo>
                    <a:pt x="45" y="93"/>
                  </a:lnTo>
                  <a:lnTo>
                    <a:pt x="12" y="155"/>
                  </a:lnTo>
                  <a:lnTo>
                    <a:pt x="0" y="228"/>
                  </a:lnTo>
                  <a:close/>
                  <a:moveTo>
                    <a:pt x="141" y="364"/>
                  </a:moveTo>
                  <a:lnTo>
                    <a:pt x="183" y="364"/>
                  </a:lnTo>
                  <a:lnTo>
                    <a:pt x="183" y="247"/>
                  </a:lnTo>
                  <a:lnTo>
                    <a:pt x="228" y="247"/>
                  </a:lnTo>
                  <a:lnTo>
                    <a:pt x="301" y="364"/>
                  </a:lnTo>
                  <a:lnTo>
                    <a:pt x="346" y="364"/>
                  </a:lnTo>
                  <a:lnTo>
                    <a:pt x="325" y="333"/>
                  </a:lnTo>
                  <a:lnTo>
                    <a:pt x="289" y="275"/>
                  </a:lnTo>
                  <a:lnTo>
                    <a:pt x="270" y="244"/>
                  </a:lnTo>
                  <a:lnTo>
                    <a:pt x="304" y="235"/>
                  </a:lnTo>
                  <a:lnTo>
                    <a:pt x="331" y="213"/>
                  </a:lnTo>
                  <a:lnTo>
                    <a:pt x="339" y="173"/>
                  </a:lnTo>
                  <a:lnTo>
                    <a:pt x="329" y="131"/>
                  </a:lnTo>
                  <a:lnTo>
                    <a:pt x="298" y="105"/>
                  </a:lnTo>
                  <a:lnTo>
                    <a:pt x="245" y="96"/>
                  </a:lnTo>
                  <a:lnTo>
                    <a:pt x="219" y="96"/>
                  </a:lnTo>
                  <a:lnTo>
                    <a:pt x="169" y="96"/>
                  </a:lnTo>
                  <a:lnTo>
                    <a:pt x="141" y="96"/>
                  </a:lnTo>
                  <a:lnTo>
                    <a:pt x="141" y="364"/>
                  </a:lnTo>
                  <a:close/>
                  <a:moveTo>
                    <a:pt x="183" y="129"/>
                  </a:moveTo>
                  <a:lnTo>
                    <a:pt x="198" y="129"/>
                  </a:lnTo>
                  <a:lnTo>
                    <a:pt x="224" y="129"/>
                  </a:lnTo>
                  <a:lnTo>
                    <a:pt x="238" y="129"/>
                  </a:lnTo>
                  <a:lnTo>
                    <a:pt x="266" y="133"/>
                  </a:lnTo>
                  <a:lnTo>
                    <a:pt x="289" y="145"/>
                  </a:lnTo>
                  <a:lnTo>
                    <a:pt x="298" y="171"/>
                  </a:lnTo>
                  <a:lnTo>
                    <a:pt x="287" y="202"/>
                  </a:lnTo>
                  <a:lnTo>
                    <a:pt x="261" y="213"/>
                  </a:lnTo>
                  <a:lnTo>
                    <a:pt x="226" y="216"/>
                  </a:lnTo>
                  <a:lnTo>
                    <a:pt x="216" y="216"/>
                  </a:lnTo>
                  <a:lnTo>
                    <a:pt x="195" y="216"/>
                  </a:lnTo>
                  <a:lnTo>
                    <a:pt x="183" y="216"/>
                  </a:lnTo>
                  <a:lnTo>
                    <a:pt x="183" y="129"/>
                  </a:lnTo>
                  <a:close/>
                </a:path>
              </a:pathLst>
            </a:custGeom>
            <a:solidFill>
              <a:srgbClr val="0079B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grpSp>
      <p:sp>
        <p:nvSpPr>
          <p:cNvPr id="12" name="Line 2"/>
          <p:cNvSpPr>
            <a:spLocks noChangeShapeType="1"/>
          </p:cNvSpPr>
          <p:nvPr/>
        </p:nvSpPr>
        <p:spPr bwMode="auto">
          <a:xfrm>
            <a:off x="8" y="3429000"/>
            <a:ext cx="9140825" cy="0"/>
          </a:xfrm>
          <a:prstGeom prst="line">
            <a:avLst/>
          </a:prstGeom>
          <a:noFill/>
          <a:ln w="25400">
            <a:solidFill>
              <a:srgbClr val="FAA534"/>
            </a:solidFill>
            <a:round/>
            <a:headEnd/>
            <a:tailEnd/>
          </a:ln>
          <a:extLst>
            <a:ext uri="{909E8E84-426E-40DD-AFC4-6F175D3DCCD1}">
              <a14:hiddenFill xmlns:a14="http://schemas.microsoft.com/office/drawing/2010/main">
                <a:noFill/>
              </a14:hiddenFill>
            </a:ext>
          </a:extLst>
        </p:spPr>
        <p:txBody>
          <a:bodyPr wrap="none" lIns="91268" tIns="45634" rIns="91268" bIns="45634" anchor="ct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3151" name="Rectangle 79"/>
          <p:cNvSpPr>
            <a:spLocks noGrp="1" noChangeArrowheads="1"/>
          </p:cNvSpPr>
          <p:nvPr>
            <p:ph type="subTitle" idx="1"/>
          </p:nvPr>
        </p:nvSpPr>
        <p:spPr>
          <a:xfrm>
            <a:off x="2806700" y="4724400"/>
            <a:ext cx="5867400" cy="762000"/>
          </a:xfrm>
        </p:spPr>
        <p:txBody>
          <a:bodyPr lIns="228174"/>
          <a:lstStyle>
            <a:lvl1pPr algn="r">
              <a:defRPr b="0" cap="all" baseline="0">
                <a:solidFill>
                  <a:srgbClr val="006699"/>
                </a:solidFill>
              </a:defRPr>
            </a:lvl1pPr>
          </a:lstStyle>
          <a:p>
            <a:r>
              <a:rPr lang="en-US"/>
              <a:t>Click to edit Master subtitle style</a:t>
            </a:r>
          </a:p>
        </p:txBody>
      </p:sp>
      <p:sp>
        <p:nvSpPr>
          <p:cNvPr id="3074" name="Rectangle 2"/>
          <p:cNvSpPr>
            <a:spLocks noGrp="1" noChangeArrowheads="1"/>
          </p:cNvSpPr>
          <p:nvPr>
            <p:ph type="ctrTitle"/>
          </p:nvPr>
        </p:nvSpPr>
        <p:spPr>
          <a:xfrm>
            <a:off x="2790833" y="3505202"/>
            <a:ext cx="5895975" cy="1046440"/>
          </a:xfrm>
        </p:spPr>
        <p:txBody>
          <a:bodyPr lIns="228130" bIns="0" anchor="t">
            <a:spAutoFit/>
          </a:bodyPr>
          <a:lstStyle>
            <a:lvl1pPr algn="r">
              <a:defRPr sz="3400">
                <a:solidFill>
                  <a:srgbClr val="006699"/>
                </a:solidFill>
              </a:defRPr>
            </a:lvl1pPr>
          </a:lstStyle>
          <a:p>
            <a:r>
              <a:rPr lang="en-US"/>
              <a:t>Click to edit Master title style</a:t>
            </a:r>
          </a:p>
        </p:txBody>
      </p:sp>
    </p:spTree>
    <p:extLst>
      <p:ext uri="{BB962C8B-B14F-4D97-AF65-F5344CB8AC3E}">
        <p14:creationId xmlns:p14="http://schemas.microsoft.com/office/powerpoint/2010/main" val="1890106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50958"/>
            <a:ext cx="4038600" cy="4679950"/>
          </a:xfrm>
        </p:spPr>
        <p:txBody>
          <a:bodyPr/>
          <a:lstStyle>
            <a:lvl1pPr>
              <a:defRPr sz="1600"/>
            </a:lvl1pPr>
            <a:lvl2pPr>
              <a:defRPr sz="1400"/>
            </a:lvl2pPr>
            <a:lvl3pPr>
              <a:defRPr sz="1200"/>
            </a:lvl3pPr>
            <a:lvl4pPr>
              <a:defRPr sz="1000"/>
            </a:lvl4pPr>
            <a:lvl5pPr>
              <a:defRPr sz="9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50958"/>
            <a:ext cx="4038600" cy="4679950"/>
          </a:xfrm>
        </p:spPr>
        <p:txBody>
          <a:bodyPr/>
          <a:lstStyle>
            <a:lvl1pPr>
              <a:defRPr sz="1600"/>
            </a:lvl1pPr>
            <a:lvl2pPr>
              <a:defRPr sz="1400"/>
            </a:lvl2pPr>
            <a:lvl3pPr>
              <a:defRPr sz="1200"/>
            </a:lvl3pPr>
            <a:lvl4pPr>
              <a:defRPr sz="1000"/>
            </a:lvl4pPr>
            <a:lvl5pPr>
              <a:defRPr sz="9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89807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547802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111642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24307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Divider Slide">
    <p:spTree>
      <p:nvGrpSpPr>
        <p:cNvPr id="1" name=""/>
        <p:cNvGrpSpPr/>
        <p:nvPr/>
      </p:nvGrpSpPr>
      <p:grpSpPr>
        <a:xfrm>
          <a:off x="0" y="0"/>
          <a:ext cx="0" cy="0"/>
          <a:chOff x="0" y="0"/>
          <a:chExt cx="0" cy="0"/>
        </a:xfrm>
      </p:grpSpPr>
      <p:grpSp>
        <p:nvGrpSpPr>
          <p:cNvPr id="4" name="Group 55"/>
          <p:cNvGrpSpPr>
            <a:grpSpLocks/>
          </p:cNvGrpSpPr>
          <p:nvPr/>
        </p:nvGrpSpPr>
        <p:grpSpPr bwMode="auto">
          <a:xfrm>
            <a:off x="457221" y="2362200"/>
            <a:ext cx="817563" cy="838200"/>
            <a:chOff x="18142" y="955"/>
            <a:chExt cx="2084" cy="2140"/>
          </a:xfrm>
        </p:grpSpPr>
        <p:sp>
          <p:nvSpPr>
            <p:cNvPr id="5" name="Rectangle 56"/>
            <p:cNvSpPr>
              <a:spLocks noChangeArrowheads="1"/>
            </p:cNvSpPr>
            <p:nvPr/>
          </p:nvSpPr>
          <p:spPr bwMode="auto">
            <a:xfrm>
              <a:off x="18142" y="955"/>
              <a:ext cx="1870" cy="21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2689" eaLnBrk="0" fontAlgn="base" hangingPunct="0">
                <a:spcBef>
                  <a:spcPct val="0"/>
                </a:spcBef>
                <a:spcAft>
                  <a:spcPct val="0"/>
                </a:spcAft>
              </a:pPr>
              <a:endParaRPr lang="en-US" sz="1600">
                <a:solidFill>
                  <a:srgbClr val="333333"/>
                </a:solidFill>
                <a:ea typeface="Arial Unicode MS" pitchFamily="34" charset="-128"/>
                <a:cs typeface="Arial Unicode MS" pitchFamily="34" charset="-128"/>
              </a:endParaRPr>
            </a:p>
          </p:txBody>
        </p:sp>
        <p:sp>
          <p:nvSpPr>
            <p:cNvPr id="6" name="Freeform 57"/>
            <p:cNvSpPr>
              <a:spLocks/>
            </p:cNvSpPr>
            <p:nvPr/>
          </p:nvSpPr>
          <p:spPr bwMode="auto">
            <a:xfrm>
              <a:off x="19101" y="2390"/>
              <a:ext cx="397" cy="620"/>
            </a:xfrm>
            <a:custGeom>
              <a:avLst/>
              <a:gdLst>
                <a:gd name="T0" fmla="*/ 1 w 790"/>
                <a:gd name="T1" fmla="*/ 1 h 1238"/>
                <a:gd name="T2" fmla="*/ 0 w 790"/>
                <a:gd name="T3" fmla="*/ 1 h 1238"/>
                <a:gd name="T4" fmla="*/ 1 w 790"/>
                <a:gd name="T5" fmla="*/ 1 h 1238"/>
                <a:gd name="T6" fmla="*/ 1 w 790"/>
                <a:gd name="T7" fmla="*/ 1 h 1238"/>
                <a:gd name="T8" fmla="*/ 1 w 790"/>
                <a:gd name="T9" fmla="*/ 1 h 1238"/>
                <a:gd name="T10" fmla="*/ 1 w 790"/>
                <a:gd name="T11" fmla="*/ 1 h 1238"/>
                <a:gd name="T12" fmla="*/ 1 w 790"/>
                <a:gd name="T13" fmla="*/ 1 h 1238"/>
                <a:gd name="T14" fmla="*/ 1 w 790"/>
                <a:gd name="T15" fmla="*/ 1 h 1238"/>
                <a:gd name="T16" fmla="*/ 1 w 790"/>
                <a:gd name="T17" fmla="*/ 1 h 1238"/>
                <a:gd name="T18" fmla="*/ 1 w 790"/>
                <a:gd name="T19" fmla="*/ 1 h 1238"/>
                <a:gd name="T20" fmla="*/ 1 w 790"/>
                <a:gd name="T21" fmla="*/ 1 h 1238"/>
                <a:gd name="T22" fmla="*/ 1 w 790"/>
                <a:gd name="T23" fmla="*/ 1 h 1238"/>
                <a:gd name="T24" fmla="*/ 1 w 790"/>
                <a:gd name="T25" fmla="*/ 1 h 1238"/>
                <a:gd name="T26" fmla="*/ 1 w 790"/>
                <a:gd name="T27" fmla="*/ 1 h 1238"/>
                <a:gd name="T28" fmla="*/ 1 w 790"/>
                <a:gd name="T29" fmla="*/ 0 h 1238"/>
                <a:gd name="T30" fmla="*/ 1 w 790"/>
                <a:gd name="T31" fmla="*/ 1 h 1238"/>
                <a:gd name="T32" fmla="*/ 1 w 790"/>
                <a:gd name="T33" fmla="*/ 1 h 1238"/>
                <a:gd name="T34" fmla="*/ 1 w 790"/>
                <a:gd name="T35" fmla="*/ 1 h 1238"/>
                <a:gd name="T36" fmla="*/ 1 w 790"/>
                <a:gd name="T37" fmla="*/ 1 h 1238"/>
                <a:gd name="T38" fmla="*/ 1 w 790"/>
                <a:gd name="T39" fmla="*/ 1 h 1238"/>
                <a:gd name="T40" fmla="*/ 1 w 790"/>
                <a:gd name="T41" fmla="*/ 1 h 1238"/>
                <a:gd name="T42" fmla="*/ 1 w 790"/>
                <a:gd name="T43" fmla="*/ 1 h 1238"/>
                <a:gd name="T44" fmla="*/ 1 w 790"/>
                <a:gd name="T45" fmla="*/ 1 h 1238"/>
                <a:gd name="T46" fmla="*/ 1 w 790"/>
                <a:gd name="T47" fmla="*/ 1 h 1238"/>
                <a:gd name="T48" fmla="*/ 1 w 790"/>
                <a:gd name="T49" fmla="*/ 1 h 1238"/>
                <a:gd name="T50" fmla="*/ 1 w 790"/>
                <a:gd name="T51" fmla="*/ 1 h 1238"/>
                <a:gd name="T52" fmla="*/ 1 w 790"/>
                <a:gd name="T53" fmla="*/ 1 h 1238"/>
                <a:gd name="T54" fmla="*/ 1 w 790"/>
                <a:gd name="T55" fmla="*/ 1 h 1238"/>
                <a:gd name="T56" fmla="*/ 1 w 790"/>
                <a:gd name="T57" fmla="*/ 1 h 1238"/>
                <a:gd name="T58" fmla="*/ 1 w 790"/>
                <a:gd name="T59" fmla="*/ 1 h 1238"/>
                <a:gd name="T60" fmla="*/ 1 w 790"/>
                <a:gd name="T61" fmla="*/ 1 h 1238"/>
                <a:gd name="T62" fmla="*/ 1 w 790"/>
                <a:gd name="T63" fmla="*/ 1 h 1238"/>
                <a:gd name="T64" fmla="*/ 1 w 790"/>
                <a:gd name="T65" fmla="*/ 1 h 1238"/>
                <a:gd name="T66" fmla="*/ 1 w 790"/>
                <a:gd name="T67" fmla="*/ 1 h 1238"/>
                <a:gd name="T68" fmla="*/ 1 w 790"/>
                <a:gd name="T69" fmla="*/ 1 h 1238"/>
                <a:gd name="T70" fmla="*/ 1 w 790"/>
                <a:gd name="T71" fmla="*/ 1 h 1238"/>
                <a:gd name="T72" fmla="*/ 1 w 790"/>
                <a:gd name="T73" fmla="*/ 1 h 1238"/>
                <a:gd name="T74" fmla="*/ 1 w 790"/>
                <a:gd name="T75" fmla="*/ 1 h 1238"/>
                <a:gd name="T76" fmla="*/ 1 w 790"/>
                <a:gd name="T77" fmla="*/ 1 h 1238"/>
                <a:gd name="T78" fmla="*/ 1 w 790"/>
                <a:gd name="T79" fmla="*/ 1 h 1238"/>
                <a:gd name="T80" fmla="*/ 1 w 790"/>
                <a:gd name="T81" fmla="*/ 1 h 1238"/>
                <a:gd name="T82" fmla="*/ 1 w 790"/>
                <a:gd name="T83" fmla="*/ 1 h 1238"/>
                <a:gd name="T84" fmla="*/ 1 w 790"/>
                <a:gd name="T85" fmla="*/ 1 h 1238"/>
                <a:gd name="T86" fmla="*/ 1 w 790"/>
                <a:gd name="T87" fmla="*/ 1 h 123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790" h="1238">
                  <a:moveTo>
                    <a:pt x="78" y="1113"/>
                  </a:moveTo>
                  <a:lnTo>
                    <a:pt x="31" y="1021"/>
                  </a:lnTo>
                  <a:lnTo>
                    <a:pt x="7" y="937"/>
                  </a:lnTo>
                  <a:lnTo>
                    <a:pt x="0" y="861"/>
                  </a:lnTo>
                  <a:lnTo>
                    <a:pt x="5" y="794"/>
                  </a:lnTo>
                  <a:lnTo>
                    <a:pt x="23" y="737"/>
                  </a:lnTo>
                  <a:lnTo>
                    <a:pt x="44" y="690"/>
                  </a:lnTo>
                  <a:lnTo>
                    <a:pt x="68" y="652"/>
                  </a:lnTo>
                  <a:lnTo>
                    <a:pt x="91" y="624"/>
                  </a:lnTo>
                  <a:lnTo>
                    <a:pt x="106" y="607"/>
                  </a:lnTo>
                  <a:lnTo>
                    <a:pt x="113" y="601"/>
                  </a:lnTo>
                  <a:lnTo>
                    <a:pt x="134" y="581"/>
                  </a:lnTo>
                  <a:lnTo>
                    <a:pt x="174" y="540"/>
                  </a:lnTo>
                  <a:lnTo>
                    <a:pt x="195" y="520"/>
                  </a:lnTo>
                  <a:lnTo>
                    <a:pt x="143" y="426"/>
                  </a:lnTo>
                  <a:lnTo>
                    <a:pt x="115" y="342"/>
                  </a:lnTo>
                  <a:lnTo>
                    <a:pt x="106" y="271"/>
                  </a:lnTo>
                  <a:lnTo>
                    <a:pt x="111" y="208"/>
                  </a:lnTo>
                  <a:lnTo>
                    <a:pt x="129" y="153"/>
                  </a:lnTo>
                  <a:lnTo>
                    <a:pt x="195" y="64"/>
                  </a:lnTo>
                  <a:lnTo>
                    <a:pt x="275" y="19"/>
                  </a:lnTo>
                  <a:lnTo>
                    <a:pt x="311" y="7"/>
                  </a:lnTo>
                  <a:lnTo>
                    <a:pt x="346" y="1"/>
                  </a:lnTo>
                  <a:lnTo>
                    <a:pt x="428" y="0"/>
                  </a:lnTo>
                  <a:lnTo>
                    <a:pt x="529" y="17"/>
                  </a:lnTo>
                  <a:lnTo>
                    <a:pt x="623" y="73"/>
                  </a:lnTo>
                  <a:lnTo>
                    <a:pt x="640" y="88"/>
                  </a:lnTo>
                  <a:lnTo>
                    <a:pt x="673" y="149"/>
                  </a:lnTo>
                  <a:lnTo>
                    <a:pt x="694" y="276"/>
                  </a:lnTo>
                  <a:lnTo>
                    <a:pt x="694" y="297"/>
                  </a:lnTo>
                  <a:lnTo>
                    <a:pt x="694" y="332"/>
                  </a:lnTo>
                  <a:lnTo>
                    <a:pt x="694" y="353"/>
                  </a:lnTo>
                  <a:lnTo>
                    <a:pt x="463" y="353"/>
                  </a:lnTo>
                  <a:lnTo>
                    <a:pt x="463" y="328"/>
                  </a:lnTo>
                  <a:lnTo>
                    <a:pt x="463" y="283"/>
                  </a:lnTo>
                  <a:lnTo>
                    <a:pt x="463" y="260"/>
                  </a:lnTo>
                  <a:lnTo>
                    <a:pt x="444" y="217"/>
                  </a:lnTo>
                  <a:lnTo>
                    <a:pt x="414" y="201"/>
                  </a:lnTo>
                  <a:lnTo>
                    <a:pt x="398" y="198"/>
                  </a:lnTo>
                  <a:lnTo>
                    <a:pt x="355" y="205"/>
                  </a:lnTo>
                  <a:lnTo>
                    <a:pt x="331" y="234"/>
                  </a:lnTo>
                  <a:lnTo>
                    <a:pt x="324" y="274"/>
                  </a:lnTo>
                  <a:lnTo>
                    <a:pt x="322" y="283"/>
                  </a:lnTo>
                  <a:lnTo>
                    <a:pt x="327" y="314"/>
                  </a:lnTo>
                  <a:lnTo>
                    <a:pt x="358" y="374"/>
                  </a:lnTo>
                  <a:lnTo>
                    <a:pt x="400" y="438"/>
                  </a:lnTo>
                  <a:lnTo>
                    <a:pt x="458" y="521"/>
                  </a:lnTo>
                  <a:lnTo>
                    <a:pt x="518" y="607"/>
                  </a:lnTo>
                  <a:lnTo>
                    <a:pt x="565" y="671"/>
                  </a:lnTo>
                  <a:lnTo>
                    <a:pt x="584" y="697"/>
                  </a:lnTo>
                  <a:lnTo>
                    <a:pt x="584" y="534"/>
                  </a:lnTo>
                  <a:lnTo>
                    <a:pt x="786" y="534"/>
                  </a:lnTo>
                  <a:lnTo>
                    <a:pt x="786" y="554"/>
                  </a:lnTo>
                  <a:lnTo>
                    <a:pt x="786" y="608"/>
                  </a:lnTo>
                  <a:lnTo>
                    <a:pt x="786" y="690"/>
                  </a:lnTo>
                  <a:lnTo>
                    <a:pt x="786" y="786"/>
                  </a:lnTo>
                  <a:lnTo>
                    <a:pt x="786" y="890"/>
                  </a:lnTo>
                  <a:lnTo>
                    <a:pt x="786" y="991"/>
                  </a:lnTo>
                  <a:lnTo>
                    <a:pt x="786" y="1080"/>
                  </a:lnTo>
                  <a:lnTo>
                    <a:pt x="788" y="1148"/>
                  </a:lnTo>
                  <a:lnTo>
                    <a:pt x="788" y="1184"/>
                  </a:lnTo>
                  <a:lnTo>
                    <a:pt x="790" y="1201"/>
                  </a:lnTo>
                  <a:lnTo>
                    <a:pt x="776" y="1229"/>
                  </a:lnTo>
                  <a:lnTo>
                    <a:pt x="722" y="1238"/>
                  </a:lnTo>
                  <a:lnTo>
                    <a:pt x="666" y="1238"/>
                  </a:lnTo>
                  <a:lnTo>
                    <a:pt x="544" y="1238"/>
                  </a:lnTo>
                  <a:lnTo>
                    <a:pt x="423" y="1238"/>
                  </a:lnTo>
                  <a:lnTo>
                    <a:pt x="369" y="1238"/>
                  </a:lnTo>
                  <a:lnTo>
                    <a:pt x="78" y="1113"/>
                  </a:lnTo>
                  <a:close/>
                </a:path>
              </a:pathLst>
            </a:custGeom>
            <a:solidFill>
              <a:srgbClr val="FFA9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7" name="Freeform 58"/>
            <p:cNvSpPr>
              <a:spLocks/>
            </p:cNvSpPr>
            <p:nvPr/>
          </p:nvSpPr>
          <p:spPr bwMode="auto">
            <a:xfrm>
              <a:off x="19222" y="2738"/>
              <a:ext cx="166" cy="170"/>
            </a:xfrm>
            <a:custGeom>
              <a:avLst/>
              <a:gdLst>
                <a:gd name="T0" fmla="*/ 0 w 336"/>
                <a:gd name="T1" fmla="*/ 0 h 343"/>
                <a:gd name="T2" fmla="*/ 0 w 336"/>
                <a:gd name="T3" fmla="*/ 0 h 343"/>
                <a:gd name="T4" fmla="*/ 0 w 336"/>
                <a:gd name="T5" fmla="*/ 0 h 343"/>
                <a:gd name="T6" fmla="*/ 0 w 336"/>
                <a:gd name="T7" fmla="*/ 0 h 343"/>
                <a:gd name="T8" fmla="*/ 0 w 336"/>
                <a:gd name="T9" fmla="*/ 0 h 343"/>
                <a:gd name="T10" fmla="*/ 0 w 336"/>
                <a:gd name="T11" fmla="*/ 0 h 343"/>
                <a:gd name="T12" fmla="*/ 0 w 336"/>
                <a:gd name="T13" fmla="*/ 0 h 343"/>
                <a:gd name="T14" fmla="*/ 0 w 336"/>
                <a:gd name="T15" fmla="*/ 0 h 343"/>
                <a:gd name="T16" fmla="*/ 0 w 336"/>
                <a:gd name="T17" fmla="*/ 0 h 343"/>
                <a:gd name="T18" fmla="*/ 0 w 336"/>
                <a:gd name="T19" fmla="*/ 0 h 343"/>
                <a:gd name="T20" fmla="*/ 0 w 336"/>
                <a:gd name="T21" fmla="*/ 0 h 343"/>
                <a:gd name="T22" fmla="*/ 0 w 336"/>
                <a:gd name="T23" fmla="*/ 0 h 343"/>
                <a:gd name="T24" fmla="*/ 0 w 336"/>
                <a:gd name="T25" fmla="*/ 0 h 343"/>
                <a:gd name="T26" fmla="*/ 0 w 336"/>
                <a:gd name="T27" fmla="*/ 0 h 343"/>
                <a:gd name="T28" fmla="*/ 0 w 336"/>
                <a:gd name="T29" fmla="*/ 0 h 343"/>
                <a:gd name="T30" fmla="*/ 0 w 336"/>
                <a:gd name="T31" fmla="*/ 0 h 343"/>
                <a:gd name="T32" fmla="*/ 0 w 336"/>
                <a:gd name="T33" fmla="*/ 0 h 343"/>
                <a:gd name="T34" fmla="*/ 0 w 336"/>
                <a:gd name="T35" fmla="*/ 0 h 343"/>
                <a:gd name="T36" fmla="*/ 0 w 336"/>
                <a:gd name="T37" fmla="*/ 0 h 343"/>
                <a:gd name="T38" fmla="*/ 0 w 336"/>
                <a:gd name="T39" fmla="*/ 0 h 343"/>
                <a:gd name="T40" fmla="*/ 0 w 336"/>
                <a:gd name="T41" fmla="*/ 0 h 343"/>
                <a:gd name="T42" fmla="*/ 0 w 336"/>
                <a:gd name="T43" fmla="*/ 0 h 34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36" h="343">
                  <a:moveTo>
                    <a:pt x="333" y="343"/>
                  </a:moveTo>
                  <a:lnTo>
                    <a:pt x="336" y="325"/>
                  </a:lnTo>
                  <a:lnTo>
                    <a:pt x="308" y="292"/>
                  </a:lnTo>
                  <a:lnTo>
                    <a:pt x="239" y="211"/>
                  </a:lnTo>
                  <a:lnTo>
                    <a:pt x="157" y="115"/>
                  </a:lnTo>
                  <a:lnTo>
                    <a:pt x="89" y="35"/>
                  </a:lnTo>
                  <a:lnTo>
                    <a:pt x="60" y="0"/>
                  </a:lnTo>
                  <a:lnTo>
                    <a:pt x="30" y="37"/>
                  </a:lnTo>
                  <a:lnTo>
                    <a:pt x="4" y="104"/>
                  </a:lnTo>
                  <a:lnTo>
                    <a:pt x="0" y="191"/>
                  </a:lnTo>
                  <a:lnTo>
                    <a:pt x="39" y="285"/>
                  </a:lnTo>
                  <a:lnTo>
                    <a:pt x="60" y="303"/>
                  </a:lnTo>
                  <a:lnTo>
                    <a:pt x="119" y="332"/>
                  </a:lnTo>
                  <a:lnTo>
                    <a:pt x="211" y="343"/>
                  </a:lnTo>
                  <a:lnTo>
                    <a:pt x="242" y="343"/>
                  </a:lnTo>
                  <a:lnTo>
                    <a:pt x="301" y="343"/>
                  </a:lnTo>
                  <a:lnTo>
                    <a:pt x="333" y="3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8" name="Freeform 59"/>
            <p:cNvSpPr>
              <a:spLocks/>
            </p:cNvSpPr>
            <p:nvPr/>
          </p:nvSpPr>
          <p:spPr bwMode="auto">
            <a:xfrm>
              <a:off x="19538" y="1036"/>
              <a:ext cx="393" cy="1982"/>
            </a:xfrm>
            <a:custGeom>
              <a:avLst/>
              <a:gdLst>
                <a:gd name="T0" fmla="*/ 0 w 785"/>
                <a:gd name="T1" fmla="*/ 0 h 3959"/>
                <a:gd name="T2" fmla="*/ 0 w 785"/>
                <a:gd name="T3" fmla="*/ 1 h 3959"/>
                <a:gd name="T4" fmla="*/ 1 w 785"/>
                <a:gd name="T5" fmla="*/ 1 h 3959"/>
                <a:gd name="T6" fmla="*/ 1 w 785"/>
                <a:gd name="T7" fmla="*/ 1 h 3959"/>
                <a:gd name="T8" fmla="*/ 1 w 785"/>
                <a:gd name="T9" fmla="*/ 1 h 3959"/>
                <a:gd name="T10" fmla="*/ 1 w 785"/>
                <a:gd name="T11" fmla="*/ 1 h 3959"/>
                <a:gd name="T12" fmla="*/ 1 w 785"/>
                <a:gd name="T13" fmla="*/ 1 h 3959"/>
                <a:gd name="T14" fmla="*/ 1 w 785"/>
                <a:gd name="T15" fmla="*/ 1 h 3959"/>
                <a:gd name="T16" fmla="*/ 1 w 785"/>
                <a:gd name="T17" fmla="*/ 1 h 3959"/>
                <a:gd name="T18" fmla="*/ 1 w 785"/>
                <a:gd name="T19" fmla="*/ 1 h 3959"/>
                <a:gd name="T20" fmla="*/ 1 w 785"/>
                <a:gd name="T21" fmla="*/ 1 h 3959"/>
                <a:gd name="T22" fmla="*/ 1 w 785"/>
                <a:gd name="T23" fmla="*/ 1 h 3959"/>
                <a:gd name="T24" fmla="*/ 1 w 785"/>
                <a:gd name="T25" fmla="*/ 1 h 3959"/>
                <a:gd name="T26" fmla="*/ 1 w 785"/>
                <a:gd name="T27" fmla="*/ 1 h 3959"/>
                <a:gd name="T28" fmla="*/ 1 w 785"/>
                <a:gd name="T29" fmla="*/ 1 h 3959"/>
                <a:gd name="T30" fmla="*/ 1 w 785"/>
                <a:gd name="T31" fmla="*/ 0 h 3959"/>
                <a:gd name="T32" fmla="*/ 0 w 785"/>
                <a:gd name="T33" fmla="*/ 0 h 395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85" h="3959">
                  <a:moveTo>
                    <a:pt x="0" y="0"/>
                  </a:moveTo>
                  <a:lnTo>
                    <a:pt x="0" y="3959"/>
                  </a:lnTo>
                  <a:lnTo>
                    <a:pt x="49" y="3959"/>
                  </a:lnTo>
                  <a:lnTo>
                    <a:pt x="49" y="2454"/>
                  </a:lnTo>
                  <a:lnTo>
                    <a:pt x="696" y="2454"/>
                  </a:lnTo>
                  <a:lnTo>
                    <a:pt x="696" y="2720"/>
                  </a:lnTo>
                  <a:lnTo>
                    <a:pt x="369" y="2720"/>
                  </a:lnTo>
                  <a:lnTo>
                    <a:pt x="369" y="3056"/>
                  </a:lnTo>
                  <a:lnTo>
                    <a:pt x="696" y="3056"/>
                  </a:lnTo>
                  <a:lnTo>
                    <a:pt x="696" y="3322"/>
                  </a:lnTo>
                  <a:lnTo>
                    <a:pt x="369" y="3322"/>
                  </a:lnTo>
                  <a:lnTo>
                    <a:pt x="369" y="3684"/>
                  </a:lnTo>
                  <a:lnTo>
                    <a:pt x="696" y="3684"/>
                  </a:lnTo>
                  <a:lnTo>
                    <a:pt x="696" y="3945"/>
                  </a:lnTo>
                  <a:lnTo>
                    <a:pt x="785" y="3945"/>
                  </a:lnTo>
                  <a:lnTo>
                    <a:pt x="785" y="0"/>
                  </a:lnTo>
                  <a:lnTo>
                    <a:pt x="0" y="0"/>
                  </a:lnTo>
                  <a:close/>
                </a:path>
              </a:pathLst>
            </a:custGeom>
            <a:solidFill>
              <a:srgbClr val="0079B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9" name="Freeform 60"/>
            <p:cNvSpPr>
              <a:spLocks/>
            </p:cNvSpPr>
            <p:nvPr/>
          </p:nvSpPr>
          <p:spPr bwMode="auto">
            <a:xfrm>
              <a:off x="18421" y="2398"/>
              <a:ext cx="77" cy="219"/>
            </a:xfrm>
            <a:custGeom>
              <a:avLst/>
              <a:gdLst>
                <a:gd name="T0" fmla="*/ 0 w 152"/>
                <a:gd name="T1" fmla="*/ 0 h 435"/>
                <a:gd name="T2" fmla="*/ 0 w 152"/>
                <a:gd name="T3" fmla="*/ 1 h 435"/>
                <a:gd name="T4" fmla="*/ 0 w 152"/>
                <a:gd name="T5" fmla="*/ 1 h 435"/>
                <a:gd name="T6" fmla="*/ 0 w 152"/>
                <a:gd name="T7" fmla="*/ 1 h 435"/>
                <a:gd name="T8" fmla="*/ 0 w 152"/>
                <a:gd name="T9" fmla="*/ 1 h 435"/>
                <a:gd name="T10" fmla="*/ 0 w 152"/>
                <a:gd name="T11" fmla="*/ 1 h 435"/>
                <a:gd name="T12" fmla="*/ 0 w 152"/>
                <a:gd name="T13" fmla="*/ 1 h 435"/>
                <a:gd name="T14" fmla="*/ 0 w 152"/>
                <a:gd name="T15" fmla="*/ 1 h 435"/>
                <a:gd name="T16" fmla="*/ 1 w 152"/>
                <a:gd name="T17" fmla="*/ 1 h 435"/>
                <a:gd name="T18" fmla="*/ 1 w 152"/>
                <a:gd name="T19" fmla="*/ 1 h 435"/>
                <a:gd name="T20" fmla="*/ 1 w 152"/>
                <a:gd name="T21" fmla="*/ 1 h 435"/>
                <a:gd name="T22" fmla="*/ 1 w 152"/>
                <a:gd name="T23" fmla="*/ 1 h 435"/>
                <a:gd name="T24" fmla="*/ 1 w 152"/>
                <a:gd name="T25" fmla="*/ 1 h 435"/>
                <a:gd name="T26" fmla="*/ 1 w 152"/>
                <a:gd name="T27" fmla="*/ 1 h 435"/>
                <a:gd name="T28" fmla="*/ 1 w 152"/>
                <a:gd name="T29" fmla="*/ 1 h 435"/>
                <a:gd name="T30" fmla="*/ 1 w 152"/>
                <a:gd name="T31" fmla="*/ 1 h 435"/>
                <a:gd name="T32" fmla="*/ 1 w 152"/>
                <a:gd name="T33" fmla="*/ 1 h 435"/>
                <a:gd name="T34" fmla="*/ 1 w 152"/>
                <a:gd name="T35" fmla="*/ 1 h 435"/>
                <a:gd name="T36" fmla="*/ 0 w 152"/>
                <a:gd name="T37" fmla="*/ 0 h 435"/>
                <a:gd name="T38" fmla="*/ 0 w 152"/>
                <a:gd name="T39" fmla="*/ 0 h 43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52" h="435">
                  <a:moveTo>
                    <a:pt x="0" y="0"/>
                  </a:moveTo>
                  <a:lnTo>
                    <a:pt x="0" y="34"/>
                  </a:lnTo>
                  <a:lnTo>
                    <a:pt x="0" y="114"/>
                  </a:lnTo>
                  <a:lnTo>
                    <a:pt x="0" y="218"/>
                  </a:lnTo>
                  <a:lnTo>
                    <a:pt x="0" y="322"/>
                  </a:lnTo>
                  <a:lnTo>
                    <a:pt x="0" y="402"/>
                  </a:lnTo>
                  <a:lnTo>
                    <a:pt x="0" y="435"/>
                  </a:lnTo>
                  <a:lnTo>
                    <a:pt x="75" y="423"/>
                  </a:lnTo>
                  <a:lnTo>
                    <a:pt x="124" y="371"/>
                  </a:lnTo>
                  <a:lnTo>
                    <a:pt x="146" y="298"/>
                  </a:lnTo>
                  <a:lnTo>
                    <a:pt x="152" y="221"/>
                  </a:lnTo>
                  <a:lnTo>
                    <a:pt x="150" y="157"/>
                  </a:lnTo>
                  <a:lnTo>
                    <a:pt x="143" y="110"/>
                  </a:lnTo>
                  <a:lnTo>
                    <a:pt x="126" y="63"/>
                  </a:lnTo>
                  <a:lnTo>
                    <a:pt x="80" y="14"/>
                  </a:lnTo>
                  <a:lnTo>
                    <a:pt x="0" y="0"/>
                  </a:lnTo>
                  <a:close/>
                </a:path>
              </a:pathLst>
            </a:custGeom>
            <a:solidFill>
              <a:srgbClr val="0079B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10" name="Freeform 61"/>
            <p:cNvSpPr>
              <a:spLocks/>
            </p:cNvSpPr>
            <p:nvPr/>
          </p:nvSpPr>
          <p:spPr bwMode="auto">
            <a:xfrm>
              <a:off x="18223" y="1036"/>
              <a:ext cx="1307" cy="1982"/>
            </a:xfrm>
            <a:custGeom>
              <a:avLst/>
              <a:gdLst>
                <a:gd name="T0" fmla="*/ 0 w 2616"/>
                <a:gd name="T1" fmla="*/ 0 h 3962"/>
                <a:gd name="T2" fmla="*/ 0 w 2616"/>
                <a:gd name="T3" fmla="*/ 1 h 3962"/>
                <a:gd name="T4" fmla="*/ 0 w 2616"/>
                <a:gd name="T5" fmla="*/ 1 h 3962"/>
                <a:gd name="T6" fmla="*/ 0 w 2616"/>
                <a:gd name="T7" fmla="*/ 1 h 3962"/>
                <a:gd name="T8" fmla="*/ 0 w 2616"/>
                <a:gd name="T9" fmla="*/ 1 h 3962"/>
                <a:gd name="T10" fmla="*/ 0 w 2616"/>
                <a:gd name="T11" fmla="*/ 1 h 3962"/>
                <a:gd name="T12" fmla="*/ 0 w 2616"/>
                <a:gd name="T13" fmla="*/ 1 h 3962"/>
                <a:gd name="T14" fmla="*/ 0 w 2616"/>
                <a:gd name="T15" fmla="*/ 1 h 3962"/>
                <a:gd name="T16" fmla="*/ 0 w 2616"/>
                <a:gd name="T17" fmla="*/ 1 h 3962"/>
                <a:gd name="T18" fmla="*/ 0 w 2616"/>
                <a:gd name="T19" fmla="*/ 1 h 3962"/>
                <a:gd name="T20" fmla="*/ 0 w 2616"/>
                <a:gd name="T21" fmla="*/ 1 h 3962"/>
                <a:gd name="T22" fmla="*/ 0 w 2616"/>
                <a:gd name="T23" fmla="*/ 1 h 3962"/>
                <a:gd name="T24" fmla="*/ 0 w 2616"/>
                <a:gd name="T25" fmla="*/ 1 h 3962"/>
                <a:gd name="T26" fmla="*/ 0 w 2616"/>
                <a:gd name="T27" fmla="*/ 1 h 3962"/>
                <a:gd name="T28" fmla="*/ 0 w 2616"/>
                <a:gd name="T29" fmla="*/ 1 h 3962"/>
                <a:gd name="T30" fmla="*/ 0 w 2616"/>
                <a:gd name="T31" fmla="*/ 1 h 3962"/>
                <a:gd name="T32" fmla="*/ 0 w 2616"/>
                <a:gd name="T33" fmla="*/ 1 h 3962"/>
                <a:gd name="T34" fmla="*/ 0 w 2616"/>
                <a:gd name="T35" fmla="*/ 1 h 3962"/>
                <a:gd name="T36" fmla="*/ 0 w 2616"/>
                <a:gd name="T37" fmla="*/ 1 h 3962"/>
                <a:gd name="T38" fmla="*/ 0 w 2616"/>
                <a:gd name="T39" fmla="*/ 1 h 3962"/>
                <a:gd name="T40" fmla="*/ 0 w 2616"/>
                <a:gd name="T41" fmla="*/ 1 h 3962"/>
                <a:gd name="T42" fmla="*/ 0 w 2616"/>
                <a:gd name="T43" fmla="*/ 1 h 3962"/>
                <a:gd name="T44" fmla="*/ 0 w 2616"/>
                <a:gd name="T45" fmla="*/ 1 h 3962"/>
                <a:gd name="T46" fmla="*/ 0 w 2616"/>
                <a:gd name="T47" fmla="*/ 1 h 3962"/>
                <a:gd name="T48" fmla="*/ 0 w 2616"/>
                <a:gd name="T49" fmla="*/ 1 h 3962"/>
                <a:gd name="T50" fmla="*/ 0 w 2616"/>
                <a:gd name="T51" fmla="*/ 1 h 3962"/>
                <a:gd name="T52" fmla="*/ 0 w 2616"/>
                <a:gd name="T53" fmla="*/ 1 h 3962"/>
                <a:gd name="T54" fmla="*/ 0 w 2616"/>
                <a:gd name="T55" fmla="*/ 1 h 3962"/>
                <a:gd name="T56" fmla="*/ 0 w 2616"/>
                <a:gd name="T57" fmla="*/ 1 h 3962"/>
                <a:gd name="T58" fmla="*/ 0 w 2616"/>
                <a:gd name="T59" fmla="*/ 1 h 3962"/>
                <a:gd name="T60" fmla="*/ 0 w 2616"/>
                <a:gd name="T61" fmla="*/ 1 h 3962"/>
                <a:gd name="T62" fmla="*/ 0 w 2616"/>
                <a:gd name="T63" fmla="*/ 1 h 3962"/>
                <a:gd name="T64" fmla="*/ 0 w 2616"/>
                <a:gd name="T65" fmla="*/ 1 h 3962"/>
                <a:gd name="T66" fmla="*/ 0 w 2616"/>
                <a:gd name="T67" fmla="*/ 1 h 3962"/>
                <a:gd name="T68" fmla="*/ 0 w 2616"/>
                <a:gd name="T69" fmla="*/ 1 h 3962"/>
                <a:gd name="T70" fmla="*/ 0 w 2616"/>
                <a:gd name="T71" fmla="*/ 1 h 3962"/>
                <a:gd name="T72" fmla="*/ 0 w 2616"/>
                <a:gd name="T73" fmla="*/ 1 h 3962"/>
                <a:gd name="T74" fmla="*/ 0 w 2616"/>
                <a:gd name="T75" fmla="*/ 1 h 3962"/>
                <a:gd name="T76" fmla="*/ 0 w 2616"/>
                <a:gd name="T77" fmla="*/ 1 h 3962"/>
                <a:gd name="T78" fmla="*/ 0 w 2616"/>
                <a:gd name="T79" fmla="*/ 1 h 3962"/>
                <a:gd name="T80" fmla="*/ 0 w 2616"/>
                <a:gd name="T81" fmla="*/ 1 h 3962"/>
                <a:gd name="T82" fmla="*/ 0 w 2616"/>
                <a:gd name="T83" fmla="*/ 1 h 3962"/>
                <a:gd name="T84" fmla="*/ 0 w 2616"/>
                <a:gd name="T85" fmla="*/ 1 h 396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616" h="3962">
                  <a:moveTo>
                    <a:pt x="1638" y="3482"/>
                  </a:moveTo>
                  <a:lnTo>
                    <a:pt x="2616" y="0"/>
                  </a:lnTo>
                  <a:lnTo>
                    <a:pt x="3" y="0"/>
                  </a:lnTo>
                  <a:lnTo>
                    <a:pt x="0" y="3962"/>
                  </a:lnTo>
                  <a:lnTo>
                    <a:pt x="96" y="3962"/>
                  </a:lnTo>
                  <a:lnTo>
                    <a:pt x="96" y="2447"/>
                  </a:lnTo>
                  <a:lnTo>
                    <a:pt x="405" y="2447"/>
                  </a:lnTo>
                  <a:lnTo>
                    <a:pt x="421" y="2447"/>
                  </a:lnTo>
                  <a:lnTo>
                    <a:pt x="466" y="2449"/>
                  </a:lnTo>
                  <a:lnTo>
                    <a:pt x="529" y="2458"/>
                  </a:lnTo>
                  <a:lnTo>
                    <a:pt x="602" y="2477"/>
                  </a:lnTo>
                  <a:lnTo>
                    <a:pt x="678" y="2513"/>
                  </a:lnTo>
                  <a:lnTo>
                    <a:pt x="748" y="2573"/>
                  </a:lnTo>
                  <a:lnTo>
                    <a:pt x="804" y="2656"/>
                  </a:lnTo>
                  <a:lnTo>
                    <a:pt x="828" y="2719"/>
                  </a:lnTo>
                  <a:lnTo>
                    <a:pt x="842" y="2790"/>
                  </a:lnTo>
                  <a:lnTo>
                    <a:pt x="850" y="2898"/>
                  </a:lnTo>
                  <a:lnTo>
                    <a:pt x="850" y="3002"/>
                  </a:lnTo>
                  <a:lnTo>
                    <a:pt x="842" y="3098"/>
                  </a:lnTo>
                  <a:lnTo>
                    <a:pt x="828" y="3171"/>
                  </a:lnTo>
                  <a:lnTo>
                    <a:pt x="817" y="3206"/>
                  </a:lnTo>
                  <a:lnTo>
                    <a:pt x="805" y="3228"/>
                  </a:lnTo>
                  <a:lnTo>
                    <a:pt x="779" y="3270"/>
                  </a:lnTo>
                  <a:lnTo>
                    <a:pt x="736" y="3322"/>
                  </a:lnTo>
                  <a:lnTo>
                    <a:pt x="675" y="3373"/>
                  </a:lnTo>
                  <a:lnTo>
                    <a:pt x="597" y="3408"/>
                  </a:lnTo>
                  <a:lnTo>
                    <a:pt x="496" y="3418"/>
                  </a:lnTo>
                  <a:lnTo>
                    <a:pt x="470" y="3418"/>
                  </a:lnTo>
                  <a:lnTo>
                    <a:pt x="421" y="3416"/>
                  </a:lnTo>
                  <a:lnTo>
                    <a:pt x="395" y="3414"/>
                  </a:lnTo>
                  <a:lnTo>
                    <a:pt x="395" y="3948"/>
                  </a:lnTo>
                  <a:lnTo>
                    <a:pt x="1117" y="3948"/>
                  </a:lnTo>
                  <a:lnTo>
                    <a:pt x="1104" y="3945"/>
                  </a:lnTo>
                  <a:lnTo>
                    <a:pt x="1073" y="3931"/>
                  </a:lnTo>
                  <a:lnTo>
                    <a:pt x="1031" y="3907"/>
                  </a:lnTo>
                  <a:lnTo>
                    <a:pt x="984" y="3867"/>
                  </a:lnTo>
                  <a:lnTo>
                    <a:pt x="943" y="3808"/>
                  </a:lnTo>
                  <a:lnTo>
                    <a:pt x="911" y="3728"/>
                  </a:lnTo>
                  <a:lnTo>
                    <a:pt x="899" y="3623"/>
                  </a:lnTo>
                  <a:lnTo>
                    <a:pt x="899" y="3609"/>
                  </a:lnTo>
                  <a:lnTo>
                    <a:pt x="899" y="3569"/>
                  </a:lnTo>
                  <a:lnTo>
                    <a:pt x="899" y="3507"/>
                  </a:lnTo>
                  <a:lnTo>
                    <a:pt x="899" y="3428"/>
                  </a:lnTo>
                  <a:lnTo>
                    <a:pt x="899" y="3340"/>
                  </a:lnTo>
                  <a:lnTo>
                    <a:pt x="899" y="3242"/>
                  </a:lnTo>
                  <a:lnTo>
                    <a:pt x="899" y="3143"/>
                  </a:lnTo>
                  <a:lnTo>
                    <a:pt x="899" y="3046"/>
                  </a:lnTo>
                  <a:lnTo>
                    <a:pt x="899" y="2957"/>
                  </a:lnTo>
                  <a:lnTo>
                    <a:pt x="899" y="2879"/>
                  </a:lnTo>
                  <a:lnTo>
                    <a:pt x="899" y="2816"/>
                  </a:lnTo>
                  <a:lnTo>
                    <a:pt x="899" y="2776"/>
                  </a:lnTo>
                  <a:lnTo>
                    <a:pt x="899" y="2762"/>
                  </a:lnTo>
                  <a:lnTo>
                    <a:pt x="897" y="2747"/>
                  </a:lnTo>
                  <a:lnTo>
                    <a:pt x="899" y="2708"/>
                  </a:lnTo>
                  <a:lnTo>
                    <a:pt x="908" y="2654"/>
                  </a:lnTo>
                  <a:lnTo>
                    <a:pt x="929" y="2593"/>
                  </a:lnTo>
                  <a:lnTo>
                    <a:pt x="969" y="2531"/>
                  </a:lnTo>
                  <a:lnTo>
                    <a:pt x="1033" y="2477"/>
                  </a:lnTo>
                  <a:lnTo>
                    <a:pt x="1127" y="2440"/>
                  </a:lnTo>
                  <a:lnTo>
                    <a:pt x="1139" y="2437"/>
                  </a:lnTo>
                  <a:lnTo>
                    <a:pt x="1172" y="2428"/>
                  </a:lnTo>
                  <a:lnTo>
                    <a:pt x="1223" y="2421"/>
                  </a:lnTo>
                  <a:lnTo>
                    <a:pt x="1285" y="2418"/>
                  </a:lnTo>
                  <a:lnTo>
                    <a:pt x="1355" y="2425"/>
                  </a:lnTo>
                  <a:lnTo>
                    <a:pt x="1426" y="2446"/>
                  </a:lnTo>
                  <a:lnTo>
                    <a:pt x="1494" y="2486"/>
                  </a:lnTo>
                  <a:lnTo>
                    <a:pt x="1557" y="2550"/>
                  </a:lnTo>
                  <a:lnTo>
                    <a:pt x="1565" y="2559"/>
                  </a:lnTo>
                  <a:lnTo>
                    <a:pt x="1588" y="2592"/>
                  </a:lnTo>
                  <a:lnTo>
                    <a:pt x="1612" y="2654"/>
                  </a:lnTo>
                  <a:lnTo>
                    <a:pt x="1628" y="2755"/>
                  </a:lnTo>
                  <a:lnTo>
                    <a:pt x="1624" y="2898"/>
                  </a:lnTo>
                  <a:lnTo>
                    <a:pt x="1550" y="2898"/>
                  </a:lnTo>
                  <a:lnTo>
                    <a:pt x="1411" y="2896"/>
                  </a:lnTo>
                  <a:lnTo>
                    <a:pt x="1334" y="2894"/>
                  </a:lnTo>
                  <a:lnTo>
                    <a:pt x="1334" y="2755"/>
                  </a:lnTo>
                  <a:lnTo>
                    <a:pt x="1331" y="2738"/>
                  </a:lnTo>
                  <a:lnTo>
                    <a:pt x="1311" y="2705"/>
                  </a:lnTo>
                  <a:lnTo>
                    <a:pt x="1266" y="2687"/>
                  </a:lnTo>
                  <a:lnTo>
                    <a:pt x="1221" y="2701"/>
                  </a:lnTo>
                  <a:lnTo>
                    <a:pt x="1204" y="2733"/>
                  </a:lnTo>
                  <a:lnTo>
                    <a:pt x="1200" y="2776"/>
                  </a:lnTo>
                  <a:lnTo>
                    <a:pt x="1200" y="2792"/>
                  </a:lnTo>
                  <a:lnTo>
                    <a:pt x="1200" y="2839"/>
                  </a:lnTo>
                  <a:lnTo>
                    <a:pt x="1200" y="2908"/>
                  </a:lnTo>
                  <a:lnTo>
                    <a:pt x="1200" y="2997"/>
                  </a:lnTo>
                  <a:lnTo>
                    <a:pt x="1200" y="3096"/>
                  </a:lnTo>
                  <a:lnTo>
                    <a:pt x="1200" y="3202"/>
                  </a:lnTo>
                  <a:lnTo>
                    <a:pt x="1200" y="3308"/>
                  </a:lnTo>
                  <a:lnTo>
                    <a:pt x="1200" y="3409"/>
                  </a:lnTo>
                  <a:lnTo>
                    <a:pt x="1200" y="3496"/>
                  </a:lnTo>
                  <a:lnTo>
                    <a:pt x="1200" y="3568"/>
                  </a:lnTo>
                  <a:lnTo>
                    <a:pt x="1200" y="3613"/>
                  </a:lnTo>
                  <a:lnTo>
                    <a:pt x="1200" y="3630"/>
                  </a:lnTo>
                  <a:lnTo>
                    <a:pt x="1202" y="3649"/>
                  </a:lnTo>
                  <a:lnTo>
                    <a:pt x="1216" y="3688"/>
                  </a:lnTo>
                  <a:lnTo>
                    <a:pt x="1263" y="3717"/>
                  </a:lnTo>
                  <a:lnTo>
                    <a:pt x="1303" y="3714"/>
                  </a:lnTo>
                  <a:lnTo>
                    <a:pt x="1336" y="3688"/>
                  </a:lnTo>
                  <a:lnTo>
                    <a:pt x="1350" y="3642"/>
                  </a:lnTo>
                  <a:lnTo>
                    <a:pt x="1350" y="3576"/>
                  </a:lnTo>
                  <a:lnTo>
                    <a:pt x="1350" y="3456"/>
                  </a:lnTo>
                  <a:lnTo>
                    <a:pt x="1350" y="3390"/>
                  </a:lnTo>
                  <a:lnTo>
                    <a:pt x="1268" y="3390"/>
                  </a:lnTo>
                  <a:lnTo>
                    <a:pt x="1268" y="3127"/>
                  </a:lnTo>
                  <a:lnTo>
                    <a:pt x="1638" y="3127"/>
                  </a:lnTo>
                  <a:lnTo>
                    <a:pt x="1638" y="3482"/>
                  </a:lnTo>
                  <a:lnTo>
                    <a:pt x="1649" y="3482"/>
                  </a:lnTo>
                  <a:lnTo>
                    <a:pt x="1638" y="3482"/>
                  </a:lnTo>
                  <a:close/>
                </a:path>
              </a:pathLst>
            </a:custGeom>
            <a:solidFill>
              <a:srgbClr val="0079B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11" name="Freeform 62"/>
            <p:cNvSpPr>
              <a:spLocks noEditPoints="1"/>
            </p:cNvSpPr>
            <p:nvPr/>
          </p:nvSpPr>
          <p:spPr bwMode="auto">
            <a:xfrm>
              <a:off x="19995" y="1044"/>
              <a:ext cx="231" cy="231"/>
            </a:xfrm>
            <a:custGeom>
              <a:avLst/>
              <a:gdLst>
                <a:gd name="T0" fmla="*/ 1 w 461"/>
                <a:gd name="T1" fmla="*/ 1 h 460"/>
                <a:gd name="T2" fmla="*/ 1 w 461"/>
                <a:gd name="T3" fmla="*/ 1 h 460"/>
                <a:gd name="T4" fmla="*/ 1 w 461"/>
                <a:gd name="T5" fmla="*/ 1 h 460"/>
                <a:gd name="T6" fmla="*/ 1 w 461"/>
                <a:gd name="T7" fmla="*/ 1 h 460"/>
                <a:gd name="T8" fmla="*/ 1 w 461"/>
                <a:gd name="T9" fmla="*/ 1 h 460"/>
                <a:gd name="T10" fmla="*/ 1 w 461"/>
                <a:gd name="T11" fmla="*/ 1 h 460"/>
                <a:gd name="T12" fmla="*/ 1 w 461"/>
                <a:gd name="T13" fmla="*/ 1 h 460"/>
                <a:gd name="T14" fmla="*/ 1 w 461"/>
                <a:gd name="T15" fmla="*/ 1 h 460"/>
                <a:gd name="T16" fmla="*/ 1 w 461"/>
                <a:gd name="T17" fmla="*/ 1 h 460"/>
                <a:gd name="T18" fmla="*/ 1 w 461"/>
                <a:gd name="T19" fmla="*/ 1 h 460"/>
                <a:gd name="T20" fmla="*/ 0 w 461"/>
                <a:gd name="T21" fmla="*/ 1 h 460"/>
                <a:gd name="T22" fmla="*/ 1 w 461"/>
                <a:gd name="T23" fmla="*/ 1 h 460"/>
                <a:gd name="T24" fmla="*/ 1 w 461"/>
                <a:gd name="T25" fmla="*/ 1 h 460"/>
                <a:gd name="T26" fmla="*/ 1 w 461"/>
                <a:gd name="T27" fmla="*/ 1 h 460"/>
                <a:gd name="T28" fmla="*/ 1 w 461"/>
                <a:gd name="T29" fmla="*/ 1 h 460"/>
                <a:gd name="T30" fmla="*/ 1 w 461"/>
                <a:gd name="T31" fmla="*/ 1 h 460"/>
                <a:gd name="T32" fmla="*/ 1 w 461"/>
                <a:gd name="T33" fmla="*/ 1 h 460"/>
                <a:gd name="T34" fmla="*/ 1 w 461"/>
                <a:gd name="T35" fmla="*/ 1 h 460"/>
                <a:gd name="T36" fmla="*/ 1 w 461"/>
                <a:gd name="T37" fmla="*/ 1 h 460"/>
                <a:gd name="T38" fmla="*/ 1 w 461"/>
                <a:gd name="T39" fmla="*/ 0 h 460"/>
                <a:gd name="T40" fmla="*/ 1 w 461"/>
                <a:gd name="T41" fmla="*/ 1 h 460"/>
                <a:gd name="T42" fmla="*/ 1 w 461"/>
                <a:gd name="T43" fmla="*/ 1 h 460"/>
                <a:gd name="T44" fmla="*/ 0 w 461"/>
                <a:gd name="T45" fmla="*/ 1 h 460"/>
                <a:gd name="T46" fmla="*/ 1 w 461"/>
                <a:gd name="T47" fmla="*/ 1 h 460"/>
                <a:gd name="T48" fmla="*/ 1 w 461"/>
                <a:gd name="T49" fmla="*/ 1 h 460"/>
                <a:gd name="T50" fmla="*/ 1 w 461"/>
                <a:gd name="T51" fmla="*/ 1 h 460"/>
                <a:gd name="T52" fmla="*/ 1 w 461"/>
                <a:gd name="T53" fmla="*/ 1 h 460"/>
                <a:gd name="T54" fmla="*/ 1 w 461"/>
                <a:gd name="T55" fmla="*/ 1 h 460"/>
                <a:gd name="T56" fmla="*/ 1 w 461"/>
                <a:gd name="T57" fmla="*/ 1 h 460"/>
                <a:gd name="T58" fmla="*/ 1 w 461"/>
                <a:gd name="T59" fmla="*/ 1 h 460"/>
                <a:gd name="T60" fmla="*/ 1 w 461"/>
                <a:gd name="T61" fmla="*/ 1 h 460"/>
                <a:gd name="T62" fmla="*/ 1 w 461"/>
                <a:gd name="T63" fmla="*/ 1 h 460"/>
                <a:gd name="T64" fmla="*/ 1 w 461"/>
                <a:gd name="T65" fmla="*/ 1 h 460"/>
                <a:gd name="T66" fmla="*/ 1 w 461"/>
                <a:gd name="T67" fmla="*/ 1 h 460"/>
                <a:gd name="T68" fmla="*/ 1 w 461"/>
                <a:gd name="T69" fmla="*/ 1 h 460"/>
                <a:gd name="T70" fmla="*/ 1 w 461"/>
                <a:gd name="T71" fmla="*/ 1 h 460"/>
                <a:gd name="T72" fmla="*/ 1 w 461"/>
                <a:gd name="T73" fmla="*/ 1 h 460"/>
                <a:gd name="T74" fmla="*/ 1 w 461"/>
                <a:gd name="T75" fmla="*/ 1 h 460"/>
                <a:gd name="T76" fmla="*/ 1 w 461"/>
                <a:gd name="T77" fmla="*/ 1 h 460"/>
                <a:gd name="T78" fmla="*/ 1 w 461"/>
                <a:gd name="T79" fmla="*/ 1 h 460"/>
                <a:gd name="T80" fmla="*/ 1 w 461"/>
                <a:gd name="T81" fmla="*/ 1 h 460"/>
                <a:gd name="T82" fmla="*/ 1 w 461"/>
                <a:gd name="T83" fmla="*/ 1 h 460"/>
                <a:gd name="T84" fmla="*/ 1 w 461"/>
                <a:gd name="T85" fmla="*/ 1 h 460"/>
                <a:gd name="T86" fmla="*/ 1 w 461"/>
                <a:gd name="T87" fmla="*/ 1 h 46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61" h="460">
                  <a:moveTo>
                    <a:pt x="42" y="228"/>
                  </a:moveTo>
                  <a:lnTo>
                    <a:pt x="56" y="153"/>
                  </a:lnTo>
                  <a:lnTo>
                    <a:pt x="96" y="91"/>
                  </a:lnTo>
                  <a:lnTo>
                    <a:pt x="157" y="49"/>
                  </a:lnTo>
                  <a:lnTo>
                    <a:pt x="231" y="35"/>
                  </a:lnTo>
                  <a:lnTo>
                    <a:pt x="306" y="49"/>
                  </a:lnTo>
                  <a:lnTo>
                    <a:pt x="365" y="91"/>
                  </a:lnTo>
                  <a:lnTo>
                    <a:pt x="405" y="153"/>
                  </a:lnTo>
                  <a:lnTo>
                    <a:pt x="419" y="228"/>
                  </a:lnTo>
                  <a:lnTo>
                    <a:pt x="405" y="306"/>
                  </a:lnTo>
                  <a:lnTo>
                    <a:pt x="365" y="369"/>
                  </a:lnTo>
                  <a:lnTo>
                    <a:pt x="306" y="411"/>
                  </a:lnTo>
                  <a:lnTo>
                    <a:pt x="231" y="425"/>
                  </a:lnTo>
                  <a:lnTo>
                    <a:pt x="157" y="411"/>
                  </a:lnTo>
                  <a:lnTo>
                    <a:pt x="96" y="369"/>
                  </a:lnTo>
                  <a:lnTo>
                    <a:pt x="56" y="306"/>
                  </a:lnTo>
                  <a:lnTo>
                    <a:pt x="42" y="228"/>
                  </a:lnTo>
                  <a:close/>
                  <a:moveTo>
                    <a:pt x="0" y="228"/>
                  </a:moveTo>
                  <a:lnTo>
                    <a:pt x="12" y="303"/>
                  </a:lnTo>
                  <a:lnTo>
                    <a:pt x="45" y="367"/>
                  </a:lnTo>
                  <a:lnTo>
                    <a:pt x="96" y="416"/>
                  </a:lnTo>
                  <a:lnTo>
                    <a:pt x="158" y="447"/>
                  </a:lnTo>
                  <a:lnTo>
                    <a:pt x="231" y="460"/>
                  </a:lnTo>
                  <a:lnTo>
                    <a:pt x="303" y="447"/>
                  </a:lnTo>
                  <a:lnTo>
                    <a:pt x="367" y="416"/>
                  </a:lnTo>
                  <a:lnTo>
                    <a:pt x="416" y="367"/>
                  </a:lnTo>
                  <a:lnTo>
                    <a:pt x="449" y="303"/>
                  </a:lnTo>
                  <a:lnTo>
                    <a:pt x="461" y="228"/>
                  </a:lnTo>
                  <a:lnTo>
                    <a:pt x="449" y="155"/>
                  </a:lnTo>
                  <a:lnTo>
                    <a:pt x="416" y="93"/>
                  </a:lnTo>
                  <a:lnTo>
                    <a:pt x="367" y="44"/>
                  </a:lnTo>
                  <a:lnTo>
                    <a:pt x="303" y="12"/>
                  </a:lnTo>
                  <a:lnTo>
                    <a:pt x="231" y="0"/>
                  </a:lnTo>
                  <a:lnTo>
                    <a:pt x="158" y="12"/>
                  </a:lnTo>
                  <a:lnTo>
                    <a:pt x="96" y="44"/>
                  </a:lnTo>
                  <a:lnTo>
                    <a:pt x="45" y="93"/>
                  </a:lnTo>
                  <a:lnTo>
                    <a:pt x="12" y="155"/>
                  </a:lnTo>
                  <a:lnTo>
                    <a:pt x="0" y="228"/>
                  </a:lnTo>
                  <a:close/>
                  <a:moveTo>
                    <a:pt x="141" y="364"/>
                  </a:moveTo>
                  <a:lnTo>
                    <a:pt x="183" y="364"/>
                  </a:lnTo>
                  <a:lnTo>
                    <a:pt x="183" y="247"/>
                  </a:lnTo>
                  <a:lnTo>
                    <a:pt x="228" y="247"/>
                  </a:lnTo>
                  <a:lnTo>
                    <a:pt x="301" y="364"/>
                  </a:lnTo>
                  <a:lnTo>
                    <a:pt x="346" y="364"/>
                  </a:lnTo>
                  <a:lnTo>
                    <a:pt x="325" y="333"/>
                  </a:lnTo>
                  <a:lnTo>
                    <a:pt x="289" y="275"/>
                  </a:lnTo>
                  <a:lnTo>
                    <a:pt x="270" y="244"/>
                  </a:lnTo>
                  <a:lnTo>
                    <a:pt x="304" y="235"/>
                  </a:lnTo>
                  <a:lnTo>
                    <a:pt x="331" y="213"/>
                  </a:lnTo>
                  <a:lnTo>
                    <a:pt x="339" y="173"/>
                  </a:lnTo>
                  <a:lnTo>
                    <a:pt x="329" y="131"/>
                  </a:lnTo>
                  <a:lnTo>
                    <a:pt x="298" y="105"/>
                  </a:lnTo>
                  <a:lnTo>
                    <a:pt x="245" y="96"/>
                  </a:lnTo>
                  <a:lnTo>
                    <a:pt x="219" y="96"/>
                  </a:lnTo>
                  <a:lnTo>
                    <a:pt x="169" y="96"/>
                  </a:lnTo>
                  <a:lnTo>
                    <a:pt x="141" y="96"/>
                  </a:lnTo>
                  <a:lnTo>
                    <a:pt x="141" y="364"/>
                  </a:lnTo>
                  <a:close/>
                  <a:moveTo>
                    <a:pt x="183" y="129"/>
                  </a:moveTo>
                  <a:lnTo>
                    <a:pt x="198" y="129"/>
                  </a:lnTo>
                  <a:lnTo>
                    <a:pt x="224" y="129"/>
                  </a:lnTo>
                  <a:lnTo>
                    <a:pt x="238" y="129"/>
                  </a:lnTo>
                  <a:lnTo>
                    <a:pt x="266" y="133"/>
                  </a:lnTo>
                  <a:lnTo>
                    <a:pt x="289" y="145"/>
                  </a:lnTo>
                  <a:lnTo>
                    <a:pt x="298" y="171"/>
                  </a:lnTo>
                  <a:lnTo>
                    <a:pt x="287" y="202"/>
                  </a:lnTo>
                  <a:lnTo>
                    <a:pt x="261" y="213"/>
                  </a:lnTo>
                  <a:lnTo>
                    <a:pt x="226" y="216"/>
                  </a:lnTo>
                  <a:lnTo>
                    <a:pt x="216" y="216"/>
                  </a:lnTo>
                  <a:lnTo>
                    <a:pt x="195" y="216"/>
                  </a:lnTo>
                  <a:lnTo>
                    <a:pt x="183" y="216"/>
                  </a:lnTo>
                  <a:lnTo>
                    <a:pt x="183" y="129"/>
                  </a:lnTo>
                  <a:close/>
                </a:path>
              </a:pathLst>
            </a:custGeom>
            <a:solidFill>
              <a:srgbClr val="0079B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grpSp>
      <p:sp>
        <p:nvSpPr>
          <p:cNvPr id="12" name="Line 2"/>
          <p:cNvSpPr>
            <a:spLocks noChangeShapeType="1"/>
          </p:cNvSpPr>
          <p:nvPr/>
        </p:nvSpPr>
        <p:spPr bwMode="auto">
          <a:xfrm>
            <a:off x="8" y="3429000"/>
            <a:ext cx="9140825" cy="0"/>
          </a:xfrm>
          <a:prstGeom prst="line">
            <a:avLst/>
          </a:prstGeom>
          <a:noFill/>
          <a:ln w="25400">
            <a:solidFill>
              <a:srgbClr val="FAA534"/>
            </a:solidFill>
            <a:round/>
            <a:headEnd/>
            <a:tailEnd/>
          </a:ln>
          <a:extLst>
            <a:ext uri="{909E8E84-426E-40DD-AFC4-6F175D3DCCD1}">
              <a14:hiddenFill xmlns:a14="http://schemas.microsoft.com/office/drawing/2010/main">
                <a:noFill/>
              </a14:hiddenFill>
            </a:ext>
          </a:extLst>
        </p:spPr>
        <p:txBody>
          <a:bodyPr wrap="none" lIns="91268" tIns="45634" rIns="91268" bIns="45634" anchor="ct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3151" name="Rectangle 79"/>
          <p:cNvSpPr>
            <a:spLocks noGrp="1" noChangeArrowheads="1"/>
          </p:cNvSpPr>
          <p:nvPr>
            <p:ph type="subTitle" idx="1"/>
          </p:nvPr>
        </p:nvSpPr>
        <p:spPr>
          <a:xfrm>
            <a:off x="2806700" y="4724400"/>
            <a:ext cx="5867400" cy="762000"/>
          </a:xfrm>
        </p:spPr>
        <p:txBody>
          <a:bodyPr lIns="228174"/>
          <a:lstStyle>
            <a:lvl1pPr algn="r">
              <a:defRPr b="0" cap="all" baseline="0">
                <a:solidFill>
                  <a:srgbClr val="006699"/>
                </a:solidFill>
              </a:defRPr>
            </a:lvl1pPr>
          </a:lstStyle>
          <a:p>
            <a:r>
              <a:rPr lang="en-US"/>
              <a:t>Click to edit Master subtitle style</a:t>
            </a:r>
          </a:p>
        </p:txBody>
      </p:sp>
      <p:sp>
        <p:nvSpPr>
          <p:cNvPr id="3074" name="Rectangle 2"/>
          <p:cNvSpPr>
            <a:spLocks noGrp="1" noChangeArrowheads="1"/>
          </p:cNvSpPr>
          <p:nvPr>
            <p:ph type="ctrTitle"/>
          </p:nvPr>
        </p:nvSpPr>
        <p:spPr>
          <a:xfrm>
            <a:off x="2790833" y="3505202"/>
            <a:ext cx="5895975" cy="1046440"/>
          </a:xfrm>
        </p:spPr>
        <p:txBody>
          <a:bodyPr lIns="228130" bIns="0" anchor="t">
            <a:spAutoFit/>
          </a:bodyPr>
          <a:lstStyle>
            <a:lvl1pPr algn="r">
              <a:defRPr sz="3400">
                <a:solidFill>
                  <a:srgbClr val="006699"/>
                </a:solidFill>
              </a:defRPr>
            </a:lvl1pPr>
          </a:lstStyle>
          <a:p>
            <a:r>
              <a:rPr lang="en-US"/>
              <a:t>Click to edit Master title style</a:t>
            </a:r>
          </a:p>
        </p:txBody>
      </p:sp>
    </p:spTree>
    <p:extLst>
      <p:ext uri="{BB962C8B-B14F-4D97-AF65-F5344CB8AC3E}">
        <p14:creationId xmlns:p14="http://schemas.microsoft.com/office/powerpoint/2010/main" val="10937636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Box 4"/>
          <p:cNvSpPr txBox="1"/>
          <p:nvPr/>
        </p:nvSpPr>
        <p:spPr>
          <a:xfrm>
            <a:off x="8531225" y="6655936"/>
            <a:ext cx="609600" cy="250203"/>
          </a:xfrm>
          <a:prstGeom prst="rect">
            <a:avLst/>
          </a:prstGeom>
          <a:noFill/>
        </p:spPr>
        <p:txBody>
          <a:bodyPr lIns="91268" tIns="45634" rIns="91268" bIns="45634">
            <a:spAutoFit/>
          </a:bodyPr>
          <a:lstStyle>
            <a:lvl1pPr eaLnBrk="0" hangingPunct="0">
              <a:defRPr sz="1600">
                <a:solidFill>
                  <a:srgbClr val="333333"/>
                </a:solidFill>
                <a:latin typeface="Arial" charset="0"/>
                <a:ea typeface="Arial Unicode MS" pitchFamily="34" charset="-128"/>
                <a:cs typeface="Arial Unicode MS" pitchFamily="34" charset="-128"/>
              </a:defRPr>
            </a:lvl1pPr>
            <a:lvl2pPr marL="742950" indent="-285750" eaLnBrk="0" hangingPunct="0">
              <a:defRPr sz="1600">
                <a:solidFill>
                  <a:srgbClr val="333333"/>
                </a:solidFill>
                <a:latin typeface="Arial" charset="0"/>
                <a:ea typeface="Arial Unicode MS" pitchFamily="34" charset="-128"/>
                <a:cs typeface="Arial Unicode MS" pitchFamily="34" charset="-128"/>
              </a:defRPr>
            </a:lvl2pPr>
            <a:lvl3pPr marL="1143000" indent="-228600" eaLnBrk="0" hangingPunct="0">
              <a:defRPr sz="1600">
                <a:solidFill>
                  <a:srgbClr val="333333"/>
                </a:solidFill>
                <a:latin typeface="Arial" charset="0"/>
                <a:ea typeface="Arial Unicode MS" pitchFamily="34" charset="-128"/>
                <a:cs typeface="Arial Unicode MS" pitchFamily="34" charset="-128"/>
              </a:defRPr>
            </a:lvl3pPr>
            <a:lvl4pPr marL="1600200" indent="-228600" eaLnBrk="0" hangingPunct="0">
              <a:defRPr sz="1600">
                <a:solidFill>
                  <a:srgbClr val="333333"/>
                </a:solidFill>
                <a:latin typeface="Arial" charset="0"/>
                <a:ea typeface="Arial Unicode MS" pitchFamily="34" charset="-128"/>
                <a:cs typeface="Arial Unicode MS" pitchFamily="34" charset="-128"/>
              </a:defRPr>
            </a:lvl4pPr>
            <a:lvl5pPr marL="2057400" indent="-228600" eaLnBrk="0" hangingPunct="0">
              <a:defRPr sz="1600">
                <a:solidFill>
                  <a:srgbClr val="333333"/>
                </a:solidFill>
                <a:latin typeface="Arial" charset="0"/>
                <a:ea typeface="Arial Unicode MS" pitchFamily="34" charset="-128"/>
                <a:cs typeface="Arial Unicode MS" pitchFamily="34" charset="-128"/>
              </a:defRPr>
            </a:lvl5pPr>
            <a:lvl6pPr marL="25146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6pPr>
            <a:lvl7pPr marL="29718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7pPr>
            <a:lvl8pPr marL="34290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8pPr>
            <a:lvl9pPr marL="38862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9pPr>
          </a:lstStyle>
          <a:p>
            <a:pPr algn="r" defTabSz="912689" fontAlgn="base">
              <a:spcBef>
                <a:spcPct val="0"/>
              </a:spcBef>
              <a:spcAft>
                <a:spcPct val="0"/>
              </a:spcAft>
              <a:defRPr/>
            </a:pPr>
            <a:fld id="{3DB9886C-FA14-4F8F-98AE-33BE7DDA4D96}" type="slidenum">
              <a:rPr lang="en-US" sz="1000" smtClean="0"/>
              <a:pPr algn="r" defTabSz="912689" fontAlgn="base">
                <a:spcBef>
                  <a:spcPct val="0"/>
                </a:spcBef>
                <a:spcAft>
                  <a:spcPct val="0"/>
                </a:spcAft>
                <a:defRPr/>
              </a:pPr>
              <a:t>‹#›</a:t>
            </a:fld>
            <a:endParaRPr lang="en-US" sz="1000"/>
          </a:p>
        </p:txBody>
      </p:sp>
    </p:spTree>
    <p:extLst>
      <p:ext uri="{BB962C8B-B14F-4D97-AF65-F5344CB8AC3E}">
        <p14:creationId xmlns:p14="http://schemas.microsoft.com/office/powerpoint/2010/main" val="23235905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50958"/>
            <a:ext cx="4038600" cy="4679950"/>
          </a:xfrm>
        </p:spPr>
        <p:txBody>
          <a:bodyPr/>
          <a:lstStyle>
            <a:lvl1pPr>
              <a:defRPr sz="1600"/>
            </a:lvl1pPr>
            <a:lvl2pPr>
              <a:defRPr sz="1400"/>
            </a:lvl2pPr>
            <a:lvl3pPr>
              <a:defRPr sz="1200"/>
            </a:lvl3pPr>
            <a:lvl4pPr>
              <a:defRPr sz="1000"/>
            </a:lvl4pPr>
            <a:lvl5pPr>
              <a:defRPr sz="9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50958"/>
            <a:ext cx="4038600" cy="4679950"/>
          </a:xfrm>
        </p:spPr>
        <p:txBody>
          <a:bodyPr/>
          <a:lstStyle>
            <a:lvl1pPr>
              <a:defRPr sz="1600"/>
            </a:lvl1pPr>
            <a:lvl2pPr>
              <a:defRPr sz="1400"/>
            </a:lvl2pPr>
            <a:lvl3pPr>
              <a:defRPr sz="1200"/>
            </a:lvl3pPr>
            <a:lvl4pPr>
              <a:defRPr sz="1000"/>
            </a:lvl4pPr>
            <a:lvl5pPr>
              <a:defRPr sz="9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Box 4"/>
          <p:cNvSpPr txBox="1"/>
          <p:nvPr/>
        </p:nvSpPr>
        <p:spPr>
          <a:xfrm>
            <a:off x="8531225" y="6655936"/>
            <a:ext cx="609600" cy="250203"/>
          </a:xfrm>
          <a:prstGeom prst="rect">
            <a:avLst/>
          </a:prstGeom>
          <a:noFill/>
        </p:spPr>
        <p:txBody>
          <a:bodyPr lIns="91268" tIns="45634" rIns="91268" bIns="45634">
            <a:spAutoFit/>
          </a:bodyPr>
          <a:lstStyle>
            <a:lvl1pPr eaLnBrk="0" hangingPunct="0">
              <a:defRPr sz="1600">
                <a:solidFill>
                  <a:srgbClr val="333333"/>
                </a:solidFill>
                <a:latin typeface="Arial" charset="0"/>
                <a:ea typeface="Arial Unicode MS" pitchFamily="34" charset="-128"/>
                <a:cs typeface="Arial Unicode MS" pitchFamily="34" charset="-128"/>
              </a:defRPr>
            </a:lvl1pPr>
            <a:lvl2pPr marL="742950" indent="-285750" eaLnBrk="0" hangingPunct="0">
              <a:defRPr sz="1600">
                <a:solidFill>
                  <a:srgbClr val="333333"/>
                </a:solidFill>
                <a:latin typeface="Arial" charset="0"/>
                <a:ea typeface="Arial Unicode MS" pitchFamily="34" charset="-128"/>
                <a:cs typeface="Arial Unicode MS" pitchFamily="34" charset="-128"/>
              </a:defRPr>
            </a:lvl2pPr>
            <a:lvl3pPr marL="1143000" indent="-228600" eaLnBrk="0" hangingPunct="0">
              <a:defRPr sz="1600">
                <a:solidFill>
                  <a:srgbClr val="333333"/>
                </a:solidFill>
                <a:latin typeface="Arial" charset="0"/>
                <a:ea typeface="Arial Unicode MS" pitchFamily="34" charset="-128"/>
                <a:cs typeface="Arial Unicode MS" pitchFamily="34" charset="-128"/>
              </a:defRPr>
            </a:lvl3pPr>
            <a:lvl4pPr marL="1600200" indent="-228600" eaLnBrk="0" hangingPunct="0">
              <a:defRPr sz="1600">
                <a:solidFill>
                  <a:srgbClr val="333333"/>
                </a:solidFill>
                <a:latin typeface="Arial" charset="0"/>
                <a:ea typeface="Arial Unicode MS" pitchFamily="34" charset="-128"/>
                <a:cs typeface="Arial Unicode MS" pitchFamily="34" charset="-128"/>
              </a:defRPr>
            </a:lvl4pPr>
            <a:lvl5pPr marL="2057400" indent="-228600" eaLnBrk="0" hangingPunct="0">
              <a:defRPr sz="1600">
                <a:solidFill>
                  <a:srgbClr val="333333"/>
                </a:solidFill>
                <a:latin typeface="Arial" charset="0"/>
                <a:ea typeface="Arial Unicode MS" pitchFamily="34" charset="-128"/>
                <a:cs typeface="Arial Unicode MS" pitchFamily="34" charset="-128"/>
              </a:defRPr>
            </a:lvl5pPr>
            <a:lvl6pPr marL="25146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6pPr>
            <a:lvl7pPr marL="29718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7pPr>
            <a:lvl8pPr marL="34290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8pPr>
            <a:lvl9pPr marL="38862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9pPr>
          </a:lstStyle>
          <a:p>
            <a:pPr algn="r" defTabSz="912689" fontAlgn="base">
              <a:spcBef>
                <a:spcPct val="0"/>
              </a:spcBef>
              <a:spcAft>
                <a:spcPct val="0"/>
              </a:spcAft>
              <a:defRPr/>
            </a:pPr>
            <a:fld id="{3DB9886C-FA14-4F8F-98AE-33BE7DDA4D96}" type="slidenum">
              <a:rPr lang="en-US" sz="1000" smtClean="0"/>
              <a:pPr algn="r" defTabSz="912689" fontAlgn="base">
                <a:spcBef>
                  <a:spcPct val="0"/>
                </a:spcBef>
                <a:spcAft>
                  <a:spcPct val="0"/>
                </a:spcAft>
                <a:defRPr/>
              </a:pPr>
              <a:t>‹#›</a:t>
            </a:fld>
            <a:endParaRPr lang="en-US" sz="1000"/>
          </a:p>
        </p:txBody>
      </p:sp>
    </p:spTree>
    <p:extLst>
      <p:ext uri="{BB962C8B-B14F-4D97-AF65-F5344CB8AC3E}">
        <p14:creationId xmlns:p14="http://schemas.microsoft.com/office/powerpoint/2010/main" val="4434517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6210957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Blank">
    <p:spTree>
      <p:nvGrpSpPr>
        <p:cNvPr id="1" name=""/>
        <p:cNvGrpSpPr/>
        <p:nvPr/>
      </p:nvGrpSpPr>
      <p:grpSpPr>
        <a:xfrm>
          <a:off x="0" y="0"/>
          <a:ext cx="0" cy="0"/>
          <a:chOff x="0" y="0"/>
          <a:chExt cx="0" cy="0"/>
        </a:xfrm>
      </p:grpSpPr>
      <p:sp>
        <p:nvSpPr>
          <p:cNvPr id="3" name="TextBox 2"/>
          <p:cNvSpPr txBox="1"/>
          <p:nvPr/>
        </p:nvSpPr>
        <p:spPr>
          <a:xfrm>
            <a:off x="8531225" y="6655936"/>
            <a:ext cx="609600" cy="250203"/>
          </a:xfrm>
          <a:prstGeom prst="rect">
            <a:avLst/>
          </a:prstGeom>
          <a:noFill/>
        </p:spPr>
        <p:txBody>
          <a:bodyPr lIns="91268" tIns="45634" rIns="91268" bIns="45634">
            <a:spAutoFit/>
          </a:bodyPr>
          <a:lstStyle>
            <a:lvl1pPr eaLnBrk="0" hangingPunct="0">
              <a:defRPr sz="1600">
                <a:solidFill>
                  <a:srgbClr val="333333"/>
                </a:solidFill>
                <a:latin typeface="Arial" charset="0"/>
                <a:ea typeface="Arial Unicode MS" pitchFamily="34" charset="-128"/>
                <a:cs typeface="Arial Unicode MS" pitchFamily="34" charset="-128"/>
              </a:defRPr>
            </a:lvl1pPr>
            <a:lvl2pPr marL="742950" indent="-285750" eaLnBrk="0" hangingPunct="0">
              <a:defRPr sz="1600">
                <a:solidFill>
                  <a:srgbClr val="333333"/>
                </a:solidFill>
                <a:latin typeface="Arial" charset="0"/>
                <a:ea typeface="Arial Unicode MS" pitchFamily="34" charset="-128"/>
                <a:cs typeface="Arial Unicode MS" pitchFamily="34" charset="-128"/>
              </a:defRPr>
            </a:lvl2pPr>
            <a:lvl3pPr marL="1143000" indent="-228600" eaLnBrk="0" hangingPunct="0">
              <a:defRPr sz="1600">
                <a:solidFill>
                  <a:srgbClr val="333333"/>
                </a:solidFill>
                <a:latin typeface="Arial" charset="0"/>
                <a:ea typeface="Arial Unicode MS" pitchFamily="34" charset="-128"/>
                <a:cs typeface="Arial Unicode MS" pitchFamily="34" charset="-128"/>
              </a:defRPr>
            </a:lvl3pPr>
            <a:lvl4pPr marL="1600200" indent="-228600" eaLnBrk="0" hangingPunct="0">
              <a:defRPr sz="1600">
                <a:solidFill>
                  <a:srgbClr val="333333"/>
                </a:solidFill>
                <a:latin typeface="Arial" charset="0"/>
                <a:ea typeface="Arial Unicode MS" pitchFamily="34" charset="-128"/>
                <a:cs typeface="Arial Unicode MS" pitchFamily="34" charset="-128"/>
              </a:defRPr>
            </a:lvl4pPr>
            <a:lvl5pPr marL="2057400" indent="-228600" eaLnBrk="0" hangingPunct="0">
              <a:defRPr sz="1600">
                <a:solidFill>
                  <a:srgbClr val="333333"/>
                </a:solidFill>
                <a:latin typeface="Arial" charset="0"/>
                <a:ea typeface="Arial Unicode MS" pitchFamily="34" charset="-128"/>
                <a:cs typeface="Arial Unicode MS" pitchFamily="34" charset="-128"/>
              </a:defRPr>
            </a:lvl5pPr>
            <a:lvl6pPr marL="25146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6pPr>
            <a:lvl7pPr marL="29718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7pPr>
            <a:lvl8pPr marL="34290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8pPr>
            <a:lvl9pPr marL="38862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9pPr>
          </a:lstStyle>
          <a:p>
            <a:pPr algn="r" defTabSz="912689" fontAlgn="base">
              <a:spcBef>
                <a:spcPct val="0"/>
              </a:spcBef>
              <a:spcAft>
                <a:spcPct val="0"/>
              </a:spcAft>
              <a:defRPr/>
            </a:pPr>
            <a:fld id="{3DB9886C-FA14-4F8F-98AE-33BE7DDA4D96}" type="slidenum">
              <a:rPr lang="en-US" sz="1000" smtClean="0"/>
              <a:pPr algn="r" defTabSz="912689" fontAlgn="base">
                <a:spcBef>
                  <a:spcPct val="0"/>
                </a:spcBef>
                <a:spcAft>
                  <a:spcPct val="0"/>
                </a:spcAft>
                <a:defRPr/>
              </a:pPr>
              <a:t>‹#›</a:t>
            </a:fld>
            <a:endParaRPr lang="en-US" sz="1000"/>
          </a:p>
        </p:txBody>
      </p:sp>
    </p:spTree>
    <p:extLst>
      <p:ext uri="{BB962C8B-B14F-4D97-AF65-F5344CB8AC3E}">
        <p14:creationId xmlns:p14="http://schemas.microsoft.com/office/powerpoint/2010/main" val="1627741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TextBox 1"/>
          <p:cNvSpPr txBox="1"/>
          <p:nvPr/>
        </p:nvSpPr>
        <p:spPr>
          <a:xfrm>
            <a:off x="8531225" y="6655936"/>
            <a:ext cx="609600" cy="250203"/>
          </a:xfrm>
          <a:prstGeom prst="rect">
            <a:avLst/>
          </a:prstGeom>
          <a:noFill/>
        </p:spPr>
        <p:txBody>
          <a:bodyPr lIns="91268" tIns="45634" rIns="91268" bIns="45634">
            <a:spAutoFit/>
          </a:bodyPr>
          <a:lstStyle>
            <a:lvl1pPr eaLnBrk="0" hangingPunct="0">
              <a:defRPr sz="1600">
                <a:solidFill>
                  <a:srgbClr val="333333"/>
                </a:solidFill>
                <a:latin typeface="Arial" charset="0"/>
                <a:ea typeface="Arial Unicode MS" pitchFamily="34" charset="-128"/>
                <a:cs typeface="Arial Unicode MS" pitchFamily="34" charset="-128"/>
              </a:defRPr>
            </a:lvl1pPr>
            <a:lvl2pPr marL="742950" indent="-285750" eaLnBrk="0" hangingPunct="0">
              <a:defRPr sz="1600">
                <a:solidFill>
                  <a:srgbClr val="333333"/>
                </a:solidFill>
                <a:latin typeface="Arial" charset="0"/>
                <a:ea typeface="Arial Unicode MS" pitchFamily="34" charset="-128"/>
                <a:cs typeface="Arial Unicode MS" pitchFamily="34" charset="-128"/>
              </a:defRPr>
            </a:lvl2pPr>
            <a:lvl3pPr marL="1143000" indent="-228600" eaLnBrk="0" hangingPunct="0">
              <a:defRPr sz="1600">
                <a:solidFill>
                  <a:srgbClr val="333333"/>
                </a:solidFill>
                <a:latin typeface="Arial" charset="0"/>
                <a:ea typeface="Arial Unicode MS" pitchFamily="34" charset="-128"/>
                <a:cs typeface="Arial Unicode MS" pitchFamily="34" charset="-128"/>
              </a:defRPr>
            </a:lvl3pPr>
            <a:lvl4pPr marL="1600200" indent="-228600" eaLnBrk="0" hangingPunct="0">
              <a:defRPr sz="1600">
                <a:solidFill>
                  <a:srgbClr val="333333"/>
                </a:solidFill>
                <a:latin typeface="Arial" charset="0"/>
                <a:ea typeface="Arial Unicode MS" pitchFamily="34" charset="-128"/>
                <a:cs typeface="Arial Unicode MS" pitchFamily="34" charset="-128"/>
              </a:defRPr>
            </a:lvl4pPr>
            <a:lvl5pPr marL="2057400" indent="-228600" eaLnBrk="0" hangingPunct="0">
              <a:defRPr sz="1600">
                <a:solidFill>
                  <a:srgbClr val="333333"/>
                </a:solidFill>
                <a:latin typeface="Arial" charset="0"/>
                <a:ea typeface="Arial Unicode MS" pitchFamily="34" charset="-128"/>
                <a:cs typeface="Arial Unicode MS" pitchFamily="34" charset="-128"/>
              </a:defRPr>
            </a:lvl5pPr>
            <a:lvl6pPr marL="25146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6pPr>
            <a:lvl7pPr marL="29718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7pPr>
            <a:lvl8pPr marL="34290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8pPr>
            <a:lvl9pPr marL="38862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9pPr>
          </a:lstStyle>
          <a:p>
            <a:pPr algn="r" defTabSz="912689" fontAlgn="base">
              <a:spcBef>
                <a:spcPct val="0"/>
              </a:spcBef>
              <a:spcAft>
                <a:spcPct val="0"/>
              </a:spcAft>
              <a:defRPr/>
            </a:pPr>
            <a:fld id="{3DB9886C-FA14-4F8F-98AE-33BE7DDA4D96}" type="slidenum">
              <a:rPr lang="en-US" sz="1000" smtClean="0"/>
              <a:pPr algn="r" defTabSz="912689" fontAlgn="base">
                <a:spcBef>
                  <a:spcPct val="0"/>
                </a:spcBef>
                <a:spcAft>
                  <a:spcPct val="0"/>
                </a:spcAft>
                <a:defRPr/>
              </a:pPr>
              <a:t>‹#›</a:t>
            </a:fld>
            <a:endParaRPr lang="en-US" sz="1000"/>
          </a:p>
        </p:txBody>
      </p:sp>
    </p:spTree>
    <p:extLst>
      <p:ext uri="{BB962C8B-B14F-4D97-AF65-F5344CB8AC3E}">
        <p14:creationId xmlns:p14="http://schemas.microsoft.com/office/powerpoint/2010/main" val="3960664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610881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837596" y="76835"/>
            <a:ext cx="8078108" cy="608371"/>
          </a:xfrm>
        </p:spPr>
        <p:txBody>
          <a:bodyPr/>
          <a:lstStyle/>
          <a:p>
            <a:r>
              <a:rPr lang="en-US"/>
              <a:t>Click to edit Master title style</a:t>
            </a:r>
          </a:p>
        </p:txBody>
      </p:sp>
      <p:sp>
        <p:nvSpPr>
          <p:cNvPr id="3" name="Content Placeholder 2"/>
          <p:cNvSpPr>
            <a:spLocks noGrp="1"/>
          </p:cNvSpPr>
          <p:nvPr>
            <p:ph sz="half" idx="1"/>
          </p:nvPr>
        </p:nvSpPr>
        <p:spPr>
          <a:xfrm>
            <a:off x="388560" y="1083086"/>
            <a:ext cx="8374440" cy="25471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88560" y="3777741"/>
            <a:ext cx="8374440" cy="25471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Box 4"/>
          <p:cNvSpPr txBox="1"/>
          <p:nvPr/>
        </p:nvSpPr>
        <p:spPr>
          <a:xfrm>
            <a:off x="8531225" y="6655936"/>
            <a:ext cx="609600" cy="250203"/>
          </a:xfrm>
          <a:prstGeom prst="rect">
            <a:avLst/>
          </a:prstGeom>
          <a:noFill/>
        </p:spPr>
        <p:txBody>
          <a:bodyPr lIns="91268" tIns="45634" rIns="91268" bIns="45634">
            <a:spAutoFit/>
          </a:bodyPr>
          <a:lstStyle>
            <a:lvl1pPr eaLnBrk="0" hangingPunct="0">
              <a:defRPr sz="1600">
                <a:solidFill>
                  <a:srgbClr val="333333"/>
                </a:solidFill>
                <a:latin typeface="Arial" charset="0"/>
                <a:ea typeface="Arial Unicode MS" pitchFamily="34" charset="-128"/>
                <a:cs typeface="Arial Unicode MS" pitchFamily="34" charset="-128"/>
              </a:defRPr>
            </a:lvl1pPr>
            <a:lvl2pPr marL="742950" indent="-285750" eaLnBrk="0" hangingPunct="0">
              <a:defRPr sz="1600">
                <a:solidFill>
                  <a:srgbClr val="333333"/>
                </a:solidFill>
                <a:latin typeface="Arial" charset="0"/>
                <a:ea typeface="Arial Unicode MS" pitchFamily="34" charset="-128"/>
                <a:cs typeface="Arial Unicode MS" pitchFamily="34" charset="-128"/>
              </a:defRPr>
            </a:lvl2pPr>
            <a:lvl3pPr marL="1143000" indent="-228600" eaLnBrk="0" hangingPunct="0">
              <a:defRPr sz="1600">
                <a:solidFill>
                  <a:srgbClr val="333333"/>
                </a:solidFill>
                <a:latin typeface="Arial" charset="0"/>
                <a:ea typeface="Arial Unicode MS" pitchFamily="34" charset="-128"/>
                <a:cs typeface="Arial Unicode MS" pitchFamily="34" charset="-128"/>
              </a:defRPr>
            </a:lvl3pPr>
            <a:lvl4pPr marL="1600200" indent="-228600" eaLnBrk="0" hangingPunct="0">
              <a:defRPr sz="1600">
                <a:solidFill>
                  <a:srgbClr val="333333"/>
                </a:solidFill>
                <a:latin typeface="Arial" charset="0"/>
                <a:ea typeface="Arial Unicode MS" pitchFamily="34" charset="-128"/>
                <a:cs typeface="Arial Unicode MS" pitchFamily="34" charset="-128"/>
              </a:defRPr>
            </a:lvl4pPr>
            <a:lvl5pPr marL="2057400" indent="-228600" eaLnBrk="0" hangingPunct="0">
              <a:defRPr sz="1600">
                <a:solidFill>
                  <a:srgbClr val="333333"/>
                </a:solidFill>
                <a:latin typeface="Arial" charset="0"/>
                <a:ea typeface="Arial Unicode MS" pitchFamily="34" charset="-128"/>
                <a:cs typeface="Arial Unicode MS" pitchFamily="34" charset="-128"/>
              </a:defRPr>
            </a:lvl5pPr>
            <a:lvl6pPr marL="25146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6pPr>
            <a:lvl7pPr marL="29718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7pPr>
            <a:lvl8pPr marL="34290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8pPr>
            <a:lvl9pPr marL="38862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9pPr>
          </a:lstStyle>
          <a:p>
            <a:pPr algn="r" defTabSz="912689" fontAlgn="base">
              <a:spcBef>
                <a:spcPct val="0"/>
              </a:spcBef>
              <a:spcAft>
                <a:spcPct val="0"/>
              </a:spcAft>
              <a:defRPr/>
            </a:pPr>
            <a:fld id="{3DB9886C-FA14-4F8F-98AE-33BE7DDA4D96}" type="slidenum">
              <a:rPr lang="en-US" sz="1000" smtClean="0"/>
              <a:pPr algn="r" defTabSz="912689" fontAlgn="base">
                <a:spcBef>
                  <a:spcPct val="0"/>
                </a:spcBef>
                <a:spcAft>
                  <a:spcPct val="0"/>
                </a:spcAft>
                <a:defRPr/>
              </a:pPr>
              <a:t>‹#›</a:t>
            </a:fld>
            <a:endParaRPr lang="en-US" sz="1000"/>
          </a:p>
        </p:txBody>
      </p:sp>
    </p:spTree>
    <p:extLst>
      <p:ext uri="{BB962C8B-B14F-4D97-AF65-F5344CB8AC3E}">
        <p14:creationId xmlns:p14="http://schemas.microsoft.com/office/powerpoint/2010/main" val="12818025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23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47571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itle" preserve="1">
  <p:cSld name="Divider Slide">
    <p:spTree>
      <p:nvGrpSpPr>
        <p:cNvPr id="1" name=""/>
        <p:cNvGrpSpPr/>
        <p:nvPr/>
      </p:nvGrpSpPr>
      <p:grpSpPr>
        <a:xfrm>
          <a:off x="0" y="0"/>
          <a:ext cx="0" cy="0"/>
          <a:chOff x="0" y="0"/>
          <a:chExt cx="0" cy="0"/>
        </a:xfrm>
      </p:grpSpPr>
      <p:grpSp>
        <p:nvGrpSpPr>
          <p:cNvPr id="4" name="Group 55"/>
          <p:cNvGrpSpPr>
            <a:grpSpLocks/>
          </p:cNvGrpSpPr>
          <p:nvPr/>
        </p:nvGrpSpPr>
        <p:grpSpPr bwMode="auto">
          <a:xfrm>
            <a:off x="457221" y="2362200"/>
            <a:ext cx="817563" cy="838200"/>
            <a:chOff x="18142" y="955"/>
            <a:chExt cx="2084" cy="2140"/>
          </a:xfrm>
        </p:grpSpPr>
        <p:sp>
          <p:nvSpPr>
            <p:cNvPr id="5" name="Rectangle 56"/>
            <p:cNvSpPr>
              <a:spLocks noChangeArrowheads="1"/>
            </p:cNvSpPr>
            <p:nvPr/>
          </p:nvSpPr>
          <p:spPr bwMode="auto">
            <a:xfrm>
              <a:off x="18142" y="955"/>
              <a:ext cx="1870" cy="21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2689" eaLnBrk="0" fontAlgn="base" hangingPunct="0">
                <a:spcBef>
                  <a:spcPct val="0"/>
                </a:spcBef>
                <a:spcAft>
                  <a:spcPct val="0"/>
                </a:spcAft>
              </a:pPr>
              <a:endParaRPr lang="en-US" sz="1600">
                <a:solidFill>
                  <a:srgbClr val="333333"/>
                </a:solidFill>
                <a:ea typeface="Arial Unicode MS" pitchFamily="34" charset="-128"/>
                <a:cs typeface="Arial Unicode MS" pitchFamily="34" charset="-128"/>
              </a:endParaRPr>
            </a:p>
          </p:txBody>
        </p:sp>
        <p:sp>
          <p:nvSpPr>
            <p:cNvPr id="6" name="Freeform 57"/>
            <p:cNvSpPr>
              <a:spLocks/>
            </p:cNvSpPr>
            <p:nvPr/>
          </p:nvSpPr>
          <p:spPr bwMode="auto">
            <a:xfrm>
              <a:off x="19101" y="2390"/>
              <a:ext cx="397" cy="620"/>
            </a:xfrm>
            <a:custGeom>
              <a:avLst/>
              <a:gdLst>
                <a:gd name="T0" fmla="*/ 1 w 790"/>
                <a:gd name="T1" fmla="*/ 1 h 1238"/>
                <a:gd name="T2" fmla="*/ 0 w 790"/>
                <a:gd name="T3" fmla="*/ 1 h 1238"/>
                <a:gd name="T4" fmla="*/ 1 w 790"/>
                <a:gd name="T5" fmla="*/ 1 h 1238"/>
                <a:gd name="T6" fmla="*/ 1 w 790"/>
                <a:gd name="T7" fmla="*/ 1 h 1238"/>
                <a:gd name="T8" fmla="*/ 1 w 790"/>
                <a:gd name="T9" fmla="*/ 1 h 1238"/>
                <a:gd name="T10" fmla="*/ 1 w 790"/>
                <a:gd name="T11" fmla="*/ 1 h 1238"/>
                <a:gd name="T12" fmla="*/ 1 w 790"/>
                <a:gd name="T13" fmla="*/ 1 h 1238"/>
                <a:gd name="T14" fmla="*/ 1 w 790"/>
                <a:gd name="T15" fmla="*/ 1 h 1238"/>
                <a:gd name="T16" fmla="*/ 1 w 790"/>
                <a:gd name="T17" fmla="*/ 1 h 1238"/>
                <a:gd name="T18" fmla="*/ 1 w 790"/>
                <a:gd name="T19" fmla="*/ 1 h 1238"/>
                <a:gd name="T20" fmla="*/ 1 w 790"/>
                <a:gd name="T21" fmla="*/ 1 h 1238"/>
                <a:gd name="T22" fmla="*/ 1 w 790"/>
                <a:gd name="T23" fmla="*/ 1 h 1238"/>
                <a:gd name="T24" fmla="*/ 1 w 790"/>
                <a:gd name="T25" fmla="*/ 1 h 1238"/>
                <a:gd name="T26" fmla="*/ 1 w 790"/>
                <a:gd name="T27" fmla="*/ 1 h 1238"/>
                <a:gd name="T28" fmla="*/ 1 w 790"/>
                <a:gd name="T29" fmla="*/ 0 h 1238"/>
                <a:gd name="T30" fmla="*/ 1 w 790"/>
                <a:gd name="T31" fmla="*/ 1 h 1238"/>
                <a:gd name="T32" fmla="*/ 1 w 790"/>
                <a:gd name="T33" fmla="*/ 1 h 1238"/>
                <a:gd name="T34" fmla="*/ 1 w 790"/>
                <a:gd name="T35" fmla="*/ 1 h 1238"/>
                <a:gd name="T36" fmla="*/ 1 w 790"/>
                <a:gd name="T37" fmla="*/ 1 h 1238"/>
                <a:gd name="T38" fmla="*/ 1 w 790"/>
                <a:gd name="T39" fmla="*/ 1 h 1238"/>
                <a:gd name="T40" fmla="*/ 1 w 790"/>
                <a:gd name="T41" fmla="*/ 1 h 1238"/>
                <a:gd name="T42" fmla="*/ 1 w 790"/>
                <a:gd name="T43" fmla="*/ 1 h 1238"/>
                <a:gd name="T44" fmla="*/ 1 w 790"/>
                <a:gd name="T45" fmla="*/ 1 h 1238"/>
                <a:gd name="T46" fmla="*/ 1 w 790"/>
                <a:gd name="T47" fmla="*/ 1 h 1238"/>
                <a:gd name="T48" fmla="*/ 1 w 790"/>
                <a:gd name="T49" fmla="*/ 1 h 1238"/>
                <a:gd name="T50" fmla="*/ 1 w 790"/>
                <a:gd name="T51" fmla="*/ 1 h 1238"/>
                <a:gd name="T52" fmla="*/ 1 w 790"/>
                <a:gd name="T53" fmla="*/ 1 h 1238"/>
                <a:gd name="T54" fmla="*/ 1 w 790"/>
                <a:gd name="T55" fmla="*/ 1 h 1238"/>
                <a:gd name="T56" fmla="*/ 1 w 790"/>
                <a:gd name="T57" fmla="*/ 1 h 1238"/>
                <a:gd name="T58" fmla="*/ 1 w 790"/>
                <a:gd name="T59" fmla="*/ 1 h 1238"/>
                <a:gd name="T60" fmla="*/ 1 w 790"/>
                <a:gd name="T61" fmla="*/ 1 h 1238"/>
                <a:gd name="T62" fmla="*/ 1 w 790"/>
                <a:gd name="T63" fmla="*/ 1 h 1238"/>
                <a:gd name="T64" fmla="*/ 1 w 790"/>
                <a:gd name="T65" fmla="*/ 1 h 1238"/>
                <a:gd name="T66" fmla="*/ 1 w 790"/>
                <a:gd name="T67" fmla="*/ 1 h 1238"/>
                <a:gd name="T68" fmla="*/ 1 w 790"/>
                <a:gd name="T69" fmla="*/ 1 h 1238"/>
                <a:gd name="T70" fmla="*/ 1 w 790"/>
                <a:gd name="T71" fmla="*/ 1 h 1238"/>
                <a:gd name="T72" fmla="*/ 1 w 790"/>
                <a:gd name="T73" fmla="*/ 1 h 1238"/>
                <a:gd name="T74" fmla="*/ 1 w 790"/>
                <a:gd name="T75" fmla="*/ 1 h 1238"/>
                <a:gd name="T76" fmla="*/ 1 w 790"/>
                <a:gd name="T77" fmla="*/ 1 h 1238"/>
                <a:gd name="T78" fmla="*/ 1 w 790"/>
                <a:gd name="T79" fmla="*/ 1 h 1238"/>
                <a:gd name="T80" fmla="*/ 1 w 790"/>
                <a:gd name="T81" fmla="*/ 1 h 1238"/>
                <a:gd name="T82" fmla="*/ 1 w 790"/>
                <a:gd name="T83" fmla="*/ 1 h 1238"/>
                <a:gd name="T84" fmla="*/ 1 w 790"/>
                <a:gd name="T85" fmla="*/ 1 h 1238"/>
                <a:gd name="T86" fmla="*/ 1 w 790"/>
                <a:gd name="T87" fmla="*/ 1 h 123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790" h="1238">
                  <a:moveTo>
                    <a:pt x="78" y="1113"/>
                  </a:moveTo>
                  <a:lnTo>
                    <a:pt x="31" y="1021"/>
                  </a:lnTo>
                  <a:lnTo>
                    <a:pt x="7" y="937"/>
                  </a:lnTo>
                  <a:lnTo>
                    <a:pt x="0" y="861"/>
                  </a:lnTo>
                  <a:lnTo>
                    <a:pt x="5" y="794"/>
                  </a:lnTo>
                  <a:lnTo>
                    <a:pt x="23" y="737"/>
                  </a:lnTo>
                  <a:lnTo>
                    <a:pt x="44" y="690"/>
                  </a:lnTo>
                  <a:lnTo>
                    <a:pt x="68" y="652"/>
                  </a:lnTo>
                  <a:lnTo>
                    <a:pt x="91" y="624"/>
                  </a:lnTo>
                  <a:lnTo>
                    <a:pt x="106" y="607"/>
                  </a:lnTo>
                  <a:lnTo>
                    <a:pt x="113" y="601"/>
                  </a:lnTo>
                  <a:lnTo>
                    <a:pt x="134" y="581"/>
                  </a:lnTo>
                  <a:lnTo>
                    <a:pt x="174" y="540"/>
                  </a:lnTo>
                  <a:lnTo>
                    <a:pt x="195" y="520"/>
                  </a:lnTo>
                  <a:lnTo>
                    <a:pt x="143" y="426"/>
                  </a:lnTo>
                  <a:lnTo>
                    <a:pt x="115" y="342"/>
                  </a:lnTo>
                  <a:lnTo>
                    <a:pt x="106" y="271"/>
                  </a:lnTo>
                  <a:lnTo>
                    <a:pt x="111" y="208"/>
                  </a:lnTo>
                  <a:lnTo>
                    <a:pt x="129" y="153"/>
                  </a:lnTo>
                  <a:lnTo>
                    <a:pt x="195" y="64"/>
                  </a:lnTo>
                  <a:lnTo>
                    <a:pt x="275" y="19"/>
                  </a:lnTo>
                  <a:lnTo>
                    <a:pt x="311" y="7"/>
                  </a:lnTo>
                  <a:lnTo>
                    <a:pt x="346" y="1"/>
                  </a:lnTo>
                  <a:lnTo>
                    <a:pt x="428" y="0"/>
                  </a:lnTo>
                  <a:lnTo>
                    <a:pt x="529" y="17"/>
                  </a:lnTo>
                  <a:lnTo>
                    <a:pt x="623" y="73"/>
                  </a:lnTo>
                  <a:lnTo>
                    <a:pt x="640" y="88"/>
                  </a:lnTo>
                  <a:lnTo>
                    <a:pt x="673" y="149"/>
                  </a:lnTo>
                  <a:lnTo>
                    <a:pt x="694" y="276"/>
                  </a:lnTo>
                  <a:lnTo>
                    <a:pt x="694" y="297"/>
                  </a:lnTo>
                  <a:lnTo>
                    <a:pt x="694" y="332"/>
                  </a:lnTo>
                  <a:lnTo>
                    <a:pt x="694" y="353"/>
                  </a:lnTo>
                  <a:lnTo>
                    <a:pt x="463" y="353"/>
                  </a:lnTo>
                  <a:lnTo>
                    <a:pt x="463" y="328"/>
                  </a:lnTo>
                  <a:lnTo>
                    <a:pt x="463" y="283"/>
                  </a:lnTo>
                  <a:lnTo>
                    <a:pt x="463" y="260"/>
                  </a:lnTo>
                  <a:lnTo>
                    <a:pt x="444" y="217"/>
                  </a:lnTo>
                  <a:lnTo>
                    <a:pt x="414" y="201"/>
                  </a:lnTo>
                  <a:lnTo>
                    <a:pt x="398" y="198"/>
                  </a:lnTo>
                  <a:lnTo>
                    <a:pt x="355" y="205"/>
                  </a:lnTo>
                  <a:lnTo>
                    <a:pt x="331" y="234"/>
                  </a:lnTo>
                  <a:lnTo>
                    <a:pt x="324" y="274"/>
                  </a:lnTo>
                  <a:lnTo>
                    <a:pt x="322" y="283"/>
                  </a:lnTo>
                  <a:lnTo>
                    <a:pt x="327" y="314"/>
                  </a:lnTo>
                  <a:lnTo>
                    <a:pt x="358" y="374"/>
                  </a:lnTo>
                  <a:lnTo>
                    <a:pt x="400" y="438"/>
                  </a:lnTo>
                  <a:lnTo>
                    <a:pt x="458" y="521"/>
                  </a:lnTo>
                  <a:lnTo>
                    <a:pt x="518" y="607"/>
                  </a:lnTo>
                  <a:lnTo>
                    <a:pt x="565" y="671"/>
                  </a:lnTo>
                  <a:lnTo>
                    <a:pt x="584" y="697"/>
                  </a:lnTo>
                  <a:lnTo>
                    <a:pt x="584" y="534"/>
                  </a:lnTo>
                  <a:lnTo>
                    <a:pt x="786" y="534"/>
                  </a:lnTo>
                  <a:lnTo>
                    <a:pt x="786" y="554"/>
                  </a:lnTo>
                  <a:lnTo>
                    <a:pt x="786" y="608"/>
                  </a:lnTo>
                  <a:lnTo>
                    <a:pt x="786" y="690"/>
                  </a:lnTo>
                  <a:lnTo>
                    <a:pt x="786" y="786"/>
                  </a:lnTo>
                  <a:lnTo>
                    <a:pt x="786" y="890"/>
                  </a:lnTo>
                  <a:lnTo>
                    <a:pt x="786" y="991"/>
                  </a:lnTo>
                  <a:lnTo>
                    <a:pt x="786" y="1080"/>
                  </a:lnTo>
                  <a:lnTo>
                    <a:pt x="788" y="1148"/>
                  </a:lnTo>
                  <a:lnTo>
                    <a:pt x="788" y="1184"/>
                  </a:lnTo>
                  <a:lnTo>
                    <a:pt x="790" y="1201"/>
                  </a:lnTo>
                  <a:lnTo>
                    <a:pt x="776" y="1229"/>
                  </a:lnTo>
                  <a:lnTo>
                    <a:pt x="722" y="1238"/>
                  </a:lnTo>
                  <a:lnTo>
                    <a:pt x="666" y="1238"/>
                  </a:lnTo>
                  <a:lnTo>
                    <a:pt x="544" y="1238"/>
                  </a:lnTo>
                  <a:lnTo>
                    <a:pt x="423" y="1238"/>
                  </a:lnTo>
                  <a:lnTo>
                    <a:pt x="369" y="1238"/>
                  </a:lnTo>
                  <a:lnTo>
                    <a:pt x="78" y="1113"/>
                  </a:lnTo>
                  <a:close/>
                </a:path>
              </a:pathLst>
            </a:custGeom>
            <a:solidFill>
              <a:srgbClr val="FFA9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ndParaRPr>
            </a:p>
          </p:txBody>
        </p:sp>
        <p:sp>
          <p:nvSpPr>
            <p:cNvPr id="7" name="Freeform 58"/>
            <p:cNvSpPr>
              <a:spLocks/>
            </p:cNvSpPr>
            <p:nvPr/>
          </p:nvSpPr>
          <p:spPr bwMode="auto">
            <a:xfrm>
              <a:off x="19222" y="2738"/>
              <a:ext cx="166" cy="170"/>
            </a:xfrm>
            <a:custGeom>
              <a:avLst/>
              <a:gdLst>
                <a:gd name="T0" fmla="*/ 0 w 336"/>
                <a:gd name="T1" fmla="*/ 0 h 343"/>
                <a:gd name="T2" fmla="*/ 0 w 336"/>
                <a:gd name="T3" fmla="*/ 0 h 343"/>
                <a:gd name="T4" fmla="*/ 0 w 336"/>
                <a:gd name="T5" fmla="*/ 0 h 343"/>
                <a:gd name="T6" fmla="*/ 0 w 336"/>
                <a:gd name="T7" fmla="*/ 0 h 343"/>
                <a:gd name="T8" fmla="*/ 0 w 336"/>
                <a:gd name="T9" fmla="*/ 0 h 343"/>
                <a:gd name="T10" fmla="*/ 0 w 336"/>
                <a:gd name="T11" fmla="*/ 0 h 343"/>
                <a:gd name="T12" fmla="*/ 0 w 336"/>
                <a:gd name="T13" fmla="*/ 0 h 343"/>
                <a:gd name="T14" fmla="*/ 0 w 336"/>
                <a:gd name="T15" fmla="*/ 0 h 343"/>
                <a:gd name="T16" fmla="*/ 0 w 336"/>
                <a:gd name="T17" fmla="*/ 0 h 343"/>
                <a:gd name="T18" fmla="*/ 0 w 336"/>
                <a:gd name="T19" fmla="*/ 0 h 343"/>
                <a:gd name="T20" fmla="*/ 0 w 336"/>
                <a:gd name="T21" fmla="*/ 0 h 343"/>
                <a:gd name="T22" fmla="*/ 0 w 336"/>
                <a:gd name="T23" fmla="*/ 0 h 343"/>
                <a:gd name="T24" fmla="*/ 0 w 336"/>
                <a:gd name="T25" fmla="*/ 0 h 343"/>
                <a:gd name="T26" fmla="*/ 0 w 336"/>
                <a:gd name="T27" fmla="*/ 0 h 343"/>
                <a:gd name="T28" fmla="*/ 0 w 336"/>
                <a:gd name="T29" fmla="*/ 0 h 343"/>
                <a:gd name="T30" fmla="*/ 0 w 336"/>
                <a:gd name="T31" fmla="*/ 0 h 343"/>
                <a:gd name="T32" fmla="*/ 0 w 336"/>
                <a:gd name="T33" fmla="*/ 0 h 343"/>
                <a:gd name="T34" fmla="*/ 0 w 336"/>
                <a:gd name="T35" fmla="*/ 0 h 343"/>
                <a:gd name="T36" fmla="*/ 0 w 336"/>
                <a:gd name="T37" fmla="*/ 0 h 343"/>
                <a:gd name="T38" fmla="*/ 0 w 336"/>
                <a:gd name="T39" fmla="*/ 0 h 343"/>
                <a:gd name="T40" fmla="*/ 0 w 336"/>
                <a:gd name="T41" fmla="*/ 0 h 343"/>
                <a:gd name="T42" fmla="*/ 0 w 336"/>
                <a:gd name="T43" fmla="*/ 0 h 34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36" h="343">
                  <a:moveTo>
                    <a:pt x="333" y="343"/>
                  </a:moveTo>
                  <a:lnTo>
                    <a:pt x="336" y="325"/>
                  </a:lnTo>
                  <a:lnTo>
                    <a:pt x="308" y="292"/>
                  </a:lnTo>
                  <a:lnTo>
                    <a:pt x="239" y="211"/>
                  </a:lnTo>
                  <a:lnTo>
                    <a:pt x="157" y="115"/>
                  </a:lnTo>
                  <a:lnTo>
                    <a:pt x="89" y="35"/>
                  </a:lnTo>
                  <a:lnTo>
                    <a:pt x="60" y="0"/>
                  </a:lnTo>
                  <a:lnTo>
                    <a:pt x="30" y="37"/>
                  </a:lnTo>
                  <a:lnTo>
                    <a:pt x="4" y="104"/>
                  </a:lnTo>
                  <a:lnTo>
                    <a:pt x="0" y="191"/>
                  </a:lnTo>
                  <a:lnTo>
                    <a:pt x="39" y="285"/>
                  </a:lnTo>
                  <a:lnTo>
                    <a:pt x="60" y="303"/>
                  </a:lnTo>
                  <a:lnTo>
                    <a:pt x="119" y="332"/>
                  </a:lnTo>
                  <a:lnTo>
                    <a:pt x="211" y="343"/>
                  </a:lnTo>
                  <a:lnTo>
                    <a:pt x="242" y="343"/>
                  </a:lnTo>
                  <a:lnTo>
                    <a:pt x="301" y="343"/>
                  </a:lnTo>
                  <a:lnTo>
                    <a:pt x="333" y="3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ndParaRPr>
            </a:p>
          </p:txBody>
        </p:sp>
        <p:sp>
          <p:nvSpPr>
            <p:cNvPr id="8" name="Freeform 59"/>
            <p:cNvSpPr>
              <a:spLocks/>
            </p:cNvSpPr>
            <p:nvPr/>
          </p:nvSpPr>
          <p:spPr bwMode="auto">
            <a:xfrm>
              <a:off x="19538" y="1036"/>
              <a:ext cx="393" cy="1982"/>
            </a:xfrm>
            <a:custGeom>
              <a:avLst/>
              <a:gdLst>
                <a:gd name="T0" fmla="*/ 0 w 785"/>
                <a:gd name="T1" fmla="*/ 0 h 3959"/>
                <a:gd name="T2" fmla="*/ 0 w 785"/>
                <a:gd name="T3" fmla="*/ 1 h 3959"/>
                <a:gd name="T4" fmla="*/ 1 w 785"/>
                <a:gd name="T5" fmla="*/ 1 h 3959"/>
                <a:gd name="T6" fmla="*/ 1 w 785"/>
                <a:gd name="T7" fmla="*/ 1 h 3959"/>
                <a:gd name="T8" fmla="*/ 1 w 785"/>
                <a:gd name="T9" fmla="*/ 1 h 3959"/>
                <a:gd name="T10" fmla="*/ 1 w 785"/>
                <a:gd name="T11" fmla="*/ 1 h 3959"/>
                <a:gd name="T12" fmla="*/ 1 w 785"/>
                <a:gd name="T13" fmla="*/ 1 h 3959"/>
                <a:gd name="T14" fmla="*/ 1 w 785"/>
                <a:gd name="T15" fmla="*/ 1 h 3959"/>
                <a:gd name="T16" fmla="*/ 1 w 785"/>
                <a:gd name="T17" fmla="*/ 1 h 3959"/>
                <a:gd name="T18" fmla="*/ 1 w 785"/>
                <a:gd name="T19" fmla="*/ 1 h 3959"/>
                <a:gd name="T20" fmla="*/ 1 w 785"/>
                <a:gd name="T21" fmla="*/ 1 h 3959"/>
                <a:gd name="T22" fmla="*/ 1 w 785"/>
                <a:gd name="T23" fmla="*/ 1 h 3959"/>
                <a:gd name="T24" fmla="*/ 1 w 785"/>
                <a:gd name="T25" fmla="*/ 1 h 3959"/>
                <a:gd name="T26" fmla="*/ 1 w 785"/>
                <a:gd name="T27" fmla="*/ 1 h 3959"/>
                <a:gd name="T28" fmla="*/ 1 w 785"/>
                <a:gd name="T29" fmla="*/ 1 h 3959"/>
                <a:gd name="T30" fmla="*/ 1 w 785"/>
                <a:gd name="T31" fmla="*/ 0 h 3959"/>
                <a:gd name="T32" fmla="*/ 0 w 785"/>
                <a:gd name="T33" fmla="*/ 0 h 395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85" h="3959">
                  <a:moveTo>
                    <a:pt x="0" y="0"/>
                  </a:moveTo>
                  <a:lnTo>
                    <a:pt x="0" y="3959"/>
                  </a:lnTo>
                  <a:lnTo>
                    <a:pt x="49" y="3959"/>
                  </a:lnTo>
                  <a:lnTo>
                    <a:pt x="49" y="2454"/>
                  </a:lnTo>
                  <a:lnTo>
                    <a:pt x="696" y="2454"/>
                  </a:lnTo>
                  <a:lnTo>
                    <a:pt x="696" y="2720"/>
                  </a:lnTo>
                  <a:lnTo>
                    <a:pt x="369" y="2720"/>
                  </a:lnTo>
                  <a:lnTo>
                    <a:pt x="369" y="3056"/>
                  </a:lnTo>
                  <a:lnTo>
                    <a:pt x="696" y="3056"/>
                  </a:lnTo>
                  <a:lnTo>
                    <a:pt x="696" y="3322"/>
                  </a:lnTo>
                  <a:lnTo>
                    <a:pt x="369" y="3322"/>
                  </a:lnTo>
                  <a:lnTo>
                    <a:pt x="369" y="3684"/>
                  </a:lnTo>
                  <a:lnTo>
                    <a:pt x="696" y="3684"/>
                  </a:lnTo>
                  <a:lnTo>
                    <a:pt x="696" y="3945"/>
                  </a:lnTo>
                  <a:lnTo>
                    <a:pt x="785" y="3945"/>
                  </a:lnTo>
                  <a:lnTo>
                    <a:pt x="785" y="0"/>
                  </a:lnTo>
                  <a:lnTo>
                    <a:pt x="0" y="0"/>
                  </a:lnTo>
                  <a:close/>
                </a:path>
              </a:pathLst>
            </a:custGeom>
            <a:solidFill>
              <a:srgbClr val="0079B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pPr defTabSz="912689" fontAlgn="base">
                <a:spcBef>
                  <a:spcPct val="0"/>
                </a:spcBef>
                <a:spcAft>
                  <a:spcPct val="0"/>
                </a:spcAft>
              </a:pPr>
              <a:endParaRPr lang="en-US" sz="1200">
                <a:solidFill>
                  <a:prstClr val="black"/>
                </a:solidFill>
                <a:latin typeface="Calibri" pitchFamily="34" charset="0"/>
              </a:endParaRPr>
            </a:p>
          </p:txBody>
        </p:sp>
        <p:sp>
          <p:nvSpPr>
            <p:cNvPr id="9" name="Freeform 60"/>
            <p:cNvSpPr>
              <a:spLocks/>
            </p:cNvSpPr>
            <p:nvPr/>
          </p:nvSpPr>
          <p:spPr bwMode="auto">
            <a:xfrm>
              <a:off x="18421" y="2398"/>
              <a:ext cx="77" cy="219"/>
            </a:xfrm>
            <a:custGeom>
              <a:avLst/>
              <a:gdLst>
                <a:gd name="T0" fmla="*/ 0 w 152"/>
                <a:gd name="T1" fmla="*/ 0 h 435"/>
                <a:gd name="T2" fmla="*/ 0 w 152"/>
                <a:gd name="T3" fmla="*/ 1 h 435"/>
                <a:gd name="T4" fmla="*/ 0 w 152"/>
                <a:gd name="T5" fmla="*/ 1 h 435"/>
                <a:gd name="T6" fmla="*/ 0 w 152"/>
                <a:gd name="T7" fmla="*/ 1 h 435"/>
                <a:gd name="T8" fmla="*/ 0 w 152"/>
                <a:gd name="T9" fmla="*/ 1 h 435"/>
                <a:gd name="T10" fmla="*/ 0 w 152"/>
                <a:gd name="T11" fmla="*/ 1 h 435"/>
                <a:gd name="T12" fmla="*/ 0 w 152"/>
                <a:gd name="T13" fmla="*/ 1 h 435"/>
                <a:gd name="T14" fmla="*/ 0 w 152"/>
                <a:gd name="T15" fmla="*/ 1 h 435"/>
                <a:gd name="T16" fmla="*/ 1 w 152"/>
                <a:gd name="T17" fmla="*/ 1 h 435"/>
                <a:gd name="T18" fmla="*/ 1 w 152"/>
                <a:gd name="T19" fmla="*/ 1 h 435"/>
                <a:gd name="T20" fmla="*/ 1 w 152"/>
                <a:gd name="T21" fmla="*/ 1 h 435"/>
                <a:gd name="T22" fmla="*/ 1 w 152"/>
                <a:gd name="T23" fmla="*/ 1 h 435"/>
                <a:gd name="T24" fmla="*/ 1 w 152"/>
                <a:gd name="T25" fmla="*/ 1 h 435"/>
                <a:gd name="T26" fmla="*/ 1 w 152"/>
                <a:gd name="T27" fmla="*/ 1 h 435"/>
                <a:gd name="T28" fmla="*/ 1 w 152"/>
                <a:gd name="T29" fmla="*/ 1 h 435"/>
                <a:gd name="T30" fmla="*/ 1 w 152"/>
                <a:gd name="T31" fmla="*/ 1 h 435"/>
                <a:gd name="T32" fmla="*/ 1 w 152"/>
                <a:gd name="T33" fmla="*/ 1 h 435"/>
                <a:gd name="T34" fmla="*/ 1 w 152"/>
                <a:gd name="T35" fmla="*/ 1 h 435"/>
                <a:gd name="T36" fmla="*/ 0 w 152"/>
                <a:gd name="T37" fmla="*/ 0 h 435"/>
                <a:gd name="T38" fmla="*/ 0 w 152"/>
                <a:gd name="T39" fmla="*/ 0 h 43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52" h="435">
                  <a:moveTo>
                    <a:pt x="0" y="0"/>
                  </a:moveTo>
                  <a:lnTo>
                    <a:pt x="0" y="34"/>
                  </a:lnTo>
                  <a:lnTo>
                    <a:pt x="0" y="114"/>
                  </a:lnTo>
                  <a:lnTo>
                    <a:pt x="0" y="218"/>
                  </a:lnTo>
                  <a:lnTo>
                    <a:pt x="0" y="322"/>
                  </a:lnTo>
                  <a:lnTo>
                    <a:pt x="0" y="402"/>
                  </a:lnTo>
                  <a:lnTo>
                    <a:pt x="0" y="435"/>
                  </a:lnTo>
                  <a:lnTo>
                    <a:pt x="75" y="423"/>
                  </a:lnTo>
                  <a:lnTo>
                    <a:pt x="124" y="371"/>
                  </a:lnTo>
                  <a:lnTo>
                    <a:pt x="146" y="298"/>
                  </a:lnTo>
                  <a:lnTo>
                    <a:pt x="152" y="221"/>
                  </a:lnTo>
                  <a:lnTo>
                    <a:pt x="150" y="157"/>
                  </a:lnTo>
                  <a:lnTo>
                    <a:pt x="143" y="110"/>
                  </a:lnTo>
                  <a:lnTo>
                    <a:pt x="126" y="63"/>
                  </a:lnTo>
                  <a:lnTo>
                    <a:pt x="80" y="14"/>
                  </a:lnTo>
                  <a:lnTo>
                    <a:pt x="0" y="0"/>
                  </a:lnTo>
                  <a:close/>
                </a:path>
              </a:pathLst>
            </a:custGeom>
            <a:solidFill>
              <a:srgbClr val="0079B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pPr defTabSz="912689" fontAlgn="base">
                <a:spcBef>
                  <a:spcPct val="0"/>
                </a:spcBef>
                <a:spcAft>
                  <a:spcPct val="0"/>
                </a:spcAft>
              </a:pPr>
              <a:endParaRPr lang="en-US" sz="1200">
                <a:solidFill>
                  <a:prstClr val="black"/>
                </a:solidFill>
                <a:latin typeface="Calibri" pitchFamily="34" charset="0"/>
              </a:endParaRPr>
            </a:p>
          </p:txBody>
        </p:sp>
        <p:sp>
          <p:nvSpPr>
            <p:cNvPr id="10" name="Freeform 61"/>
            <p:cNvSpPr>
              <a:spLocks/>
            </p:cNvSpPr>
            <p:nvPr/>
          </p:nvSpPr>
          <p:spPr bwMode="auto">
            <a:xfrm>
              <a:off x="18223" y="1036"/>
              <a:ext cx="1307" cy="1982"/>
            </a:xfrm>
            <a:custGeom>
              <a:avLst/>
              <a:gdLst>
                <a:gd name="T0" fmla="*/ 0 w 2616"/>
                <a:gd name="T1" fmla="*/ 0 h 3962"/>
                <a:gd name="T2" fmla="*/ 0 w 2616"/>
                <a:gd name="T3" fmla="*/ 1 h 3962"/>
                <a:gd name="T4" fmla="*/ 0 w 2616"/>
                <a:gd name="T5" fmla="*/ 1 h 3962"/>
                <a:gd name="T6" fmla="*/ 0 w 2616"/>
                <a:gd name="T7" fmla="*/ 1 h 3962"/>
                <a:gd name="T8" fmla="*/ 0 w 2616"/>
                <a:gd name="T9" fmla="*/ 1 h 3962"/>
                <a:gd name="T10" fmla="*/ 0 w 2616"/>
                <a:gd name="T11" fmla="*/ 1 h 3962"/>
                <a:gd name="T12" fmla="*/ 0 w 2616"/>
                <a:gd name="T13" fmla="*/ 1 h 3962"/>
                <a:gd name="T14" fmla="*/ 0 w 2616"/>
                <a:gd name="T15" fmla="*/ 1 h 3962"/>
                <a:gd name="T16" fmla="*/ 0 w 2616"/>
                <a:gd name="T17" fmla="*/ 1 h 3962"/>
                <a:gd name="T18" fmla="*/ 0 w 2616"/>
                <a:gd name="T19" fmla="*/ 1 h 3962"/>
                <a:gd name="T20" fmla="*/ 0 w 2616"/>
                <a:gd name="T21" fmla="*/ 1 h 3962"/>
                <a:gd name="T22" fmla="*/ 0 w 2616"/>
                <a:gd name="T23" fmla="*/ 1 h 3962"/>
                <a:gd name="T24" fmla="*/ 0 w 2616"/>
                <a:gd name="T25" fmla="*/ 1 h 3962"/>
                <a:gd name="T26" fmla="*/ 0 w 2616"/>
                <a:gd name="T27" fmla="*/ 1 h 3962"/>
                <a:gd name="T28" fmla="*/ 0 w 2616"/>
                <a:gd name="T29" fmla="*/ 1 h 3962"/>
                <a:gd name="T30" fmla="*/ 0 w 2616"/>
                <a:gd name="T31" fmla="*/ 1 h 3962"/>
                <a:gd name="T32" fmla="*/ 0 w 2616"/>
                <a:gd name="T33" fmla="*/ 1 h 3962"/>
                <a:gd name="T34" fmla="*/ 0 w 2616"/>
                <a:gd name="T35" fmla="*/ 1 h 3962"/>
                <a:gd name="T36" fmla="*/ 0 w 2616"/>
                <a:gd name="T37" fmla="*/ 1 h 3962"/>
                <a:gd name="T38" fmla="*/ 0 w 2616"/>
                <a:gd name="T39" fmla="*/ 1 h 3962"/>
                <a:gd name="T40" fmla="*/ 0 w 2616"/>
                <a:gd name="T41" fmla="*/ 1 h 3962"/>
                <a:gd name="T42" fmla="*/ 0 w 2616"/>
                <a:gd name="T43" fmla="*/ 1 h 3962"/>
                <a:gd name="T44" fmla="*/ 0 w 2616"/>
                <a:gd name="T45" fmla="*/ 1 h 3962"/>
                <a:gd name="T46" fmla="*/ 0 w 2616"/>
                <a:gd name="T47" fmla="*/ 1 h 3962"/>
                <a:gd name="T48" fmla="*/ 0 w 2616"/>
                <a:gd name="T49" fmla="*/ 1 h 3962"/>
                <a:gd name="T50" fmla="*/ 0 w 2616"/>
                <a:gd name="T51" fmla="*/ 1 h 3962"/>
                <a:gd name="T52" fmla="*/ 0 w 2616"/>
                <a:gd name="T53" fmla="*/ 1 h 3962"/>
                <a:gd name="T54" fmla="*/ 0 w 2616"/>
                <a:gd name="T55" fmla="*/ 1 h 3962"/>
                <a:gd name="T56" fmla="*/ 0 w 2616"/>
                <a:gd name="T57" fmla="*/ 1 h 3962"/>
                <a:gd name="T58" fmla="*/ 0 w 2616"/>
                <a:gd name="T59" fmla="*/ 1 h 3962"/>
                <a:gd name="T60" fmla="*/ 0 w 2616"/>
                <a:gd name="T61" fmla="*/ 1 h 3962"/>
                <a:gd name="T62" fmla="*/ 0 w 2616"/>
                <a:gd name="T63" fmla="*/ 1 h 3962"/>
                <a:gd name="T64" fmla="*/ 0 w 2616"/>
                <a:gd name="T65" fmla="*/ 1 h 3962"/>
                <a:gd name="T66" fmla="*/ 0 w 2616"/>
                <a:gd name="T67" fmla="*/ 1 h 3962"/>
                <a:gd name="T68" fmla="*/ 0 w 2616"/>
                <a:gd name="T69" fmla="*/ 1 h 3962"/>
                <a:gd name="T70" fmla="*/ 0 w 2616"/>
                <a:gd name="T71" fmla="*/ 1 h 3962"/>
                <a:gd name="T72" fmla="*/ 0 w 2616"/>
                <a:gd name="T73" fmla="*/ 1 h 3962"/>
                <a:gd name="T74" fmla="*/ 0 w 2616"/>
                <a:gd name="T75" fmla="*/ 1 h 3962"/>
                <a:gd name="T76" fmla="*/ 0 w 2616"/>
                <a:gd name="T77" fmla="*/ 1 h 3962"/>
                <a:gd name="T78" fmla="*/ 0 w 2616"/>
                <a:gd name="T79" fmla="*/ 1 h 3962"/>
                <a:gd name="T80" fmla="*/ 0 w 2616"/>
                <a:gd name="T81" fmla="*/ 1 h 3962"/>
                <a:gd name="T82" fmla="*/ 0 w 2616"/>
                <a:gd name="T83" fmla="*/ 1 h 3962"/>
                <a:gd name="T84" fmla="*/ 0 w 2616"/>
                <a:gd name="T85" fmla="*/ 1 h 396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616" h="3962">
                  <a:moveTo>
                    <a:pt x="1638" y="3482"/>
                  </a:moveTo>
                  <a:lnTo>
                    <a:pt x="2616" y="0"/>
                  </a:lnTo>
                  <a:lnTo>
                    <a:pt x="3" y="0"/>
                  </a:lnTo>
                  <a:lnTo>
                    <a:pt x="0" y="3962"/>
                  </a:lnTo>
                  <a:lnTo>
                    <a:pt x="96" y="3962"/>
                  </a:lnTo>
                  <a:lnTo>
                    <a:pt x="96" y="2447"/>
                  </a:lnTo>
                  <a:lnTo>
                    <a:pt x="405" y="2447"/>
                  </a:lnTo>
                  <a:lnTo>
                    <a:pt x="421" y="2447"/>
                  </a:lnTo>
                  <a:lnTo>
                    <a:pt x="466" y="2449"/>
                  </a:lnTo>
                  <a:lnTo>
                    <a:pt x="529" y="2458"/>
                  </a:lnTo>
                  <a:lnTo>
                    <a:pt x="602" y="2477"/>
                  </a:lnTo>
                  <a:lnTo>
                    <a:pt x="678" y="2513"/>
                  </a:lnTo>
                  <a:lnTo>
                    <a:pt x="748" y="2573"/>
                  </a:lnTo>
                  <a:lnTo>
                    <a:pt x="804" y="2656"/>
                  </a:lnTo>
                  <a:lnTo>
                    <a:pt x="828" y="2719"/>
                  </a:lnTo>
                  <a:lnTo>
                    <a:pt x="842" y="2790"/>
                  </a:lnTo>
                  <a:lnTo>
                    <a:pt x="850" y="2898"/>
                  </a:lnTo>
                  <a:lnTo>
                    <a:pt x="850" y="3002"/>
                  </a:lnTo>
                  <a:lnTo>
                    <a:pt x="842" y="3098"/>
                  </a:lnTo>
                  <a:lnTo>
                    <a:pt x="828" y="3171"/>
                  </a:lnTo>
                  <a:lnTo>
                    <a:pt x="817" y="3206"/>
                  </a:lnTo>
                  <a:lnTo>
                    <a:pt x="805" y="3228"/>
                  </a:lnTo>
                  <a:lnTo>
                    <a:pt x="779" y="3270"/>
                  </a:lnTo>
                  <a:lnTo>
                    <a:pt x="736" y="3322"/>
                  </a:lnTo>
                  <a:lnTo>
                    <a:pt x="675" y="3373"/>
                  </a:lnTo>
                  <a:lnTo>
                    <a:pt x="597" y="3408"/>
                  </a:lnTo>
                  <a:lnTo>
                    <a:pt x="496" y="3418"/>
                  </a:lnTo>
                  <a:lnTo>
                    <a:pt x="470" y="3418"/>
                  </a:lnTo>
                  <a:lnTo>
                    <a:pt x="421" y="3416"/>
                  </a:lnTo>
                  <a:lnTo>
                    <a:pt x="395" y="3414"/>
                  </a:lnTo>
                  <a:lnTo>
                    <a:pt x="395" y="3948"/>
                  </a:lnTo>
                  <a:lnTo>
                    <a:pt x="1117" y="3948"/>
                  </a:lnTo>
                  <a:lnTo>
                    <a:pt x="1104" y="3945"/>
                  </a:lnTo>
                  <a:lnTo>
                    <a:pt x="1073" y="3931"/>
                  </a:lnTo>
                  <a:lnTo>
                    <a:pt x="1031" y="3907"/>
                  </a:lnTo>
                  <a:lnTo>
                    <a:pt x="984" y="3867"/>
                  </a:lnTo>
                  <a:lnTo>
                    <a:pt x="943" y="3808"/>
                  </a:lnTo>
                  <a:lnTo>
                    <a:pt x="911" y="3728"/>
                  </a:lnTo>
                  <a:lnTo>
                    <a:pt x="899" y="3623"/>
                  </a:lnTo>
                  <a:lnTo>
                    <a:pt x="899" y="3609"/>
                  </a:lnTo>
                  <a:lnTo>
                    <a:pt x="899" y="3569"/>
                  </a:lnTo>
                  <a:lnTo>
                    <a:pt x="899" y="3507"/>
                  </a:lnTo>
                  <a:lnTo>
                    <a:pt x="899" y="3428"/>
                  </a:lnTo>
                  <a:lnTo>
                    <a:pt x="899" y="3340"/>
                  </a:lnTo>
                  <a:lnTo>
                    <a:pt x="899" y="3242"/>
                  </a:lnTo>
                  <a:lnTo>
                    <a:pt x="899" y="3143"/>
                  </a:lnTo>
                  <a:lnTo>
                    <a:pt x="899" y="3046"/>
                  </a:lnTo>
                  <a:lnTo>
                    <a:pt x="899" y="2957"/>
                  </a:lnTo>
                  <a:lnTo>
                    <a:pt x="899" y="2879"/>
                  </a:lnTo>
                  <a:lnTo>
                    <a:pt x="899" y="2816"/>
                  </a:lnTo>
                  <a:lnTo>
                    <a:pt x="899" y="2776"/>
                  </a:lnTo>
                  <a:lnTo>
                    <a:pt x="899" y="2762"/>
                  </a:lnTo>
                  <a:lnTo>
                    <a:pt x="897" y="2747"/>
                  </a:lnTo>
                  <a:lnTo>
                    <a:pt x="899" y="2708"/>
                  </a:lnTo>
                  <a:lnTo>
                    <a:pt x="908" y="2654"/>
                  </a:lnTo>
                  <a:lnTo>
                    <a:pt x="929" y="2593"/>
                  </a:lnTo>
                  <a:lnTo>
                    <a:pt x="969" y="2531"/>
                  </a:lnTo>
                  <a:lnTo>
                    <a:pt x="1033" y="2477"/>
                  </a:lnTo>
                  <a:lnTo>
                    <a:pt x="1127" y="2440"/>
                  </a:lnTo>
                  <a:lnTo>
                    <a:pt x="1139" y="2437"/>
                  </a:lnTo>
                  <a:lnTo>
                    <a:pt x="1172" y="2428"/>
                  </a:lnTo>
                  <a:lnTo>
                    <a:pt x="1223" y="2421"/>
                  </a:lnTo>
                  <a:lnTo>
                    <a:pt x="1285" y="2418"/>
                  </a:lnTo>
                  <a:lnTo>
                    <a:pt x="1355" y="2425"/>
                  </a:lnTo>
                  <a:lnTo>
                    <a:pt x="1426" y="2446"/>
                  </a:lnTo>
                  <a:lnTo>
                    <a:pt x="1494" y="2486"/>
                  </a:lnTo>
                  <a:lnTo>
                    <a:pt x="1557" y="2550"/>
                  </a:lnTo>
                  <a:lnTo>
                    <a:pt x="1565" y="2559"/>
                  </a:lnTo>
                  <a:lnTo>
                    <a:pt x="1588" y="2592"/>
                  </a:lnTo>
                  <a:lnTo>
                    <a:pt x="1612" y="2654"/>
                  </a:lnTo>
                  <a:lnTo>
                    <a:pt x="1628" y="2755"/>
                  </a:lnTo>
                  <a:lnTo>
                    <a:pt x="1624" y="2898"/>
                  </a:lnTo>
                  <a:lnTo>
                    <a:pt x="1550" y="2898"/>
                  </a:lnTo>
                  <a:lnTo>
                    <a:pt x="1411" y="2896"/>
                  </a:lnTo>
                  <a:lnTo>
                    <a:pt x="1334" y="2894"/>
                  </a:lnTo>
                  <a:lnTo>
                    <a:pt x="1334" y="2755"/>
                  </a:lnTo>
                  <a:lnTo>
                    <a:pt x="1331" y="2738"/>
                  </a:lnTo>
                  <a:lnTo>
                    <a:pt x="1311" y="2705"/>
                  </a:lnTo>
                  <a:lnTo>
                    <a:pt x="1266" y="2687"/>
                  </a:lnTo>
                  <a:lnTo>
                    <a:pt x="1221" y="2701"/>
                  </a:lnTo>
                  <a:lnTo>
                    <a:pt x="1204" y="2733"/>
                  </a:lnTo>
                  <a:lnTo>
                    <a:pt x="1200" y="2776"/>
                  </a:lnTo>
                  <a:lnTo>
                    <a:pt x="1200" y="2792"/>
                  </a:lnTo>
                  <a:lnTo>
                    <a:pt x="1200" y="2839"/>
                  </a:lnTo>
                  <a:lnTo>
                    <a:pt x="1200" y="2908"/>
                  </a:lnTo>
                  <a:lnTo>
                    <a:pt x="1200" y="2997"/>
                  </a:lnTo>
                  <a:lnTo>
                    <a:pt x="1200" y="3096"/>
                  </a:lnTo>
                  <a:lnTo>
                    <a:pt x="1200" y="3202"/>
                  </a:lnTo>
                  <a:lnTo>
                    <a:pt x="1200" y="3308"/>
                  </a:lnTo>
                  <a:lnTo>
                    <a:pt x="1200" y="3409"/>
                  </a:lnTo>
                  <a:lnTo>
                    <a:pt x="1200" y="3496"/>
                  </a:lnTo>
                  <a:lnTo>
                    <a:pt x="1200" y="3568"/>
                  </a:lnTo>
                  <a:lnTo>
                    <a:pt x="1200" y="3613"/>
                  </a:lnTo>
                  <a:lnTo>
                    <a:pt x="1200" y="3630"/>
                  </a:lnTo>
                  <a:lnTo>
                    <a:pt x="1202" y="3649"/>
                  </a:lnTo>
                  <a:lnTo>
                    <a:pt x="1216" y="3688"/>
                  </a:lnTo>
                  <a:lnTo>
                    <a:pt x="1263" y="3717"/>
                  </a:lnTo>
                  <a:lnTo>
                    <a:pt x="1303" y="3714"/>
                  </a:lnTo>
                  <a:lnTo>
                    <a:pt x="1336" y="3688"/>
                  </a:lnTo>
                  <a:lnTo>
                    <a:pt x="1350" y="3642"/>
                  </a:lnTo>
                  <a:lnTo>
                    <a:pt x="1350" y="3576"/>
                  </a:lnTo>
                  <a:lnTo>
                    <a:pt x="1350" y="3456"/>
                  </a:lnTo>
                  <a:lnTo>
                    <a:pt x="1350" y="3390"/>
                  </a:lnTo>
                  <a:lnTo>
                    <a:pt x="1268" y="3390"/>
                  </a:lnTo>
                  <a:lnTo>
                    <a:pt x="1268" y="3127"/>
                  </a:lnTo>
                  <a:lnTo>
                    <a:pt x="1638" y="3127"/>
                  </a:lnTo>
                  <a:lnTo>
                    <a:pt x="1638" y="3482"/>
                  </a:lnTo>
                  <a:lnTo>
                    <a:pt x="1649" y="3482"/>
                  </a:lnTo>
                  <a:lnTo>
                    <a:pt x="1638" y="3482"/>
                  </a:lnTo>
                  <a:close/>
                </a:path>
              </a:pathLst>
            </a:custGeom>
            <a:solidFill>
              <a:srgbClr val="0079B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ndParaRPr>
            </a:p>
          </p:txBody>
        </p:sp>
        <p:sp>
          <p:nvSpPr>
            <p:cNvPr id="11" name="Freeform 62"/>
            <p:cNvSpPr>
              <a:spLocks noEditPoints="1"/>
            </p:cNvSpPr>
            <p:nvPr/>
          </p:nvSpPr>
          <p:spPr bwMode="auto">
            <a:xfrm>
              <a:off x="19995" y="1044"/>
              <a:ext cx="231" cy="231"/>
            </a:xfrm>
            <a:custGeom>
              <a:avLst/>
              <a:gdLst>
                <a:gd name="T0" fmla="*/ 1 w 461"/>
                <a:gd name="T1" fmla="*/ 1 h 460"/>
                <a:gd name="T2" fmla="*/ 1 w 461"/>
                <a:gd name="T3" fmla="*/ 1 h 460"/>
                <a:gd name="T4" fmla="*/ 1 w 461"/>
                <a:gd name="T5" fmla="*/ 1 h 460"/>
                <a:gd name="T6" fmla="*/ 1 w 461"/>
                <a:gd name="T7" fmla="*/ 1 h 460"/>
                <a:gd name="T8" fmla="*/ 1 w 461"/>
                <a:gd name="T9" fmla="*/ 1 h 460"/>
                <a:gd name="T10" fmla="*/ 1 w 461"/>
                <a:gd name="T11" fmla="*/ 1 h 460"/>
                <a:gd name="T12" fmla="*/ 1 w 461"/>
                <a:gd name="T13" fmla="*/ 1 h 460"/>
                <a:gd name="T14" fmla="*/ 1 w 461"/>
                <a:gd name="T15" fmla="*/ 1 h 460"/>
                <a:gd name="T16" fmla="*/ 1 w 461"/>
                <a:gd name="T17" fmla="*/ 1 h 460"/>
                <a:gd name="T18" fmla="*/ 1 w 461"/>
                <a:gd name="T19" fmla="*/ 1 h 460"/>
                <a:gd name="T20" fmla="*/ 0 w 461"/>
                <a:gd name="T21" fmla="*/ 1 h 460"/>
                <a:gd name="T22" fmla="*/ 1 w 461"/>
                <a:gd name="T23" fmla="*/ 1 h 460"/>
                <a:gd name="T24" fmla="*/ 1 w 461"/>
                <a:gd name="T25" fmla="*/ 1 h 460"/>
                <a:gd name="T26" fmla="*/ 1 w 461"/>
                <a:gd name="T27" fmla="*/ 1 h 460"/>
                <a:gd name="T28" fmla="*/ 1 w 461"/>
                <a:gd name="T29" fmla="*/ 1 h 460"/>
                <a:gd name="T30" fmla="*/ 1 w 461"/>
                <a:gd name="T31" fmla="*/ 1 h 460"/>
                <a:gd name="T32" fmla="*/ 1 w 461"/>
                <a:gd name="T33" fmla="*/ 1 h 460"/>
                <a:gd name="T34" fmla="*/ 1 w 461"/>
                <a:gd name="T35" fmla="*/ 1 h 460"/>
                <a:gd name="T36" fmla="*/ 1 w 461"/>
                <a:gd name="T37" fmla="*/ 1 h 460"/>
                <a:gd name="T38" fmla="*/ 1 w 461"/>
                <a:gd name="T39" fmla="*/ 0 h 460"/>
                <a:gd name="T40" fmla="*/ 1 w 461"/>
                <a:gd name="T41" fmla="*/ 1 h 460"/>
                <a:gd name="T42" fmla="*/ 1 w 461"/>
                <a:gd name="T43" fmla="*/ 1 h 460"/>
                <a:gd name="T44" fmla="*/ 0 w 461"/>
                <a:gd name="T45" fmla="*/ 1 h 460"/>
                <a:gd name="T46" fmla="*/ 1 w 461"/>
                <a:gd name="T47" fmla="*/ 1 h 460"/>
                <a:gd name="T48" fmla="*/ 1 w 461"/>
                <a:gd name="T49" fmla="*/ 1 h 460"/>
                <a:gd name="T50" fmla="*/ 1 w 461"/>
                <a:gd name="T51" fmla="*/ 1 h 460"/>
                <a:gd name="T52" fmla="*/ 1 w 461"/>
                <a:gd name="T53" fmla="*/ 1 h 460"/>
                <a:gd name="T54" fmla="*/ 1 w 461"/>
                <a:gd name="T55" fmla="*/ 1 h 460"/>
                <a:gd name="T56" fmla="*/ 1 w 461"/>
                <a:gd name="T57" fmla="*/ 1 h 460"/>
                <a:gd name="T58" fmla="*/ 1 w 461"/>
                <a:gd name="T59" fmla="*/ 1 h 460"/>
                <a:gd name="T60" fmla="*/ 1 w 461"/>
                <a:gd name="T61" fmla="*/ 1 h 460"/>
                <a:gd name="T62" fmla="*/ 1 w 461"/>
                <a:gd name="T63" fmla="*/ 1 h 460"/>
                <a:gd name="T64" fmla="*/ 1 w 461"/>
                <a:gd name="T65" fmla="*/ 1 h 460"/>
                <a:gd name="T66" fmla="*/ 1 w 461"/>
                <a:gd name="T67" fmla="*/ 1 h 460"/>
                <a:gd name="T68" fmla="*/ 1 w 461"/>
                <a:gd name="T69" fmla="*/ 1 h 460"/>
                <a:gd name="T70" fmla="*/ 1 w 461"/>
                <a:gd name="T71" fmla="*/ 1 h 460"/>
                <a:gd name="T72" fmla="*/ 1 w 461"/>
                <a:gd name="T73" fmla="*/ 1 h 460"/>
                <a:gd name="T74" fmla="*/ 1 w 461"/>
                <a:gd name="T75" fmla="*/ 1 h 460"/>
                <a:gd name="T76" fmla="*/ 1 w 461"/>
                <a:gd name="T77" fmla="*/ 1 h 460"/>
                <a:gd name="T78" fmla="*/ 1 w 461"/>
                <a:gd name="T79" fmla="*/ 1 h 460"/>
                <a:gd name="T80" fmla="*/ 1 w 461"/>
                <a:gd name="T81" fmla="*/ 1 h 460"/>
                <a:gd name="T82" fmla="*/ 1 w 461"/>
                <a:gd name="T83" fmla="*/ 1 h 460"/>
                <a:gd name="T84" fmla="*/ 1 w 461"/>
                <a:gd name="T85" fmla="*/ 1 h 460"/>
                <a:gd name="T86" fmla="*/ 1 w 461"/>
                <a:gd name="T87" fmla="*/ 1 h 46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61" h="460">
                  <a:moveTo>
                    <a:pt x="42" y="228"/>
                  </a:moveTo>
                  <a:lnTo>
                    <a:pt x="56" y="153"/>
                  </a:lnTo>
                  <a:lnTo>
                    <a:pt x="96" y="91"/>
                  </a:lnTo>
                  <a:lnTo>
                    <a:pt x="157" y="49"/>
                  </a:lnTo>
                  <a:lnTo>
                    <a:pt x="231" y="35"/>
                  </a:lnTo>
                  <a:lnTo>
                    <a:pt x="306" y="49"/>
                  </a:lnTo>
                  <a:lnTo>
                    <a:pt x="365" y="91"/>
                  </a:lnTo>
                  <a:lnTo>
                    <a:pt x="405" y="153"/>
                  </a:lnTo>
                  <a:lnTo>
                    <a:pt x="419" y="228"/>
                  </a:lnTo>
                  <a:lnTo>
                    <a:pt x="405" y="306"/>
                  </a:lnTo>
                  <a:lnTo>
                    <a:pt x="365" y="369"/>
                  </a:lnTo>
                  <a:lnTo>
                    <a:pt x="306" y="411"/>
                  </a:lnTo>
                  <a:lnTo>
                    <a:pt x="231" y="425"/>
                  </a:lnTo>
                  <a:lnTo>
                    <a:pt x="157" y="411"/>
                  </a:lnTo>
                  <a:lnTo>
                    <a:pt x="96" y="369"/>
                  </a:lnTo>
                  <a:lnTo>
                    <a:pt x="56" y="306"/>
                  </a:lnTo>
                  <a:lnTo>
                    <a:pt x="42" y="228"/>
                  </a:lnTo>
                  <a:close/>
                  <a:moveTo>
                    <a:pt x="0" y="228"/>
                  </a:moveTo>
                  <a:lnTo>
                    <a:pt x="12" y="303"/>
                  </a:lnTo>
                  <a:lnTo>
                    <a:pt x="45" y="367"/>
                  </a:lnTo>
                  <a:lnTo>
                    <a:pt x="96" y="416"/>
                  </a:lnTo>
                  <a:lnTo>
                    <a:pt x="158" y="447"/>
                  </a:lnTo>
                  <a:lnTo>
                    <a:pt x="231" y="460"/>
                  </a:lnTo>
                  <a:lnTo>
                    <a:pt x="303" y="447"/>
                  </a:lnTo>
                  <a:lnTo>
                    <a:pt x="367" y="416"/>
                  </a:lnTo>
                  <a:lnTo>
                    <a:pt x="416" y="367"/>
                  </a:lnTo>
                  <a:lnTo>
                    <a:pt x="449" y="303"/>
                  </a:lnTo>
                  <a:lnTo>
                    <a:pt x="461" y="228"/>
                  </a:lnTo>
                  <a:lnTo>
                    <a:pt x="449" y="155"/>
                  </a:lnTo>
                  <a:lnTo>
                    <a:pt x="416" y="93"/>
                  </a:lnTo>
                  <a:lnTo>
                    <a:pt x="367" y="44"/>
                  </a:lnTo>
                  <a:lnTo>
                    <a:pt x="303" y="12"/>
                  </a:lnTo>
                  <a:lnTo>
                    <a:pt x="231" y="0"/>
                  </a:lnTo>
                  <a:lnTo>
                    <a:pt x="158" y="12"/>
                  </a:lnTo>
                  <a:lnTo>
                    <a:pt x="96" y="44"/>
                  </a:lnTo>
                  <a:lnTo>
                    <a:pt x="45" y="93"/>
                  </a:lnTo>
                  <a:lnTo>
                    <a:pt x="12" y="155"/>
                  </a:lnTo>
                  <a:lnTo>
                    <a:pt x="0" y="228"/>
                  </a:lnTo>
                  <a:close/>
                  <a:moveTo>
                    <a:pt x="141" y="364"/>
                  </a:moveTo>
                  <a:lnTo>
                    <a:pt x="183" y="364"/>
                  </a:lnTo>
                  <a:lnTo>
                    <a:pt x="183" y="247"/>
                  </a:lnTo>
                  <a:lnTo>
                    <a:pt x="228" y="247"/>
                  </a:lnTo>
                  <a:lnTo>
                    <a:pt x="301" y="364"/>
                  </a:lnTo>
                  <a:lnTo>
                    <a:pt x="346" y="364"/>
                  </a:lnTo>
                  <a:lnTo>
                    <a:pt x="325" y="333"/>
                  </a:lnTo>
                  <a:lnTo>
                    <a:pt x="289" y="275"/>
                  </a:lnTo>
                  <a:lnTo>
                    <a:pt x="270" y="244"/>
                  </a:lnTo>
                  <a:lnTo>
                    <a:pt x="304" y="235"/>
                  </a:lnTo>
                  <a:lnTo>
                    <a:pt x="331" y="213"/>
                  </a:lnTo>
                  <a:lnTo>
                    <a:pt x="339" y="173"/>
                  </a:lnTo>
                  <a:lnTo>
                    <a:pt x="329" y="131"/>
                  </a:lnTo>
                  <a:lnTo>
                    <a:pt x="298" y="105"/>
                  </a:lnTo>
                  <a:lnTo>
                    <a:pt x="245" y="96"/>
                  </a:lnTo>
                  <a:lnTo>
                    <a:pt x="219" y="96"/>
                  </a:lnTo>
                  <a:lnTo>
                    <a:pt x="169" y="96"/>
                  </a:lnTo>
                  <a:lnTo>
                    <a:pt x="141" y="96"/>
                  </a:lnTo>
                  <a:lnTo>
                    <a:pt x="141" y="364"/>
                  </a:lnTo>
                  <a:close/>
                  <a:moveTo>
                    <a:pt x="183" y="129"/>
                  </a:moveTo>
                  <a:lnTo>
                    <a:pt x="198" y="129"/>
                  </a:lnTo>
                  <a:lnTo>
                    <a:pt x="224" y="129"/>
                  </a:lnTo>
                  <a:lnTo>
                    <a:pt x="238" y="129"/>
                  </a:lnTo>
                  <a:lnTo>
                    <a:pt x="266" y="133"/>
                  </a:lnTo>
                  <a:lnTo>
                    <a:pt x="289" y="145"/>
                  </a:lnTo>
                  <a:lnTo>
                    <a:pt x="298" y="171"/>
                  </a:lnTo>
                  <a:lnTo>
                    <a:pt x="287" y="202"/>
                  </a:lnTo>
                  <a:lnTo>
                    <a:pt x="261" y="213"/>
                  </a:lnTo>
                  <a:lnTo>
                    <a:pt x="226" y="216"/>
                  </a:lnTo>
                  <a:lnTo>
                    <a:pt x="216" y="216"/>
                  </a:lnTo>
                  <a:lnTo>
                    <a:pt x="195" y="216"/>
                  </a:lnTo>
                  <a:lnTo>
                    <a:pt x="183" y="216"/>
                  </a:lnTo>
                  <a:lnTo>
                    <a:pt x="183" y="129"/>
                  </a:lnTo>
                  <a:close/>
                </a:path>
              </a:pathLst>
            </a:custGeom>
            <a:solidFill>
              <a:srgbClr val="0079B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ndParaRPr>
            </a:p>
          </p:txBody>
        </p:sp>
      </p:grpSp>
      <p:sp>
        <p:nvSpPr>
          <p:cNvPr id="12" name="Line 2"/>
          <p:cNvSpPr>
            <a:spLocks noChangeShapeType="1"/>
          </p:cNvSpPr>
          <p:nvPr/>
        </p:nvSpPr>
        <p:spPr bwMode="auto">
          <a:xfrm>
            <a:off x="8" y="3429000"/>
            <a:ext cx="9140825" cy="0"/>
          </a:xfrm>
          <a:prstGeom prst="line">
            <a:avLst/>
          </a:prstGeom>
          <a:noFill/>
          <a:ln w="25400">
            <a:solidFill>
              <a:srgbClr val="FAA534"/>
            </a:solidFill>
            <a:round/>
            <a:headEnd/>
            <a:tailEnd/>
          </a:ln>
          <a:extLst>
            <a:ext uri="{909E8E84-426E-40DD-AFC4-6F175D3DCCD1}">
              <a14:hiddenFill xmlns:a14="http://schemas.microsoft.com/office/drawing/2010/main">
                <a:noFill/>
              </a14:hiddenFill>
            </a:ext>
          </a:extLst>
        </p:spPr>
        <p:txBody>
          <a:bodyPr wrap="none" lIns="91268" tIns="45634" rIns="91268" bIns="45634" anchor="ctr"/>
          <a:lstStyle/>
          <a:p>
            <a:pPr defTabSz="912689" fontAlgn="base">
              <a:spcBef>
                <a:spcPct val="0"/>
              </a:spcBef>
              <a:spcAft>
                <a:spcPct val="0"/>
              </a:spcAft>
            </a:pPr>
            <a:endParaRPr lang="en-US" sz="1200">
              <a:solidFill>
                <a:prstClr val="black"/>
              </a:solidFill>
              <a:latin typeface="Calibri" pitchFamily="34" charset="0"/>
            </a:endParaRPr>
          </a:p>
        </p:txBody>
      </p:sp>
      <p:sp>
        <p:nvSpPr>
          <p:cNvPr id="3151" name="Rectangle 79"/>
          <p:cNvSpPr>
            <a:spLocks noGrp="1" noChangeArrowheads="1"/>
          </p:cNvSpPr>
          <p:nvPr>
            <p:ph type="subTitle" idx="1"/>
          </p:nvPr>
        </p:nvSpPr>
        <p:spPr>
          <a:xfrm>
            <a:off x="2806700" y="4724400"/>
            <a:ext cx="5867400" cy="762000"/>
          </a:xfrm>
        </p:spPr>
        <p:txBody>
          <a:bodyPr lIns="228174"/>
          <a:lstStyle>
            <a:lvl1pPr algn="r">
              <a:defRPr b="0" cap="all" baseline="0">
                <a:solidFill>
                  <a:srgbClr val="006699"/>
                </a:solidFill>
              </a:defRPr>
            </a:lvl1pPr>
          </a:lstStyle>
          <a:p>
            <a:r>
              <a:rPr lang="en-US"/>
              <a:t>Click to edit Master subtitle style</a:t>
            </a:r>
          </a:p>
        </p:txBody>
      </p:sp>
      <p:sp>
        <p:nvSpPr>
          <p:cNvPr id="3074" name="Rectangle 2"/>
          <p:cNvSpPr>
            <a:spLocks noGrp="1" noChangeArrowheads="1"/>
          </p:cNvSpPr>
          <p:nvPr>
            <p:ph type="ctrTitle"/>
          </p:nvPr>
        </p:nvSpPr>
        <p:spPr>
          <a:xfrm>
            <a:off x="2790833" y="3505202"/>
            <a:ext cx="5895975" cy="1046440"/>
          </a:xfrm>
        </p:spPr>
        <p:txBody>
          <a:bodyPr lIns="228130" bIns="0" anchor="t">
            <a:spAutoFit/>
          </a:bodyPr>
          <a:lstStyle>
            <a:lvl1pPr algn="r">
              <a:defRPr sz="3400">
                <a:solidFill>
                  <a:srgbClr val="006699"/>
                </a:solidFill>
              </a:defRPr>
            </a:lvl1pPr>
          </a:lstStyle>
          <a:p>
            <a:r>
              <a:rPr lang="en-US"/>
              <a:t>Click to edit Master title style</a:t>
            </a:r>
          </a:p>
        </p:txBody>
      </p:sp>
    </p:spTree>
    <p:extLst>
      <p:ext uri="{BB962C8B-B14F-4D97-AF65-F5344CB8AC3E}">
        <p14:creationId xmlns:p14="http://schemas.microsoft.com/office/powerpoint/2010/main" val="41009255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8364990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50958"/>
            <a:ext cx="4038600" cy="4679950"/>
          </a:xfrm>
        </p:spPr>
        <p:txBody>
          <a:bodyPr/>
          <a:lstStyle>
            <a:lvl1pPr>
              <a:defRPr sz="1600"/>
            </a:lvl1pPr>
            <a:lvl2pPr>
              <a:defRPr sz="1400"/>
            </a:lvl2pPr>
            <a:lvl3pPr>
              <a:defRPr sz="1200"/>
            </a:lvl3pPr>
            <a:lvl4pPr>
              <a:defRPr sz="1000"/>
            </a:lvl4pPr>
            <a:lvl5pPr>
              <a:defRPr sz="9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50958"/>
            <a:ext cx="4038600" cy="4679950"/>
          </a:xfrm>
        </p:spPr>
        <p:txBody>
          <a:bodyPr/>
          <a:lstStyle>
            <a:lvl1pPr>
              <a:defRPr sz="1600"/>
            </a:lvl1pPr>
            <a:lvl2pPr>
              <a:defRPr sz="1400"/>
            </a:lvl2pPr>
            <a:lvl3pPr>
              <a:defRPr sz="1200"/>
            </a:lvl3pPr>
            <a:lvl4pPr>
              <a:defRPr sz="1000"/>
            </a:lvl4pPr>
            <a:lvl5pPr>
              <a:defRPr sz="9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5134194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57761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600330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317099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 preserve="1">
  <p:cSld name="Divider Slide">
    <p:spTree>
      <p:nvGrpSpPr>
        <p:cNvPr id="1" name=""/>
        <p:cNvGrpSpPr/>
        <p:nvPr/>
      </p:nvGrpSpPr>
      <p:grpSpPr>
        <a:xfrm>
          <a:off x="0" y="0"/>
          <a:ext cx="0" cy="0"/>
          <a:chOff x="0" y="0"/>
          <a:chExt cx="0" cy="0"/>
        </a:xfrm>
      </p:grpSpPr>
      <p:grpSp>
        <p:nvGrpSpPr>
          <p:cNvPr id="4" name="Group 55"/>
          <p:cNvGrpSpPr>
            <a:grpSpLocks/>
          </p:cNvGrpSpPr>
          <p:nvPr/>
        </p:nvGrpSpPr>
        <p:grpSpPr bwMode="auto">
          <a:xfrm>
            <a:off x="457221" y="2362200"/>
            <a:ext cx="817563" cy="838200"/>
            <a:chOff x="18142" y="955"/>
            <a:chExt cx="2084" cy="2140"/>
          </a:xfrm>
        </p:grpSpPr>
        <p:sp>
          <p:nvSpPr>
            <p:cNvPr id="5" name="Rectangle 56"/>
            <p:cNvSpPr>
              <a:spLocks noChangeArrowheads="1"/>
            </p:cNvSpPr>
            <p:nvPr/>
          </p:nvSpPr>
          <p:spPr bwMode="auto">
            <a:xfrm>
              <a:off x="18142" y="955"/>
              <a:ext cx="1870" cy="21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2689" eaLnBrk="0" fontAlgn="base" hangingPunct="0">
                <a:spcBef>
                  <a:spcPct val="0"/>
                </a:spcBef>
                <a:spcAft>
                  <a:spcPct val="0"/>
                </a:spcAft>
              </a:pPr>
              <a:endParaRPr lang="en-US" sz="1600">
                <a:solidFill>
                  <a:srgbClr val="333333"/>
                </a:solidFill>
                <a:ea typeface="Arial Unicode MS" pitchFamily="34" charset="-128"/>
                <a:cs typeface="Arial Unicode MS" pitchFamily="34" charset="-128"/>
              </a:endParaRPr>
            </a:p>
          </p:txBody>
        </p:sp>
        <p:sp>
          <p:nvSpPr>
            <p:cNvPr id="6" name="Freeform 57"/>
            <p:cNvSpPr>
              <a:spLocks/>
            </p:cNvSpPr>
            <p:nvPr/>
          </p:nvSpPr>
          <p:spPr bwMode="auto">
            <a:xfrm>
              <a:off x="19101" y="2390"/>
              <a:ext cx="397" cy="620"/>
            </a:xfrm>
            <a:custGeom>
              <a:avLst/>
              <a:gdLst>
                <a:gd name="T0" fmla="*/ 1 w 790"/>
                <a:gd name="T1" fmla="*/ 1 h 1238"/>
                <a:gd name="T2" fmla="*/ 0 w 790"/>
                <a:gd name="T3" fmla="*/ 1 h 1238"/>
                <a:gd name="T4" fmla="*/ 1 w 790"/>
                <a:gd name="T5" fmla="*/ 1 h 1238"/>
                <a:gd name="T6" fmla="*/ 1 w 790"/>
                <a:gd name="T7" fmla="*/ 1 h 1238"/>
                <a:gd name="T8" fmla="*/ 1 w 790"/>
                <a:gd name="T9" fmla="*/ 1 h 1238"/>
                <a:gd name="T10" fmla="*/ 1 w 790"/>
                <a:gd name="T11" fmla="*/ 1 h 1238"/>
                <a:gd name="T12" fmla="*/ 1 w 790"/>
                <a:gd name="T13" fmla="*/ 1 h 1238"/>
                <a:gd name="T14" fmla="*/ 1 w 790"/>
                <a:gd name="T15" fmla="*/ 1 h 1238"/>
                <a:gd name="T16" fmla="*/ 1 w 790"/>
                <a:gd name="T17" fmla="*/ 1 h 1238"/>
                <a:gd name="T18" fmla="*/ 1 w 790"/>
                <a:gd name="T19" fmla="*/ 1 h 1238"/>
                <a:gd name="T20" fmla="*/ 1 w 790"/>
                <a:gd name="T21" fmla="*/ 1 h 1238"/>
                <a:gd name="T22" fmla="*/ 1 w 790"/>
                <a:gd name="T23" fmla="*/ 1 h 1238"/>
                <a:gd name="T24" fmla="*/ 1 w 790"/>
                <a:gd name="T25" fmla="*/ 1 h 1238"/>
                <a:gd name="T26" fmla="*/ 1 w 790"/>
                <a:gd name="T27" fmla="*/ 1 h 1238"/>
                <a:gd name="T28" fmla="*/ 1 w 790"/>
                <a:gd name="T29" fmla="*/ 0 h 1238"/>
                <a:gd name="T30" fmla="*/ 1 w 790"/>
                <a:gd name="T31" fmla="*/ 1 h 1238"/>
                <a:gd name="T32" fmla="*/ 1 w 790"/>
                <a:gd name="T33" fmla="*/ 1 h 1238"/>
                <a:gd name="T34" fmla="*/ 1 w 790"/>
                <a:gd name="T35" fmla="*/ 1 h 1238"/>
                <a:gd name="T36" fmla="*/ 1 w 790"/>
                <a:gd name="T37" fmla="*/ 1 h 1238"/>
                <a:gd name="T38" fmla="*/ 1 w 790"/>
                <a:gd name="T39" fmla="*/ 1 h 1238"/>
                <a:gd name="T40" fmla="*/ 1 w 790"/>
                <a:gd name="T41" fmla="*/ 1 h 1238"/>
                <a:gd name="T42" fmla="*/ 1 w 790"/>
                <a:gd name="T43" fmla="*/ 1 h 1238"/>
                <a:gd name="T44" fmla="*/ 1 w 790"/>
                <a:gd name="T45" fmla="*/ 1 h 1238"/>
                <a:gd name="T46" fmla="*/ 1 w 790"/>
                <a:gd name="T47" fmla="*/ 1 h 1238"/>
                <a:gd name="T48" fmla="*/ 1 w 790"/>
                <a:gd name="T49" fmla="*/ 1 h 1238"/>
                <a:gd name="T50" fmla="*/ 1 w 790"/>
                <a:gd name="T51" fmla="*/ 1 h 1238"/>
                <a:gd name="T52" fmla="*/ 1 w 790"/>
                <a:gd name="T53" fmla="*/ 1 h 1238"/>
                <a:gd name="T54" fmla="*/ 1 w 790"/>
                <a:gd name="T55" fmla="*/ 1 h 1238"/>
                <a:gd name="T56" fmla="*/ 1 w 790"/>
                <a:gd name="T57" fmla="*/ 1 h 1238"/>
                <a:gd name="T58" fmla="*/ 1 w 790"/>
                <a:gd name="T59" fmla="*/ 1 h 1238"/>
                <a:gd name="T60" fmla="*/ 1 w 790"/>
                <a:gd name="T61" fmla="*/ 1 h 1238"/>
                <a:gd name="T62" fmla="*/ 1 w 790"/>
                <a:gd name="T63" fmla="*/ 1 h 1238"/>
                <a:gd name="T64" fmla="*/ 1 w 790"/>
                <a:gd name="T65" fmla="*/ 1 h 1238"/>
                <a:gd name="T66" fmla="*/ 1 w 790"/>
                <a:gd name="T67" fmla="*/ 1 h 1238"/>
                <a:gd name="T68" fmla="*/ 1 w 790"/>
                <a:gd name="T69" fmla="*/ 1 h 1238"/>
                <a:gd name="T70" fmla="*/ 1 w 790"/>
                <a:gd name="T71" fmla="*/ 1 h 1238"/>
                <a:gd name="T72" fmla="*/ 1 w 790"/>
                <a:gd name="T73" fmla="*/ 1 h 1238"/>
                <a:gd name="T74" fmla="*/ 1 w 790"/>
                <a:gd name="T75" fmla="*/ 1 h 1238"/>
                <a:gd name="T76" fmla="*/ 1 w 790"/>
                <a:gd name="T77" fmla="*/ 1 h 1238"/>
                <a:gd name="T78" fmla="*/ 1 w 790"/>
                <a:gd name="T79" fmla="*/ 1 h 1238"/>
                <a:gd name="T80" fmla="*/ 1 w 790"/>
                <a:gd name="T81" fmla="*/ 1 h 1238"/>
                <a:gd name="T82" fmla="*/ 1 w 790"/>
                <a:gd name="T83" fmla="*/ 1 h 1238"/>
                <a:gd name="T84" fmla="*/ 1 w 790"/>
                <a:gd name="T85" fmla="*/ 1 h 1238"/>
                <a:gd name="T86" fmla="*/ 1 w 790"/>
                <a:gd name="T87" fmla="*/ 1 h 123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790" h="1238">
                  <a:moveTo>
                    <a:pt x="78" y="1113"/>
                  </a:moveTo>
                  <a:lnTo>
                    <a:pt x="31" y="1021"/>
                  </a:lnTo>
                  <a:lnTo>
                    <a:pt x="7" y="937"/>
                  </a:lnTo>
                  <a:lnTo>
                    <a:pt x="0" y="861"/>
                  </a:lnTo>
                  <a:lnTo>
                    <a:pt x="5" y="794"/>
                  </a:lnTo>
                  <a:lnTo>
                    <a:pt x="23" y="737"/>
                  </a:lnTo>
                  <a:lnTo>
                    <a:pt x="44" y="690"/>
                  </a:lnTo>
                  <a:lnTo>
                    <a:pt x="68" y="652"/>
                  </a:lnTo>
                  <a:lnTo>
                    <a:pt x="91" y="624"/>
                  </a:lnTo>
                  <a:lnTo>
                    <a:pt x="106" y="607"/>
                  </a:lnTo>
                  <a:lnTo>
                    <a:pt x="113" y="601"/>
                  </a:lnTo>
                  <a:lnTo>
                    <a:pt x="134" y="581"/>
                  </a:lnTo>
                  <a:lnTo>
                    <a:pt x="174" y="540"/>
                  </a:lnTo>
                  <a:lnTo>
                    <a:pt x="195" y="520"/>
                  </a:lnTo>
                  <a:lnTo>
                    <a:pt x="143" y="426"/>
                  </a:lnTo>
                  <a:lnTo>
                    <a:pt x="115" y="342"/>
                  </a:lnTo>
                  <a:lnTo>
                    <a:pt x="106" y="271"/>
                  </a:lnTo>
                  <a:lnTo>
                    <a:pt x="111" y="208"/>
                  </a:lnTo>
                  <a:lnTo>
                    <a:pt x="129" y="153"/>
                  </a:lnTo>
                  <a:lnTo>
                    <a:pt x="195" y="64"/>
                  </a:lnTo>
                  <a:lnTo>
                    <a:pt x="275" y="19"/>
                  </a:lnTo>
                  <a:lnTo>
                    <a:pt x="311" y="7"/>
                  </a:lnTo>
                  <a:lnTo>
                    <a:pt x="346" y="1"/>
                  </a:lnTo>
                  <a:lnTo>
                    <a:pt x="428" y="0"/>
                  </a:lnTo>
                  <a:lnTo>
                    <a:pt x="529" y="17"/>
                  </a:lnTo>
                  <a:lnTo>
                    <a:pt x="623" y="73"/>
                  </a:lnTo>
                  <a:lnTo>
                    <a:pt x="640" y="88"/>
                  </a:lnTo>
                  <a:lnTo>
                    <a:pt x="673" y="149"/>
                  </a:lnTo>
                  <a:lnTo>
                    <a:pt x="694" y="276"/>
                  </a:lnTo>
                  <a:lnTo>
                    <a:pt x="694" y="297"/>
                  </a:lnTo>
                  <a:lnTo>
                    <a:pt x="694" y="332"/>
                  </a:lnTo>
                  <a:lnTo>
                    <a:pt x="694" y="353"/>
                  </a:lnTo>
                  <a:lnTo>
                    <a:pt x="463" y="353"/>
                  </a:lnTo>
                  <a:lnTo>
                    <a:pt x="463" y="328"/>
                  </a:lnTo>
                  <a:lnTo>
                    <a:pt x="463" y="283"/>
                  </a:lnTo>
                  <a:lnTo>
                    <a:pt x="463" y="260"/>
                  </a:lnTo>
                  <a:lnTo>
                    <a:pt x="444" y="217"/>
                  </a:lnTo>
                  <a:lnTo>
                    <a:pt x="414" y="201"/>
                  </a:lnTo>
                  <a:lnTo>
                    <a:pt x="398" y="198"/>
                  </a:lnTo>
                  <a:lnTo>
                    <a:pt x="355" y="205"/>
                  </a:lnTo>
                  <a:lnTo>
                    <a:pt x="331" y="234"/>
                  </a:lnTo>
                  <a:lnTo>
                    <a:pt x="324" y="274"/>
                  </a:lnTo>
                  <a:lnTo>
                    <a:pt x="322" y="283"/>
                  </a:lnTo>
                  <a:lnTo>
                    <a:pt x="327" y="314"/>
                  </a:lnTo>
                  <a:lnTo>
                    <a:pt x="358" y="374"/>
                  </a:lnTo>
                  <a:lnTo>
                    <a:pt x="400" y="438"/>
                  </a:lnTo>
                  <a:lnTo>
                    <a:pt x="458" y="521"/>
                  </a:lnTo>
                  <a:lnTo>
                    <a:pt x="518" y="607"/>
                  </a:lnTo>
                  <a:lnTo>
                    <a:pt x="565" y="671"/>
                  </a:lnTo>
                  <a:lnTo>
                    <a:pt x="584" y="697"/>
                  </a:lnTo>
                  <a:lnTo>
                    <a:pt x="584" y="534"/>
                  </a:lnTo>
                  <a:lnTo>
                    <a:pt x="786" y="534"/>
                  </a:lnTo>
                  <a:lnTo>
                    <a:pt x="786" y="554"/>
                  </a:lnTo>
                  <a:lnTo>
                    <a:pt x="786" y="608"/>
                  </a:lnTo>
                  <a:lnTo>
                    <a:pt x="786" y="690"/>
                  </a:lnTo>
                  <a:lnTo>
                    <a:pt x="786" y="786"/>
                  </a:lnTo>
                  <a:lnTo>
                    <a:pt x="786" y="890"/>
                  </a:lnTo>
                  <a:lnTo>
                    <a:pt x="786" y="991"/>
                  </a:lnTo>
                  <a:lnTo>
                    <a:pt x="786" y="1080"/>
                  </a:lnTo>
                  <a:lnTo>
                    <a:pt x="788" y="1148"/>
                  </a:lnTo>
                  <a:lnTo>
                    <a:pt x="788" y="1184"/>
                  </a:lnTo>
                  <a:lnTo>
                    <a:pt x="790" y="1201"/>
                  </a:lnTo>
                  <a:lnTo>
                    <a:pt x="776" y="1229"/>
                  </a:lnTo>
                  <a:lnTo>
                    <a:pt x="722" y="1238"/>
                  </a:lnTo>
                  <a:lnTo>
                    <a:pt x="666" y="1238"/>
                  </a:lnTo>
                  <a:lnTo>
                    <a:pt x="544" y="1238"/>
                  </a:lnTo>
                  <a:lnTo>
                    <a:pt x="423" y="1238"/>
                  </a:lnTo>
                  <a:lnTo>
                    <a:pt x="369" y="1238"/>
                  </a:lnTo>
                  <a:lnTo>
                    <a:pt x="78" y="1113"/>
                  </a:lnTo>
                  <a:close/>
                </a:path>
              </a:pathLst>
            </a:custGeom>
            <a:solidFill>
              <a:srgbClr val="FFA9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7" name="Freeform 58"/>
            <p:cNvSpPr>
              <a:spLocks/>
            </p:cNvSpPr>
            <p:nvPr/>
          </p:nvSpPr>
          <p:spPr bwMode="auto">
            <a:xfrm>
              <a:off x="19222" y="2738"/>
              <a:ext cx="166" cy="170"/>
            </a:xfrm>
            <a:custGeom>
              <a:avLst/>
              <a:gdLst>
                <a:gd name="T0" fmla="*/ 0 w 336"/>
                <a:gd name="T1" fmla="*/ 0 h 343"/>
                <a:gd name="T2" fmla="*/ 0 w 336"/>
                <a:gd name="T3" fmla="*/ 0 h 343"/>
                <a:gd name="T4" fmla="*/ 0 w 336"/>
                <a:gd name="T5" fmla="*/ 0 h 343"/>
                <a:gd name="T6" fmla="*/ 0 w 336"/>
                <a:gd name="T7" fmla="*/ 0 h 343"/>
                <a:gd name="T8" fmla="*/ 0 w 336"/>
                <a:gd name="T9" fmla="*/ 0 h 343"/>
                <a:gd name="T10" fmla="*/ 0 w 336"/>
                <a:gd name="T11" fmla="*/ 0 h 343"/>
                <a:gd name="T12" fmla="*/ 0 w 336"/>
                <a:gd name="T13" fmla="*/ 0 h 343"/>
                <a:gd name="T14" fmla="*/ 0 w 336"/>
                <a:gd name="T15" fmla="*/ 0 h 343"/>
                <a:gd name="T16" fmla="*/ 0 w 336"/>
                <a:gd name="T17" fmla="*/ 0 h 343"/>
                <a:gd name="T18" fmla="*/ 0 w 336"/>
                <a:gd name="T19" fmla="*/ 0 h 343"/>
                <a:gd name="T20" fmla="*/ 0 w 336"/>
                <a:gd name="T21" fmla="*/ 0 h 343"/>
                <a:gd name="T22" fmla="*/ 0 w 336"/>
                <a:gd name="T23" fmla="*/ 0 h 343"/>
                <a:gd name="T24" fmla="*/ 0 w 336"/>
                <a:gd name="T25" fmla="*/ 0 h 343"/>
                <a:gd name="T26" fmla="*/ 0 w 336"/>
                <a:gd name="T27" fmla="*/ 0 h 343"/>
                <a:gd name="T28" fmla="*/ 0 w 336"/>
                <a:gd name="T29" fmla="*/ 0 h 343"/>
                <a:gd name="T30" fmla="*/ 0 w 336"/>
                <a:gd name="T31" fmla="*/ 0 h 343"/>
                <a:gd name="T32" fmla="*/ 0 w 336"/>
                <a:gd name="T33" fmla="*/ 0 h 343"/>
                <a:gd name="T34" fmla="*/ 0 w 336"/>
                <a:gd name="T35" fmla="*/ 0 h 343"/>
                <a:gd name="T36" fmla="*/ 0 w 336"/>
                <a:gd name="T37" fmla="*/ 0 h 343"/>
                <a:gd name="T38" fmla="*/ 0 w 336"/>
                <a:gd name="T39" fmla="*/ 0 h 343"/>
                <a:gd name="T40" fmla="*/ 0 w 336"/>
                <a:gd name="T41" fmla="*/ 0 h 343"/>
                <a:gd name="T42" fmla="*/ 0 w 336"/>
                <a:gd name="T43" fmla="*/ 0 h 34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36" h="343">
                  <a:moveTo>
                    <a:pt x="333" y="343"/>
                  </a:moveTo>
                  <a:lnTo>
                    <a:pt x="336" y="325"/>
                  </a:lnTo>
                  <a:lnTo>
                    <a:pt x="308" y="292"/>
                  </a:lnTo>
                  <a:lnTo>
                    <a:pt x="239" y="211"/>
                  </a:lnTo>
                  <a:lnTo>
                    <a:pt x="157" y="115"/>
                  </a:lnTo>
                  <a:lnTo>
                    <a:pt x="89" y="35"/>
                  </a:lnTo>
                  <a:lnTo>
                    <a:pt x="60" y="0"/>
                  </a:lnTo>
                  <a:lnTo>
                    <a:pt x="30" y="37"/>
                  </a:lnTo>
                  <a:lnTo>
                    <a:pt x="4" y="104"/>
                  </a:lnTo>
                  <a:lnTo>
                    <a:pt x="0" y="191"/>
                  </a:lnTo>
                  <a:lnTo>
                    <a:pt x="39" y="285"/>
                  </a:lnTo>
                  <a:lnTo>
                    <a:pt x="60" y="303"/>
                  </a:lnTo>
                  <a:lnTo>
                    <a:pt x="119" y="332"/>
                  </a:lnTo>
                  <a:lnTo>
                    <a:pt x="211" y="343"/>
                  </a:lnTo>
                  <a:lnTo>
                    <a:pt x="242" y="343"/>
                  </a:lnTo>
                  <a:lnTo>
                    <a:pt x="301" y="343"/>
                  </a:lnTo>
                  <a:lnTo>
                    <a:pt x="333" y="3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8" name="Freeform 59"/>
            <p:cNvSpPr>
              <a:spLocks/>
            </p:cNvSpPr>
            <p:nvPr/>
          </p:nvSpPr>
          <p:spPr bwMode="auto">
            <a:xfrm>
              <a:off x="19538" y="1036"/>
              <a:ext cx="393" cy="1982"/>
            </a:xfrm>
            <a:custGeom>
              <a:avLst/>
              <a:gdLst>
                <a:gd name="T0" fmla="*/ 0 w 785"/>
                <a:gd name="T1" fmla="*/ 0 h 3959"/>
                <a:gd name="T2" fmla="*/ 0 w 785"/>
                <a:gd name="T3" fmla="*/ 1 h 3959"/>
                <a:gd name="T4" fmla="*/ 1 w 785"/>
                <a:gd name="T5" fmla="*/ 1 h 3959"/>
                <a:gd name="T6" fmla="*/ 1 w 785"/>
                <a:gd name="T7" fmla="*/ 1 h 3959"/>
                <a:gd name="T8" fmla="*/ 1 w 785"/>
                <a:gd name="T9" fmla="*/ 1 h 3959"/>
                <a:gd name="T10" fmla="*/ 1 w 785"/>
                <a:gd name="T11" fmla="*/ 1 h 3959"/>
                <a:gd name="T12" fmla="*/ 1 w 785"/>
                <a:gd name="T13" fmla="*/ 1 h 3959"/>
                <a:gd name="T14" fmla="*/ 1 w 785"/>
                <a:gd name="T15" fmla="*/ 1 h 3959"/>
                <a:gd name="T16" fmla="*/ 1 w 785"/>
                <a:gd name="T17" fmla="*/ 1 h 3959"/>
                <a:gd name="T18" fmla="*/ 1 w 785"/>
                <a:gd name="T19" fmla="*/ 1 h 3959"/>
                <a:gd name="T20" fmla="*/ 1 w 785"/>
                <a:gd name="T21" fmla="*/ 1 h 3959"/>
                <a:gd name="T22" fmla="*/ 1 w 785"/>
                <a:gd name="T23" fmla="*/ 1 h 3959"/>
                <a:gd name="T24" fmla="*/ 1 w 785"/>
                <a:gd name="T25" fmla="*/ 1 h 3959"/>
                <a:gd name="T26" fmla="*/ 1 w 785"/>
                <a:gd name="T27" fmla="*/ 1 h 3959"/>
                <a:gd name="T28" fmla="*/ 1 w 785"/>
                <a:gd name="T29" fmla="*/ 1 h 3959"/>
                <a:gd name="T30" fmla="*/ 1 w 785"/>
                <a:gd name="T31" fmla="*/ 0 h 3959"/>
                <a:gd name="T32" fmla="*/ 0 w 785"/>
                <a:gd name="T33" fmla="*/ 0 h 395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85" h="3959">
                  <a:moveTo>
                    <a:pt x="0" y="0"/>
                  </a:moveTo>
                  <a:lnTo>
                    <a:pt x="0" y="3959"/>
                  </a:lnTo>
                  <a:lnTo>
                    <a:pt x="49" y="3959"/>
                  </a:lnTo>
                  <a:lnTo>
                    <a:pt x="49" y="2454"/>
                  </a:lnTo>
                  <a:lnTo>
                    <a:pt x="696" y="2454"/>
                  </a:lnTo>
                  <a:lnTo>
                    <a:pt x="696" y="2720"/>
                  </a:lnTo>
                  <a:lnTo>
                    <a:pt x="369" y="2720"/>
                  </a:lnTo>
                  <a:lnTo>
                    <a:pt x="369" y="3056"/>
                  </a:lnTo>
                  <a:lnTo>
                    <a:pt x="696" y="3056"/>
                  </a:lnTo>
                  <a:lnTo>
                    <a:pt x="696" y="3322"/>
                  </a:lnTo>
                  <a:lnTo>
                    <a:pt x="369" y="3322"/>
                  </a:lnTo>
                  <a:lnTo>
                    <a:pt x="369" y="3684"/>
                  </a:lnTo>
                  <a:lnTo>
                    <a:pt x="696" y="3684"/>
                  </a:lnTo>
                  <a:lnTo>
                    <a:pt x="696" y="3945"/>
                  </a:lnTo>
                  <a:lnTo>
                    <a:pt x="785" y="3945"/>
                  </a:lnTo>
                  <a:lnTo>
                    <a:pt x="785" y="0"/>
                  </a:lnTo>
                  <a:lnTo>
                    <a:pt x="0" y="0"/>
                  </a:lnTo>
                  <a:close/>
                </a:path>
              </a:pathLst>
            </a:custGeom>
            <a:solidFill>
              <a:srgbClr val="0079B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9" name="Freeform 60"/>
            <p:cNvSpPr>
              <a:spLocks/>
            </p:cNvSpPr>
            <p:nvPr/>
          </p:nvSpPr>
          <p:spPr bwMode="auto">
            <a:xfrm>
              <a:off x="18421" y="2398"/>
              <a:ext cx="77" cy="219"/>
            </a:xfrm>
            <a:custGeom>
              <a:avLst/>
              <a:gdLst>
                <a:gd name="T0" fmla="*/ 0 w 152"/>
                <a:gd name="T1" fmla="*/ 0 h 435"/>
                <a:gd name="T2" fmla="*/ 0 w 152"/>
                <a:gd name="T3" fmla="*/ 1 h 435"/>
                <a:gd name="T4" fmla="*/ 0 w 152"/>
                <a:gd name="T5" fmla="*/ 1 h 435"/>
                <a:gd name="T6" fmla="*/ 0 w 152"/>
                <a:gd name="T7" fmla="*/ 1 h 435"/>
                <a:gd name="T8" fmla="*/ 0 w 152"/>
                <a:gd name="T9" fmla="*/ 1 h 435"/>
                <a:gd name="T10" fmla="*/ 0 w 152"/>
                <a:gd name="T11" fmla="*/ 1 h 435"/>
                <a:gd name="T12" fmla="*/ 0 w 152"/>
                <a:gd name="T13" fmla="*/ 1 h 435"/>
                <a:gd name="T14" fmla="*/ 0 w 152"/>
                <a:gd name="T15" fmla="*/ 1 h 435"/>
                <a:gd name="T16" fmla="*/ 1 w 152"/>
                <a:gd name="T17" fmla="*/ 1 h 435"/>
                <a:gd name="T18" fmla="*/ 1 w 152"/>
                <a:gd name="T19" fmla="*/ 1 h 435"/>
                <a:gd name="T20" fmla="*/ 1 w 152"/>
                <a:gd name="T21" fmla="*/ 1 h 435"/>
                <a:gd name="T22" fmla="*/ 1 w 152"/>
                <a:gd name="T23" fmla="*/ 1 h 435"/>
                <a:gd name="T24" fmla="*/ 1 w 152"/>
                <a:gd name="T25" fmla="*/ 1 h 435"/>
                <a:gd name="T26" fmla="*/ 1 w 152"/>
                <a:gd name="T27" fmla="*/ 1 h 435"/>
                <a:gd name="T28" fmla="*/ 1 w 152"/>
                <a:gd name="T29" fmla="*/ 1 h 435"/>
                <a:gd name="T30" fmla="*/ 1 w 152"/>
                <a:gd name="T31" fmla="*/ 1 h 435"/>
                <a:gd name="T32" fmla="*/ 1 w 152"/>
                <a:gd name="T33" fmla="*/ 1 h 435"/>
                <a:gd name="T34" fmla="*/ 1 w 152"/>
                <a:gd name="T35" fmla="*/ 1 h 435"/>
                <a:gd name="T36" fmla="*/ 0 w 152"/>
                <a:gd name="T37" fmla="*/ 0 h 435"/>
                <a:gd name="T38" fmla="*/ 0 w 152"/>
                <a:gd name="T39" fmla="*/ 0 h 43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52" h="435">
                  <a:moveTo>
                    <a:pt x="0" y="0"/>
                  </a:moveTo>
                  <a:lnTo>
                    <a:pt x="0" y="34"/>
                  </a:lnTo>
                  <a:lnTo>
                    <a:pt x="0" y="114"/>
                  </a:lnTo>
                  <a:lnTo>
                    <a:pt x="0" y="218"/>
                  </a:lnTo>
                  <a:lnTo>
                    <a:pt x="0" y="322"/>
                  </a:lnTo>
                  <a:lnTo>
                    <a:pt x="0" y="402"/>
                  </a:lnTo>
                  <a:lnTo>
                    <a:pt x="0" y="435"/>
                  </a:lnTo>
                  <a:lnTo>
                    <a:pt x="75" y="423"/>
                  </a:lnTo>
                  <a:lnTo>
                    <a:pt x="124" y="371"/>
                  </a:lnTo>
                  <a:lnTo>
                    <a:pt x="146" y="298"/>
                  </a:lnTo>
                  <a:lnTo>
                    <a:pt x="152" y="221"/>
                  </a:lnTo>
                  <a:lnTo>
                    <a:pt x="150" y="157"/>
                  </a:lnTo>
                  <a:lnTo>
                    <a:pt x="143" y="110"/>
                  </a:lnTo>
                  <a:lnTo>
                    <a:pt x="126" y="63"/>
                  </a:lnTo>
                  <a:lnTo>
                    <a:pt x="80" y="14"/>
                  </a:lnTo>
                  <a:lnTo>
                    <a:pt x="0" y="0"/>
                  </a:lnTo>
                  <a:close/>
                </a:path>
              </a:pathLst>
            </a:custGeom>
            <a:solidFill>
              <a:srgbClr val="0079B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10" name="Freeform 61"/>
            <p:cNvSpPr>
              <a:spLocks/>
            </p:cNvSpPr>
            <p:nvPr/>
          </p:nvSpPr>
          <p:spPr bwMode="auto">
            <a:xfrm>
              <a:off x="18223" y="1036"/>
              <a:ext cx="1307" cy="1982"/>
            </a:xfrm>
            <a:custGeom>
              <a:avLst/>
              <a:gdLst>
                <a:gd name="T0" fmla="*/ 0 w 2616"/>
                <a:gd name="T1" fmla="*/ 0 h 3962"/>
                <a:gd name="T2" fmla="*/ 0 w 2616"/>
                <a:gd name="T3" fmla="*/ 1 h 3962"/>
                <a:gd name="T4" fmla="*/ 0 w 2616"/>
                <a:gd name="T5" fmla="*/ 1 h 3962"/>
                <a:gd name="T6" fmla="*/ 0 w 2616"/>
                <a:gd name="T7" fmla="*/ 1 h 3962"/>
                <a:gd name="T8" fmla="*/ 0 w 2616"/>
                <a:gd name="T9" fmla="*/ 1 h 3962"/>
                <a:gd name="T10" fmla="*/ 0 w 2616"/>
                <a:gd name="T11" fmla="*/ 1 h 3962"/>
                <a:gd name="T12" fmla="*/ 0 w 2616"/>
                <a:gd name="T13" fmla="*/ 1 h 3962"/>
                <a:gd name="T14" fmla="*/ 0 w 2616"/>
                <a:gd name="T15" fmla="*/ 1 h 3962"/>
                <a:gd name="T16" fmla="*/ 0 w 2616"/>
                <a:gd name="T17" fmla="*/ 1 h 3962"/>
                <a:gd name="T18" fmla="*/ 0 w 2616"/>
                <a:gd name="T19" fmla="*/ 1 h 3962"/>
                <a:gd name="T20" fmla="*/ 0 w 2616"/>
                <a:gd name="T21" fmla="*/ 1 h 3962"/>
                <a:gd name="T22" fmla="*/ 0 w 2616"/>
                <a:gd name="T23" fmla="*/ 1 h 3962"/>
                <a:gd name="T24" fmla="*/ 0 w 2616"/>
                <a:gd name="T25" fmla="*/ 1 h 3962"/>
                <a:gd name="T26" fmla="*/ 0 w 2616"/>
                <a:gd name="T27" fmla="*/ 1 h 3962"/>
                <a:gd name="T28" fmla="*/ 0 w 2616"/>
                <a:gd name="T29" fmla="*/ 1 h 3962"/>
                <a:gd name="T30" fmla="*/ 0 w 2616"/>
                <a:gd name="T31" fmla="*/ 1 h 3962"/>
                <a:gd name="T32" fmla="*/ 0 w 2616"/>
                <a:gd name="T33" fmla="*/ 1 h 3962"/>
                <a:gd name="T34" fmla="*/ 0 w 2616"/>
                <a:gd name="T35" fmla="*/ 1 h 3962"/>
                <a:gd name="T36" fmla="*/ 0 w 2616"/>
                <a:gd name="T37" fmla="*/ 1 h 3962"/>
                <a:gd name="T38" fmla="*/ 0 w 2616"/>
                <a:gd name="T39" fmla="*/ 1 h 3962"/>
                <a:gd name="T40" fmla="*/ 0 w 2616"/>
                <a:gd name="T41" fmla="*/ 1 h 3962"/>
                <a:gd name="T42" fmla="*/ 0 w 2616"/>
                <a:gd name="T43" fmla="*/ 1 h 3962"/>
                <a:gd name="T44" fmla="*/ 0 w 2616"/>
                <a:gd name="T45" fmla="*/ 1 h 3962"/>
                <a:gd name="T46" fmla="*/ 0 w 2616"/>
                <a:gd name="T47" fmla="*/ 1 h 3962"/>
                <a:gd name="T48" fmla="*/ 0 w 2616"/>
                <a:gd name="T49" fmla="*/ 1 h 3962"/>
                <a:gd name="T50" fmla="*/ 0 w 2616"/>
                <a:gd name="T51" fmla="*/ 1 h 3962"/>
                <a:gd name="T52" fmla="*/ 0 w 2616"/>
                <a:gd name="T53" fmla="*/ 1 h 3962"/>
                <a:gd name="T54" fmla="*/ 0 w 2616"/>
                <a:gd name="T55" fmla="*/ 1 h 3962"/>
                <a:gd name="T56" fmla="*/ 0 w 2616"/>
                <a:gd name="T57" fmla="*/ 1 h 3962"/>
                <a:gd name="T58" fmla="*/ 0 w 2616"/>
                <a:gd name="T59" fmla="*/ 1 h 3962"/>
                <a:gd name="T60" fmla="*/ 0 w 2616"/>
                <a:gd name="T61" fmla="*/ 1 h 3962"/>
                <a:gd name="T62" fmla="*/ 0 w 2616"/>
                <a:gd name="T63" fmla="*/ 1 h 3962"/>
                <a:gd name="T64" fmla="*/ 0 w 2616"/>
                <a:gd name="T65" fmla="*/ 1 h 3962"/>
                <a:gd name="T66" fmla="*/ 0 w 2616"/>
                <a:gd name="T67" fmla="*/ 1 h 3962"/>
                <a:gd name="T68" fmla="*/ 0 w 2616"/>
                <a:gd name="T69" fmla="*/ 1 h 3962"/>
                <a:gd name="T70" fmla="*/ 0 w 2616"/>
                <a:gd name="T71" fmla="*/ 1 h 3962"/>
                <a:gd name="T72" fmla="*/ 0 w 2616"/>
                <a:gd name="T73" fmla="*/ 1 h 3962"/>
                <a:gd name="T74" fmla="*/ 0 w 2616"/>
                <a:gd name="T75" fmla="*/ 1 h 3962"/>
                <a:gd name="T76" fmla="*/ 0 w 2616"/>
                <a:gd name="T77" fmla="*/ 1 h 3962"/>
                <a:gd name="T78" fmla="*/ 0 w 2616"/>
                <a:gd name="T79" fmla="*/ 1 h 3962"/>
                <a:gd name="T80" fmla="*/ 0 w 2616"/>
                <a:gd name="T81" fmla="*/ 1 h 3962"/>
                <a:gd name="T82" fmla="*/ 0 w 2616"/>
                <a:gd name="T83" fmla="*/ 1 h 3962"/>
                <a:gd name="T84" fmla="*/ 0 w 2616"/>
                <a:gd name="T85" fmla="*/ 1 h 396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616" h="3962">
                  <a:moveTo>
                    <a:pt x="1638" y="3482"/>
                  </a:moveTo>
                  <a:lnTo>
                    <a:pt x="2616" y="0"/>
                  </a:lnTo>
                  <a:lnTo>
                    <a:pt x="3" y="0"/>
                  </a:lnTo>
                  <a:lnTo>
                    <a:pt x="0" y="3962"/>
                  </a:lnTo>
                  <a:lnTo>
                    <a:pt x="96" y="3962"/>
                  </a:lnTo>
                  <a:lnTo>
                    <a:pt x="96" y="2447"/>
                  </a:lnTo>
                  <a:lnTo>
                    <a:pt x="405" y="2447"/>
                  </a:lnTo>
                  <a:lnTo>
                    <a:pt x="421" y="2447"/>
                  </a:lnTo>
                  <a:lnTo>
                    <a:pt x="466" y="2449"/>
                  </a:lnTo>
                  <a:lnTo>
                    <a:pt x="529" y="2458"/>
                  </a:lnTo>
                  <a:lnTo>
                    <a:pt x="602" y="2477"/>
                  </a:lnTo>
                  <a:lnTo>
                    <a:pt x="678" y="2513"/>
                  </a:lnTo>
                  <a:lnTo>
                    <a:pt x="748" y="2573"/>
                  </a:lnTo>
                  <a:lnTo>
                    <a:pt x="804" y="2656"/>
                  </a:lnTo>
                  <a:lnTo>
                    <a:pt x="828" y="2719"/>
                  </a:lnTo>
                  <a:lnTo>
                    <a:pt x="842" y="2790"/>
                  </a:lnTo>
                  <a:lnTo>
                    <a:pt x="850" y="2898"/>
                  </a:lnTo>
                  <a:lnTo>
                    <a:pt x="850" y="3002"/>
                  </a:lnTo>
                  <a:lnTo>
                    <a:pt x="842" y="3098"/>
                  </a:lnTo>
                  <a:lnTo>
                    <a:pt x="828" y="3171"/>
                  </a:lnTo>
                  <a:lnTo>
                    <a:pt x="817" y="3206"/>
                  </a:lnTo>
                  <a:lnTo>
                    <a:pt x="805" y="3228"/>
                  </a:lnTo>
                  <a:lnTo>
                    <a:pt x="779" y="3270"/>
                  </a:lnTo>
                  <a:lnTo>
                    <a:pt x="736" y="3322"/>
                  </a:lnTo>
                  <a:lnTo>
                    <a:pt x="675" y="3373"/>
                  </a:lnTo>
                  <a:lnTo>
                    <a:pt x="597" y="3408"/>
                  </a:lnTo>
                  <a:lnTo>
                    <a:pt x="496" y="3418"/>
                  </a:lnTo>
                  <a:lnTo>
                    <a:pt x="470" y="3418"/>
                  </a:lnTo>
                  <a:lnTo>
                    <a:pt x="421" y="3416"/>
                  </a:lnTo>
                  <a:lnTo>
                    <a:pt x="395" y="3414"/>
                  </a:lnTo>
                  <a:lnTo>
                    <a:pt x="395" y="3948"/>
                  </a:lnTo>
                  <a:lnTo>
                    <a:pt x="1117" y="3948"/>
                  </a:lnTo>
                  <a:lnTo>
                    <a:pt x="1104" y="3945"/>
                  </a:lnTo>
                  <a:lnTo>
                    <a:pt x="1073" y="3931"/>
                  </a:lnTo>
                  <a:lnTo>
                    <a:pt x="1031" y="3907"/>
                  </a:lnTo>
                  <a:lnTo>
                    <a:pt x="984" y="3867"/>
                  </a:lnTo>
                  <a:lnTo>
                    <a:pt x="943" y="3808"/>
                  </a:lnTo>
                  <a:lnTo>
                    <a:pt x="911" y="3728"/>
                  </a:lnTo>
                  <a:lnTo>
                    <a:pt x="899" y="3623"/>
                  </a:lnTo>
                  <a:lnTo>
                    <a:pt x="899" y="3609"/>
                  </a:lnTo>
                  <a:lnTo>
                    <a:pt x="899" y="3569"/>
                  </a:lnTo>
                  <a:lnTo>
                    <a:pt x="899" y="3507"/>
                  </a:lnTo>
                  <a:lnTo>
                    <a:pt x="899" y="3428"/>
                  </a:lnTo>
                  <a:lnTo>
                    <a:pt x="899" y="3340"/>
                  </a:lnTo>
                  <a:lnTo>
                    <a:pt x="899" y="3242"/>
                  </a:lnTo>
                  <a:lnTo>
                    <a:pt x="899" y="3143"/>
                  </a:lnTo>
                  <a:lnTo>
                    <a:pt x="899" y="3046"/>
                  </a:lnTo>
                  <a:lnTo>
                    <a:pt x="899" y="2957"/>
                  </a:lnTo>
                  <a:lnTo>
                    <a:pt x="899" y="2879"/>
                  </a:lnTo>
                  <a:lnTo>
                    <a:pt x="899" y="2816"/>
                  </a:lnTo>
                  <a:lnTo>
                    <a:pt x="899" y="2776"/>
                  </a:lnTo>
                  <a:lnTo>
                    <a:pt x="899" y="2762"/>
                  </a:lnTo>
                  <a:lnTo>
                    <a:pt x="897" y="2747"/>
                  </a:lnTo>
                  <a:lnTo>
                    <a:pt x="899" y="2708"/>
                  </a:lnTo>
                  <a:lnTo>
                    <a:pt x="908" y="2654"/>
                  </a:lnTo>
                  <a:lnTo>
                    <a:pt x="929" y="2593"/>
                  </a:lnTo>
                  <a:lnTo>
                    <a:pt x="969" y="2531"/>
                  </a:lnTo>
                  <a:lnTo>
                    <a:pt x="1033" y="2477"/>
                  </a:lnTo>
                  <a:lnTo>
                    <a:pt x="1127" y="2440"/>
                  </a:lnTo>
                  <a:lnTo>
                    <a:pt x="1139" y="2437"/>
                  </a:lnTo>
                  <a:lnTo>
                    <a:pt x="1172" y="2428"/>
                  </a:lnTo>
                  <a:lnTo>
                    <a:pt x="1223" y="2421"/>
                  </a:lnTo>
                  <a:lnTo>
                    <a:pt x="1285" y="2418"/>
                  </a:lnTo>
                  <a:lnTo>
                    <a:pt x="1355" y="2425"/>
                  </a:lnTo>
                  <a:lnTo>
                    <a:pt x="1426" y="2446"/>
                  </a:lnTo>
                  <a:lnTo>
                    <a:pt x="1494" y="2486"/>
                  </a:lnTo>
                  <a:lnTo>
                    <a:pt x="1557" y="2550"/>
                  </a:lnTo>
                  <a:lnTo>
                    <a:pt x="1565" y="2559"/>
                  </a:lnTo>
                  <a:lnTo>
                    <a:pt x="1588" y="2592"/>
                  </a:lnTo>
                  <a:lnTo>
                    <a:pt x="1612" y="2654"/>
                  </a:lnTo>
                  <a:lnTo>
                    <a:pt x="1628" y="2755"/>
                  </a:lnTo>
                  <a:lnTo>
                    <a:pt x="1624" y="2898"/>
                  </a:lnTo>
                  <a:lnTo>
                    <a:pt x="1550" y="2898"/>
                  </a:lnTo>
                  <a:lnTo>
                    <a:pt x="1411" y="2896"/>
                  </a:lnTo>
                  <a:lnTo>
                    <a:pt x="1334" y="2894"/>
                  </a:lnTo>
                  <a:lnTo>
                    <a:pt x="1334" y="2755"/>
                  </a:lnTo>
                  <a:lnTo>
                    <a:pt x="1331" y="2738"/>
                  </a:lnTo>
                  <a:lnTo>
                    <a:pt x="1311" y="2705"/>
                  </a:lnTo>
                  <a:lnTo>
                    <a:pt x="1266" y="2687"/>
                  </a:lnTo>
                  <a:lnTo>
                    <a:pt x="1221" y="2701"/>
                  </a:lnTo>
                  <a:lnTo>
                    <a:pt x="1204" y="2733"/>
                  </a:lnTo>
                  <a:lnTo>
                    <a:pt x="1200" y="2776"/>
                  </a:lnTo>
                  <a:lnTo>
                    <a:pt x="1200" y="2792"/>
                  </a:lnTo>
                  <a:lnTo>
                    <a:pt x="1200" y="2839"/>
                  </a:lnTo>
                  <a:lnTo>
                    <a:pt x="1200" y="2908"/>
                  </a:lnTo>
                  <a:lnTo>
                    <a:pt x="1200" y="2997"/>
                  </a:lnTo>
                  <a:lnTo>
                    <a:pt x="1200" y="3096"/>
                  </a:lnTo>
                  <a:lnTo>
                    <a:pt x="1200" y="3202"/>
                  </a:lnTo>
                  <a:lnTo>
                    <a:pt x="1200" y="3308"/>
                  </a:lnTo>
                  <a:lnTo>
                    <a:pt x="1200" y="3409"/>
                  </a:lnTo>
                  <a:lnTo>
                    <a:pt x="1200" y="3496"/>
                  </a:lnTo>
                  <a:lnTo>
                    <a:pt x="1200" y="3568"/>
                  </a:lnTo>
                  <a:lnTo>
                    <a:pt x="1200" y="3613"/>
                  </a:lnTo>
                  <a:lnTo>
                    <a:pt x="1200" y="3630"/>
                  </a:lnTo>
                  <a:lnTo>
                    <a:pt x="1202" y="3649"/>
                  </a:lnTo>
                  <a:lnTo>
                    <a:pt x="1216" y="3688"/>
                  </a:lnTo>
                  <a:lnTo>
                    <a:pt x="1263" y="3717"/>
                  </a:lnTo>
                  <a:lnTo>
                    <a:pt x="1303" y="3714"/>
                  </a:lnTo>
                  <a:lnTo>
                    <a:pt x="1336" y="3688"/>
                  </a:lnTo>
                  <a:lnTo>
                    <a:pt x="1350" y="3642"/>
                  </a:lnTo>
                  <a:lnTo>
                    <a:pt x="1350" y="3576"/>
                  </a:lnTo>
                  <a:lnTo>
                    <a:pt x="1350" y="3456"/>
                  </a:lnTo>
                  <a:lnTo>
                    <a:pt x="1350" y="3390"/>
                  </a:lnTo>
                  <a:lnTo>
                    <a:pt x="1268" y="3390"/>
                  </a:lnTo>
                  <a:lnTo>
                    <a:pt x="1268" y="3127"/>
                  </a:lnTo>
                  <a:lnTo>
                    <a:pt x="1638" y="3127"/>
                  </a:lnTo>
                  <a:lnTo>
                    <a:pt x="1638" y="3482"/>
                  </a:lnTo>
                  <a:lnTo>
                    <a:pt x="1649" y="3482"/>
                  </a:lnTo>
                  <a:lnTo>
                    <a:pt x="1638" y="3482"/>
                  </a:lnTo>
                  <a:close/>
                </a:path>
              </a:pathLst>
            </a:custGeom>
            <a:solidFill>
              <a:srgbClr val="0079B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11" name="Freeform 62"/>
            <p:cNvSpPr>
              <a:spLocks noEditPoints="1"/>
            </p:cNvSpPr>
            <p:nvPr/>
          </p:nvSpPr>
          <p:spPr bwMode="auto">
            <a:xfrm>
              <a:off x="19995" y="1044"/>
              <a:ext cx="231" cy="231"/>
            </a:xfrm>
            <a:custGeom>
              <a:avLst/>
              <a:gdLst>
                <a:gd name="T0" fmla="*/ 1 w 461"/>
                <a:gd name="T1" fmla="*/ 1 h 460"/>
                <a:gd name="T2" fmla="*/ 1 w 461"/>
                <a:gd name="T3" fmla="*/ 1 h 460"/>
                <a:gd name="T4" fmla="*/ 1 w 461"/>
                <a:gd name="T5" fmla="*/ 1 h 460"/>
                <a:gd name="T6" fmla="*/ 1 w 461"/>
                <a:gd name="T7" fmla="*/ 1 h 460"/>
                <a:gd name="T8" fmla="*/ 1 w 461"/>
                <a:gd name="T9" fmla="*/ 1 h 460"/>
                <a:gd name="T10" fmla="*/ 1 w 461"/>
                <a:gd name="T11" fmla="*/ 1 h 460"/>
                <a:gd name="T12" fmla="*/ 1 w 461"/>
                <a:gd name="T13" fmla="*/ 1 h 460"/>
                <a:gd name="T14" fmla="*/ 1 w 461"/>
                <a:gd name="T15" fmla="*/ 1 h 460"/>
                <a:gd name="T16" fmla="*/ 1 w 461"/>
                <a:gd name="T17" fmla="*/ 1 h 460"/>
                <a:gd name="T18" fmla="*/ 1 w 461"/>
                <a:gd name="T19" fmla="*/ 1 h 460"/>
                <a:gd name="T20" fmla="*/ 0 w 461"/>
                <a:gd name="T21" fmla="*/ 1 h 460"/>
                <a:gd name="T22" fmla="*/ 1 w 461"/>
                <a:gd name="T23" fmla="*/ 1 h 460"/>
                <a:gd name="T24" fmla="*/ 1 w 461"/>
                <a:gd name="T25" fmla="*/ 1 h 460"/>
                <a:gd name="T26" fmla="*/ 1 w 461"/>
                <a:gd name="T27" fmla="*/ 1 h 460"/>
                <a:gd name="T28" fmla="*/ 1 w 461"/>
                <a:gd name="T29" fmla="*/ 1 h 460"/>
                <a:gd name="T30" fmla="*/ 1 w 461"/>
                <a:gd name="T31" fmla="*/ 1 h 460"/>
                <a:gd name="T32" fmla="*/ 1 w 461"/>
                <a:gd name="T33" fmla="*/ 1 h 460"/>
                <a:gd name="T34" fmla="*/ 1 w 461"/>
                <a:gd name="T35" fmla="*/ 1 h 460"/>
                <a:gd name="T36" fmla="*/ 1 w 461"/>
                <a:gd name="T37" fmla="*/ 1 h 460"/>
                <a:gd name="T38" fmla="*/ 1 w 461"/>
                <a:gd name="T39" fmla="*/ 0 h 460"/>
                <a:gd name="T40" fmla="*/ 1 w 461"/>
                <a:gd name="T41" fmla="*/ 1 h 460"/>
                <a:gd name="T42" fmla="*/ 1 w 461"/>
                <a:gd name="T43" fmla="*/ 1 h 460"/>
                <a:gd name="T44" fmla="*/ 0 w 461"/>
                <a:gd name="T45" fmla="*/ 1 h 460"/>
                <a:gd name="T46" fmla="*/ 1 w 461"/>
                <a:gd name="T47" fmla="*/ 1 h 460"/>
                <a:gd name="T48" fmla="*/ 1 w 461"/>
                <a:gd name="T49" fmla="*/ 1 h 460"/>
                <a:gd name="T50" fmla="*/ 1 w 461"/>
                <a:gd name="T51" fmla="*/ 1 h 460"/>
                <a:gd name="T52" fmla="*/ 1 w 461"/>
                <a:gd name="T53" fmla="*/ 1 h 460"/>
                <a:gd name="T54" fmla="*/ 1 w 461"/>
                <a:gd name="T55" fmla="*/ 1 h 460"/>
                <a:gd name="T56" fmla="*/ 1 w 461"/>
                <a:gd name="T57" fmla="*/ 1 h 460"/>
                <a:gd name="T58" fmla="*/ 1 w 461"/>
                <a:gd name="T59" fmla="*/ 1 h 460"/>
                <a:gd name="T60" fmla="*/ 1 w 461"/>
                <a:gd name="T61" fmla="*/ 1 h 460"/>
                <a:gd name="T62" fmla="*/ 1 w 461"/>
                <a:gd name="T63" fmla="*/ 1 h 460"/>
                <a:gd name="T64" fmla="*/ 1 w 461"/>
                <a:gd name="T65" fmla="*/ 1 h 460"/>
                <a:gd name="T66" fmla="*/ 1 w 461"/>
                <a:gd name="T67" fmla="*/ 1 h 460"/>
                <a:gd name="T68" fmla="*/ 1 w 461"/>
                <a:gd name="T69" fmla="*/ 1 h 460"/>
                <a:gd name="T70" fmla="*/ 1 w 461"/>
                <a:gd name="T71" fmla="*/ 1 h 460"/>
                <a:gd name="T72" fmla="*/ 1 w 461"/>
                <a:gd name="T73" fmla="*/ 1 h 460"/>
                <a:gd name="T74" fmla="*/ 1 w 461"/>
                <a:gd name="T75" fmla="*/ 1 h 460"/>
                <a:gd name="T76" fmla="*/ 1 w 461"/>
                <a:gd name="T77" fmla="*/ 1 h 460"/>
                <a:gd name="T78" fmla="*/ 1 w 461"/>
                <a:gd name="T79" fmla="*/ 1 h 460"/>
                <a:gd name="T80" fmla="*/ 1 w 461"/>
                <a:gd name="T81" fmla="*/ 1 h 460"/>
                <a:gd name="T82" fmla="*/ 1 w 461"/>
                <a:gd name="T83" fmla="*/ 1 h 460"/>
                <a:gd name="T84" fmla="*/ 1 w 461"/>
                <a:gd name="T85" fmla="*/ 1 h 460"/>
                <a:gd name="T86" fmla="*/ 1 w 461"/>
                <a:gd name="T87" fmla="*/ 1 h 46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61" h="460">
                  <a:moveTo>
                    <a:pt x="42" y="228"/>
                  </a:moveTo>
                  <a:lnTo>
                    <a:pt x="56" y="153"/>
                  </a:lnTo>
                  <a:lnTo>
                    <a:pt x="96" y="91"/>
                  </a:lnTo>
                  <a:lnTo>
                    <a:pt x="157" y="49"/>
                  </a:lnTo>
                  <a:lnTo>
                    <a:pt x="231" y="35"/>
                  </a:lnTo>
                  <a:lnTo>
                    <a:pt x="306" y="49"/>
                  </a:lnTo>
                  <a:lnTo>
                    <a:pt x="365" y="91"/>
                  </a:lnTo>
                  <a:lnTo>
                    <a:pt x="405" y="153"/>
                  </a:lnTo>
                  <a:lnTo>
                    <a:pt x="419" y="228"/>
                  </a:lnTo>
                  <a:lnTo>
                    <a:pt x="405" y="306"/>
                  </a:lnTo>
                  <a:lnTo>
                    <a:pt x="365" y="369"/>
                  </a:lnTo>
                  <a:lnTo>
                    <a:pt x="306" y="411"/>
                  </a:lnTo>
                  <a:lnTo>
                    <a:pt x="231" y="425"/>
                  </a:lnTo>
                  <a:lnTo>
                    <a:pt x="157" y="411"/>
                  </a:lnTo>
                  <a:lnTo>
                    <a:pt x="96" y="369"/>
                  </a:lnTo>
                  <a:lnTo>
                    <a:pt x="56" y="306"/>
                  </a:lnTo>
                  <a:lnTo>
                    <a:pt x="42" y="228"/>
                  </a:lnTo>
                  <a:close/>
                  <a:moveTo>
                    <a:pt x="0" y="228"/>
                  </a:moveTo>
                  <a:lnTo>
                    <a:pt x="12" y="303"/>
                  </a:lnTo>
                  <a:lnTo>
                    <a:pt x="45" y="367"/>
                  </a:lnTo>
                  <a:lnTo>
                    <a:pt x="96" y="416"/>
                  </a:lnTo>
                  <a:lnTo>
                    <a:pt x="158" y="447"/>
                  </a:lnTo>
                  <a:lnTo>
                    <a:pt x="231" y="460"/>
                  </a:lnTo>
                  <a:lnTo>
                    <a:pt x="303" y="447"/>
                  </a:lnTo>
                  <a:lnTo>
                    <a:pt x="367" y="416"/>
                  </a:lnTo>
                  <a:lnTo>
                    <a:pt x="416" y="367"/>
                  </a:lnTo>
                  <a:lnTo>
                    <a:pt x="449" y="303"/>
                  </a:lnTo>
                  <a:lnTo>
                    <a:pt x="461" y="228"/>
                  </a:lnTo>
                  <a:lnTo>
                    <a:pt x="449" y="155"/>
                  </a:lnTo>
                  <a:lnTo>
                    <a:pt x="416" y="93"/>
                  </a:lnTo>
                  <a:lnTo>
                    <a:pt x="367" y="44"/>
                  </a:lnTo>
                  <a:lnTo>
                    <a:pt x="303" y="12"/>
                  </a:lnTo>
                  <a:lnTo>
                    <a:pt x="231" y="0"/>
                  </a:lnTo>
                  <a:lnTo>
                    <a:pt x="158" y="12"/>
                  </a:lnTo>
                  <a:lnTo>
                    <a:pt x="96" y="44"/>
                  </a:lnTo>
                  <a:lnTo>
                    <a:pt x="45" y="93"/>
                  </a:lnTo>
                  <a:lnTo>
                    <a:pt x="12" y="155"/>
                  </a:lnTo>
                  <a:lnTo>
                    <a:pt x="0" y="228"/>
                  </a:lnTo>
                  <a:close/>
                  <a:moveTo>
                    <a:pt x="141" y="364"/>
                  </a:moveTo>
                  <a:lnTo>
                    <a:pt x="183" y="364"/>
                  </a:lnTo>
                  <a:lnTo>
                    <a:pt x="183" y="247"/>
                  </a:lnTo>
                  <a:lnTo>
                    <a:pt x="228" y="247"/>
                  </a:lnTo>
                  <a:lnTo>
                    <a:pt x="301" y="364"/>
                  </a:lnTo>
                  <a:lnTo>
                    <a:pt x="346" y="364"/>
                  </a:lnTo>
                  <a:lnTo>
                    <a:pt x="325" y="333"/>
                  </a:lnTo>
                  <a:lnTo>
                    <a:pt x="289" y="275"/>
                  </a:lnTo>
                  <a:lnTo>
                    <a:pt x="270" y="244"/>
                  </a:lnTo>
                  <a:lnTo>
                    <a:pt x="304" y="235"/>
                  </a:lnTo>
                  <a:lnTo>
                    <a:pt x="331" y="213"/>
                  </a:lnTo>
                  <a:lnTo>
                    <a:pt x="339" y="173"/>
                  </a:lnTo>
                  <a:lnTo>
                    <a:pt x="329" y="131"/>
                  </a:lnTo>
                  <a:lnTo>
                    <a:pt x="298" y="105"/>
                  </a:lnTo>
                  <a:lnTo>
                    <a:pt x="245" y="96"/>
                  </a:lnTo>
                  <a:lnTo>
                    <a:pt x="219" y="96"/>
                  </a:lnTo>
                  <a:lnTo>
                    <a:pt x="169" y="96"/>
                  </a:lnTo>
                  <a:lnTo>
                    <a:pt x="141" y="96"/>
                  </a:lnTo>
                  <a:lnTo>
                    <a:pt x="141" y="364"/>
                  </a:lnTo>
                  <a:close/>
                  <a:moveTo>
                    <a:pt x="183" y="129"/>
                  </a:moveTo>
                  <a:lnTo>
                    <a:pt x="198" y="129"/>
                  </a:lnTo>
                  <a:lnTo>
                    <a:pt x="224" y="129"/>
                  </a:lnTo>
                  <a:lnTo>
                    <a:pt x="238" y="129"/>
                  </a:lnTo>
                  <a:lnTo>
                    <a:pt x="266" y="133"/>
                  </a:lnTo>
                  <a:lnTo>
                    <a:pt x="289" y="145"/>
                  </a:lnTo>
                  <a:lnTo>
                    <a:pt x="298" y="171"/>
                  </a:lnTo>
                  <a:lnTo>
                    <a:pt x="287" y="202"/>
                  </a:lnTo>
                  <a:lnTo>
                    <a:pt x="261" y="213"/>
                  </a:lnTo>
                  <a:lnTo>
                    <a:pt x="226" y="216"/>
                  </a:lnTo>
                  <a:lnTo>
                    <a:pt x="216" y="216"/>
                  </a:lnTo>
                  <a:lnTo>
                    <a:pt x="195" y="216"/>
                  </a:lnTo>
                  <a:lnTo>
                    <a:pt x="183" y="216"/>
                  </a:lnTo>
                  <a:lnTo>
                    <a:pt x="183" y="129"/>
                  </a:lnTo>
                  <a:close/>
                </a:path>
              </a:pathLst>
            </a:custGeom>
            <a:solidFill>
              <a:srgbClr val="0079B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grpSp>
      <p:sp>
        <p:nvSpPr>
          <p:cNvPr id="12" name="Line 2"/>
          <p:cNvSpPr>
            <a:spLocks noChangeShapeType="1"/>
          </p:cNvSpPr>
          <p:nvPr/>
        </p:nvSpPr>
        <p:spPr bwMode="auto">
          <a:xfrm>
            <a:off x="8" y="3429000"/>
            <a:ext cx="9140825" cy="0"/>
          </a:xfrm>
          <a:prstGeom prst="line">
            <a:avLst/>
          </a:prstGeom>
          <a:noFill/>
          <a:ln w="25400">
            <a:solidFill>
              <a:srgbClr val="FAA534"/>
            </a:solidFill>
            <a:round/>
            <a:headEnd/>
            <a:tailEnd/>
          </a:ln>
          <a:extLst>
            <a:ext uri="{909E8E84-426E-40DD-AFC4-6F175D3DCCD1}">
              <a14:hiddenFill xmlns:a14="http://schemas.microsoft.com/office/drawing/2010/main">
                <a:noFill/>
              </a14:hiddenFill>
            </a:ext>
          </a:extLst>
        </p:spPr>
        <p:txBody>
          <a:bodyPr wrap="none" lIns="91268" tIns="45634" rIns="91268" bIns="45634" anchor="ct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3151" name="Rectangle 79"/>
          <p:cNvSpPr>
            <a:spLocks noGrp="1" noChangeArrowheads="1"/>
          </p:cNvSpPr>
          <p:nvPr>
            <p:ph type="subTitle" idx="1"/>
          </p:nvPr>
        </p:nvSpPr>
        <p:spPr>
          <a:xfrm>
            <a:off x="2806700" y="4724400"/>
            <a:ext cx="5867400" cy="762000"/>
          </a:xfrm>
        </p:spPr>
        <p:txBody>
          <a:bodyPr lIns="228174"/>
          <a:lstStyle>
            <a:lvl1pPr algn="r">
              <a:defRPr b="0" cap="all" baseline="0">
                <a:solidFill>
                  <a:srgbClr val="006699"/>
                </a:solidFill>
              </a:defRPr>
            </a:lvl1pPr>
          </a:lstStyle>
          <a:p>
            <a:r>
              <a:rPr lang="en-US"/>
              <a:t>Click to edit Master subtitle style</a:t>
            </a:r>
          </a:p>
        </p:txBody>
      </p:sp>
      <p:sp>
        <p:nvSpPr>
          <p:cNvPr id="3074" name="Rectangle 2"/>
          <p:cNvSpPr>
            <a:spLocks noGrp="1" noChangeArrowheads="1"/>
          </p:cNvSpPr>
          <p:nvPr>
            <p:ph type="ctrTitle"/>
          </p:nvPr>
        </p:nvSpPr>
        <p:spPr>
          <a:xfrm>
            <a:off x="2790833" y="3505202"/>
            <a:ext cx="5895975" cy="1046440"/>
          </a:xfrm>
        </p:spPr>
        <p:txBody>
          <a:bodyPr lIns="228130" bIns="0" anchor="t">
            <a:spAutoFit/>
          </a:bodyPr>
          <a:lstStyle>
            <a:lvl1pPr algn="r">
              <a:defRPr sz="3400">
                <a:solidFill>
                  <a:srgbClr val="006699"/>
                </a:solidFill>
              </a:defRPr>
            </a:lvl1pPr>
          </a:lstStyle>
          <a:p>
            <a:r>
              <a:rPr lang="en-US"/>
              <a:t>Click to edit Master title style</a:t>
            </a:r>
          </a:p>
        </p:txBody>
      </p:sp>
      <p:sp>
        <p:nvSpPr>
          <p:cNvPr id="13" name="TextBox 12"/>
          <p:cNvSpPr txBox="1"/>
          <p:nvPr userDrawn="1"/>
        </p:nvSpPr>
        <p:spPr>
          <a:xfrm>
            <a:off x="8" y="6553200"/>
            <a:ext cx="9140825" cy="261610"/>
          </a:xfrm>
          <a:prstGeom prst="rect">
            <a:avLst/>
          </a:prstGeom>
          <a:noFill/>
        </p:spPr>
        <p:txBody>
          <a:bodyPr wrap="square" rtlCol="0">
            <a:spAutoFit/>
          </a:bodyPr>
          <a:lstStyle/>
          <a:p>
            <a:pPr algn="ctr" defTabSz="912689"/>
            <a:r>
              <a:rPr lang="en-US" sz="1100">
                <a:solidFill>
                  <a:srgbClr val="FF0000"/>
                </a:solidFill>
              </a:rPr>
              <a:t>Internal &amp; Confidential</a:t>
            </a:r>
          </a:p>
        </p:txBody>
      </p:sp>
    </p:spTree>
    <p:extLst>
      <p:ext uri="{BB962C8B-B14F-4D97-AF65-F5344CB8AC3E}">
        <p14:creationId xmlns:p14="http://schemas.microsoft.com/office/powerpoint/2010/main" val="41738838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Box 4"/>
          <p:cNvSpPr txBox="1"/>
          <p:nvPr/>
        </p:nvSpPr>
        <p:spPr>
          <a:xfrm>
            <a:off x="8531225" y="6655936"/>
            <a:ext cx="609600" cy="250203"/>
          </a:xfrm>
          <a:prstGeom prst="rect">
            <a:avLst/>
          </a:prstGeom>
          <a:noFill/>
        </p:spPr>
        <p:txBody>
          <a:bodyPr lIns="91268" tIns="45634" rIns="91268" bIns="45634">
            <a:spAutoFit/>
          </a:bodyPr>
          <a:lstStyle>
            <a:lvl1pPr eaLnBrk="0" hangingPunct="0">
              <a:defRPr sz="1600">
                <a:solidFill>
                  <a:srgbClr val="333333"/>
                </a:solidFill>
                <a:latin typeface="Arial" charset="0"/>
                <a:ea typeface="Arial Unicode MS" pitchFamily="34" charset="-128"/>
                <a:cs typeface="Arial Unicode MS" pitchFamily="34" charset="-128"/>
              </a:defRPr>
            </a:lvl1pPr>
            <a:lvl2pPr marL="742950" indent="-285750" eaLnBrk="0" hangingPunct="0">
              <a:defRPr sz="1600">
                <a:solidFill>
                  <a:srgbClr val="333333"/>
                </a:solidFill>
                <a:latin typeface="Arial" charset="0"/>
                <a:ea typeface="Arial Unicode MS" pitchFamily="34" charset="-128"/>
                <a:cs typeface="Arial Unicode MS" pitchFamily="34" charset="-128"/>
              </a:defRPr>
            </a:lvl2pPr>
            <a:lvl3pPr marL="1143000" indent="-228600" eaLnBrk="0" hangingPunct="0">
              <a:defRPr sz="1600">
                <a:solidFill>
                  <a:srgbClr val="333333"/>
                </a:solidFill>
                <a:latin typeface="Arial" charset="0"/>
                <a:ea typeface="Arial Unicode MS" pitchFamily="34" charset="-128"/>
                <a:cs typeface="Arial Unicode MS" pitchFamily="34" charset="-128"/>
              </a:defRPr>
            </a:lvl3pPr>
            <a:lvl4pPr marL="1600200" indent="-228600" eaLnBrk="0" hangingPunct="0">
              <a:defRPr sz="1600">
                <a:solidFill>
                  <a:srgbClr val="333333"/>
                </a:solidFill>
                <a:latin typeface="Arial" charset="0"/>
                <a:ea typeface="Arial Unicode MS" pitchFamily="34" charset="-128"/>
                <a:cs typeface="Arial Unicode MS" pitchFamily="34" charset="-128"/>
              </a:defRPr>
            </a:lvl4pPr>
            <a:lvl5pPr marL="2057400" indent="-228600" eaLnBrk="0" hangingPunct="0">
              <a:defRPr sz="1600">
                <a:solidFill>
                  <a:srgbClr val="333333"/>
                </a:solidFill>
                <a:latin typeface="Arial" charset="0"/>
                <a:ea typeface="Arial Unicode MS" pitchFamily="34" charset="-128"/>
                <a:cs typeface="Arial Unicode MS" pitchFamily="34" charset="-128"/>
              </a:defRPr>
            </a:lvl5pPr>
            <a:lvl6pPr marL="25146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6pPr>
            <a:lvl7pPr marL="29718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7pPr>
            <a:lvl8pPr marL="34290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8pPr>
            <a:lvl9pPr marL="38862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9pPr>
          </a:lstStyle>
          <a:p>
            <a:pPr algn="r" defTabSz="912689" fontAlgn="base">
              <a:spcBef>
                <a:spcPct val="0"/>
              </a:spcBef>
              <a:spcAft>
                <a:spcPct val="0"/>
              </a:spcAft>
              <a:defRPr/>
            </a:pPr>
            <a:fld id="{3DB9886C-FA14-4F8F-98AE-33BE7DDA4D96}" type="slidenum">
              <a:rPr lang="en-US" sz="1000" smtClean="0"/>
              <a:pPr algn="r" defTabSz="912689" fontAlgn="base">
                <a:spcBef>
                  <a:spcPct val="0"/>
                </a:spcBef>
                <a:spcAft>
                  <a:spcPct val="0"/>
                </a:spcAft>
                <a:defRPr/>
              </a:pPr>
              <a:t>‹#›</a:t>
            </a:fld>
            <a:endParaRPr lang="en-US" sz="1000"/>
          </a:p>
        </p:txBody>
      </p:sp>
    </p:spTree>
    <p:extLst>
      <p:ext uri="{BB962C8B-B14F-4D97-AF65-F5344CB8AC3E}">
        <p14:creationId xmlns:p14="http://schemas.microsoft.com/office/powerpoint/2010/main" val="3080990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50958"/>
            <a:ext cx="4038600" cy="4679950"/>
          </a:xfrm>
        </p:spPr>
        <p:txBody>
          <a:bodyPr/>
          <a:lstStyle>
            <a:lvl1pPr>
              <a:defRPr sz="1600"/>
            </a:lvl1pPr>
            <a:lvl2pPr>
              <a:defRPr sz="1400"/>
            </a:lvl2pPr>
            <a:lvl3pPr>
              <a:defRPr sz="1200"/>
            </a:lvl3pPr>
            <a:lvl4pPr>
              <a:defRPr sz="1000"/>
            </a:lvl4pPr>
            <a:lvl5pPr>
              <a:defRPr sz="9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50958"/>
            <a:ext cx="4038600" cy="4679950"/>
          </a:xfrm>
        </p:spPr>
        <p:txBody>
          <a:bodyPr/>
          <a:lstStyle>
            <a:lvl1pPr>
              <a:defRPr sz="1600"/>
            </a:lvl1pPr>
            <a:lvl2pPr>
              <a:defRPr sz="1400"/>
            </a:lvl2pPr>
            <a:lvl3pPr>
              <a:defRPr sz="1200"/>
            </a:lvl3pPr>
            <a:lvl4pPr>
              <a:defRPr sz="1000"/>
            </a:lvl4pPr>
            <a:lvl5pPr>
              <a:defRPr sz="9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5846031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50958"/>
            <a:ext cx="4038600" cy="4679950"/>
          </a:xfrm>
        </p:spPr>
        <p:txBody>
          <a:bodyPr/>
          <a:lstStyle>
            <a:lvl1pPr>
              <a:defRPr sz="1600"/>
            </a:lvl1pPr>
            <a:lvl2pPr>
              <a:defRPr sz="1400"/>
            </a:lvl2pPr>
            <a:lvl3pPr>
              <a:defRPr sz="1200"/>
            </a:lvl3pPr>
            <a:lvl4pPr>
              <a:defRPr sz="1000"/>
            </a:lvl4pPr>
            <a:lvl5pPr>
              <a:defRPr sz="9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50958"/>
            <a:ext cx="4038600" cy="4679950"/>
          </a:xfrm>
        </p:spPr>
        <p:txBody>
          <a:bodyPr/>
          <a:lstStyle>
            <a:lvl1pPr>
              <a:defRPr sz="1600"/>
            </a:lvl1pPr>
            <a:lvl2pPr>
              <a:defRPr sz="1400"/>
            </a:lvl2pPr>
            <a:lvl3pPr>
              <a:defRPr sz="1200"/>
            </a:lvl3pPr>
            <a:lvl4pPr>
              <a:defRPr sz="1000"/>
            </a:lvl4pPr>
            <a:lvl5pPr>
              <a:defRPr sz="9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Box 4"/>
          <p:cNvSpPr txBox="1"/>
          <p:nvPr/>
        </p:nvSpPr>
        <p:spPr>
          <a:xfrm>
            <a:off x="8531225" y="6655936"/>
            <a:ext cx="609600" cy="250203"/>
          </a:xfrm>
          <a:prstGeom prst="rect">
            <a:avLst/>
          </a:prstGeom>
          <a:noFill/>
        </p:spPr>
        <p:txBody>
          <a:bodyPr lIns="91268" tIns="45634" rIns="91268" bIns="45634">
            <a:spAutoFit/>
          </a:bodyPr>
          <a:lstStyle>
            <a:lvl1pPr eaLnBrk="0" hangingPunct="0">
              <a:defRPr sz="1600">
                <a:solidFill>
                  <a:srgbClr val="333333"/>
                </a:solidFill>
                <a:latin typeface="Arial" charset="0"/>
                <a:ea typeface="Arial Unicode MS" pitchFamily="34" charset="-128"/>
                <a:cs typeface="Arial Unicode MS" pitchFamily="34" charset="-128"/>
              </a:defRPr>
            </a:lvl1pPr>
            <a:lvl2pPr marL="742950" indent="-285750" eaLnBrk="0" hangingPunct="0">
              <a:defRPr sz="1600">
                <a:solidFill>
                  <a:srgbClr val="333333"/>
                </a:solidFill>
                <a:latin typeface="Arial" charset="0"/>
                <a:ea typeface="Arial Unicode MS" pitchFamily="34" charset="-128"/>
                <a:cs typeface="Arial Unicode MS" pitchFamily="34" charset="-128"/>
              </a:defRPr>
            </a:lvl2pPr>
            <a:lvl3pPr marL="1143000" indent="-228600" eaLnBrk="0" hangingPunct="0">
              <a:defRPr sz="1600">
                <a:solidFill>
                  <a:srgbClr val="333333"/>
                </a:solidFill>
                <a:latin typeface="Arial" charset="0"/>
                <a:ea typeface="Arial Unicode MS" pitchFamily="34" charset="-128"/>
                <a:cs typeface="Arial Unicode MS" pitchFamily="34" charset="-128"/>
              </a:defRPr>
            </a:lvl3pPr>
            <a:lvl4pPr marL="1600200" indent="-228600" eaLnBrk="0" hangingPunct="0">
              <a:defRPr sz="1600">
                <a:solidFill>
                  <a:srgbClr val="333333"/>
                </a:solidFill>
                <a:latin typeface="Arial" charset="0"/>
                <a:ea typeface="Arial Unicode MS" pitchFamily="34" charset="-128"/>
                <a:cs typeface="Arial Unicode MS" pitchFamily="34" charset="-128"/>
              </a:defRPr>
            </a:lvl4pPr>
            <a:lvl5pPr marL="2057400" indent="-228600" eaLnBrk="0" hangingPunct="0">
              <a:defRPr sz="1600">
                <a:solidFill>
                  <a:srgbClr val="333333"/>
                </a:solidFill>
                <a:latin typeface="Arial" charset="0"/>
                <a:ea typeface="Arial Unicode MS" pitchFamily="34" charset="-128"/>
                <a:cs typeface="Arial Unicode MS" pitchFamily="34" charset="-128"/>
              </a:defRPr>
            </a:lvl5pPr>
            <a:lvl6pPr marL="25146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6pPr>
            <a:lvl7pPr marL="29718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7pPr>
            <a:lvl8pPr marL="34290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8pPr>
            <a:lvl9pPr marL="38862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9pPr>
          </a:lstStyle>
          <a:p>
            <a:pPr algn="r" defTabSz="912689" fontAlgn="base">
              <a:spcBef>
                <a:spcPct val="0"/>
              </a:spcBef>
              <a:spcAft>
                <a:spcPct val="0"/>
              </a:spcAft>
              <a:defRPr/>
            </a:pPr>
            <a:fld id="{3DB9886C-FA14-4F8F-98AE-33BE7DDA4D96}" type="slidenum">
              <a:rPr lang="en-US" sz="1000" smtClean="0"/>
              <a:pPr algn="r" defTabSz="912689" fontAlgn="base">
                <a:spcBef>
                  <a:spcPct val="0"/>
                </a:spcBef>
                <a:spcAft>
                  <a:spcPct val="0"/>
                </a:spcAft>
                <a:defRPr/>
              </a:pPr>
              <a:t>‹#›</a:t>
            </a:fld>
            <a:endParaRPr lang="en-US" sz="1000"/>
          </a:p>
        </p:txBody>
      </p:sp>
    </p:spTree>
    <p:extLst>
      <p:ext uri="{BB962C8B-B14F-4D97-AF65-F5344CB8AC3E}">
        <p14:creationId xmlns:p14="http://schemas.microsoft.com/office/powerpoint/2010/main" val="131498727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Box 2"/>
          <p:cNvSpPr txBox="1"/>
          <p:nvPr/>
        </p:nvSpPr>
        <p:spPr>
          <a:xfrm>
            <a:off x="8604965" y="6655936"/>
            <a:ext cx="609600" cy="250203"/>
          </a:xfrm>
          <a:prstGeom prst="rect">
            <a:avLst/>
          </a:prstGeom>
          <a:noFill/>
        </p:spPr>
        <p:txBody>
          <a:bodyPr lIns="91268" tIns="45634" rIns="91268" bIns="45634">
            <a:spAutoFit/>
          </a:bodyPr>
          <a:lstStyle>
            <a:lvl1pPr eaLnBrk="0" hangingPunct="0">
              <a:defRPr sz="1600">
                <a:solidFill>
                  <a:srgbClr val="333333"/>
                </a:solidFill>
                <a:latin typeface="Arial" charset="0"/>
                <a:ea typeface="Arial Unicode MS" pitchFamily="34" charset="-128"/>
                <a:cs typeface="Arial Unicode MS" pitchFamily="34" charset="-128"/>
              </a:defRPr>
            </a:lvl1pPr>
            <a:lvl2pPr marL="742950" indent="-285750" eaLnBrk="0" hangingPunct="0">
              <a:defRPr sz="1600">
                <a:solidFill>
                  <a:srgbClr val="333333"/>
                </a:solidFill>
                <a:latin typeface="Arial" charset="0"/>
                <a:ea typeface="Arial Unicode MS" pitchFamily="34" charset="-128"/>
                <a:cs typeface="Arial Unicode MS" pitchFamily="34" charset="-128"/>
              </a:defRPr>
            </a:lvl2pPr>
            <a:lvl3pPr marL="1143000" indent="-228600" eaLnBrk="0" hangingPunct="0">
              <a:defRPr sz="1600">
                <a:solidFill>
                  <a:srgbClr val="333333"/>
                </a:solidFill>
                <a:latin typeface="Arial" charset="0"/>
                <a:ea typeface="Arial Unicode MS" pitchFamily="34" charset="-128"/>
                <a:cs typeface="Arial Unicode MS" pitchFamily="34" charset="-128"/>
              </a:defRPr>
            </a:lvl3pPr>
            <a:lvl4pPr marL="1600200" indent="-228600" eaLnBrk="0" hangingPunct="0">
              <a:defRPr sz="1600">
                <a:solidFill>
                  <a:srgbClr val="333333"/>
                </a:solidFill>
                <a:latin typeface="Arial" charset="0"/>
                <a:ea typeface="Arial Unicode MS" pitchFamily="34" charset="-128"/>
                <a:cs typeface="Arial Unicode MS" pitchFamily="34" charset="-128"/>
              </a:defRPr>
            </a:lvl4pPr>
            <a:lvl5pPr marL="2057400" indent="-228600" eaLnBrk="0" hangingPunct="0">
              <a:defRPr sz="1600">
                <a:solidFill>
                  <a:srgbClr val="333333"/>
                </a:solidFill>
                <a:latin typeface="Arial" charset="0"/>
                <a:ea typeface="Arial Unicode MS" pitchFamily="34" charset="-128"/>
                <a:cs typeface="Arial Unicode MS" pitchFamily="34" charset="-128"/>
              </a:defRPr>
            </a:lvl5pPr>
            <a:lvl6pPr marL="25146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6pPr>
            <a:lvl7pPr marL="29718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7pPr>
            <a:lvl8pPr marL="34290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8pPr>
            <a:lvl9pPr marL="38862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9pPr>
          </a:lstStyle>
          <a:p>
            <a:pPr algn="r" defTabSz="912689" fontAlgn="base">
              <a:spcBef>
                <a:spcPct val="0"/>
              </a:spcBef>
              <a:spcAft>
                <a:spcPct val="0"/>
              </a:spcAft>
              <a:defRPr/>
            </a:pPr>
            <a:fld id="{3DB9886C-FA14-4F8F-98AE-33BE7DDA4D96}" type="slidenum">
              <a:rPr lang="en-US" sz="1000" smtClean="0"/>
              <a:pPr algn="r" defTabSz="912689" fontAlgn="base">
                <a:spcBef>
                  <a:spcPct val="0"/>
                </a:spcBef>
                <a:spcAft>
                  <a:spcPct val="0"/>
                </a:spcAft>
                <a:defRPr/>
              </a:pPr>
              <a:t>‹#›</a:t>
            </a:fld>
            <a:endParaRPr lang="en-US" sz="1000"/>
          </a:p>
        </p:txBody>
      </p:sp>
    </p:spTree>
    <p:extLst>
      <p:ext uri="{BB962C8B-B14F-4D97-AF65-F5344CB8AC3E}">
        <p14:creationId xmlns:p14="http://schemas.microsoft.com/office/powerpoint/2010/main" val="299778084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p:cSld name="Blank">
    <p:spTree>
      <p:nvGrpSpPr>
        <p:cNvPr id="1" name=""/>
        <p:cNvGrpSpPr/>
        <p:nvPr/>
      </p:nvGrpSpPr>
      <p:grpSpPr>
        <a:xfrm>
          <a:off x="0" y="0"/>
          <a:ext cx="0" cy="0"/>
          <a:chOff x="0" y="0"/>
          <a:chExt cx="0" cy="0"/>
        </a:xfrm>
      </p:grpSpPr>
      <p:sp>
        <p:nvSpPr>
          <p:cNvPr id="3" name="TextBox 2"/>
          <p:cNvSpPr txBox="1"/>
          <p:nvPr/>
        </p:nvSpPr>
        <p:spPr>
          <a:xfrm>
            <a:off x="8531225" y="6655936"/>
            <a:ext cx="609600" cy="250203"/>
          </a:xfrm>
          <a:prstGeom prst="rect">
            <a:avLst/>
          </a:prstGeom>
          <a:noFill/>
        </p:spPr>
        <p:txBody>
          <a:bodyPr lIns="91268" tIns="45634" rIns="91268" bIns="45634">
            <a:spAutoFit/>
          </a:bodyPr>
          <a:lstStyle>
            <a:lvl1pPr eaLnBrk="0" hangingPunct="0">
              <a:defRPr sz="1600">
                <a:solidFill>
                  <a:srgbClr val="333333"/>
                </a:solidFill>
                <a:latin typeface="Arial" charset="0"/>
                <a:ea typeface="Arial Unicode MS" pitchFamily="34" charset="-128"/>
                <a:cs typeface="Arial Unicode MS" pitchFamily="34" charset="-128"/>
              </a:defRPr>
            </a:lvl1pPr>
            <a:lvl2pPr marL="742950" indent="-285750" eaLnBrk="0" hangingPunct="0">
              <a:defRPr sz="1600">
                <a:solidFill>
                  <a:srgbClr val="333333"/>
                </a:solidFill>
                <a:latin typeface="Arial" charset="0"/>
                <a:ea typeface="Arial Unicode MS" pitchFamily="34" charset="-128"/>
                <a:cs typeface="Arial Unicode MS" pitchFamily="34" charset="-128"/>
              </a:defRPr>
            </a:lvl2pPr>
            <a:lvl3pPr marL="1143000" indent="-228600" eaLnBrk="0" hangingPunct="0">
              <a:defRPr sz="1600">
                <a:solidFill>
                  <a:srgbClr val="333333"/>
                </a:solidFill>
                <a:latin typeface="Arial" charset="0"/>
                <a:ea typeface="Arial Unicode MS" pitchFamily="34" charset="-128"/>
                <a:cs typeface="Arial Unicode MS" pitchFamily="34" charset="-128"/>
              </a:defRPr>
            </a:lvl3pPr>
            <a:lvl4pPr marL="1600200" indent="-228600" eaLnBrk="0" hangingPunct="0">
              <a:defRPr sz="1600">
                <a:solidFill>
                  <a:srgbClr val="333333"/>
                </a:solidFill>
                <a:latin typeface="Arial" charset="0"/>
                <a:ea typeface="Arial Unicode MS" pitchFamily="34" charset="-128"/>
                <a:cs typeface="Arial Unicode MS" pitchFamily="34" charset="-128"/>
              </a:defRPr>
            </a:lvl4pPr>
            <a:lvl5pPr marL="2057400" indent="-228600" eaLnBrk="0" hangingPunct="0">
              <a:defRPr sz="1600">
                <a:solidFill>
                  <a:srgbClr val="333333"/>
                </a:solidFill>
                <a:latin typeface="Arial" charset="0"/>
                <a:ea typeface="Arial Unicode MS" pitchFamily="34" charset="-128"/>
                <a:cs typeface="Arial Unicode MS" pitchFamily="34" charset="-128"/>
              </a:defRPr>
            </a:lvl5pPr>
            <a:lvl6pPr marL="25146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6pPr>
            <a:lvl7pPr marL="29718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7pPr>
            <a:lvl8pPr marL="34290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8pPr>
            <a:lvl9pPr marL="38862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9pPr>
          </a:lstStyle>
          <a:p>
            <a:pPr algn="r" defTabSz="912689" fontAlgn="base">
              <a:spcBef>
                <a:spcPct val="0"/>
              </a:spcBef>
              <a:spcAft>
                <a:spcPct val="0"/>
              </a:spcAft>
              <a:defRPr/>
            </a:pPr>
            <a:fld id="{3DB9886C-FA14-4F8F-98AE-33BE7DDA4D96}" type="slidenum">
              <a:rPr lang="en-US" sz="1000" smtClean="0"/>
              <a:pPr algn="r" defTabSz="912689" fontAlgn="base">
                <a:spcBef>
                  <a:spcPct val="0"/>
                </a:spcBef>
                <a:spcAft>
                  <a:spcPct val="0"/>
                </a:spcAft>
                <a:defRPr/>
              </a:pPr>
              <a:t>‹#›</a:t>
            </a:fld>
            <a:endParaRPr lang="en-US" sz="1000"/>
          </a:p>
        </p:txBody>
      </p:sp>
      <p:sp>
        <p:nvSpPr>
          <p:cNvPr id="4" name="TextBox 3"/>
          <p:cNvSpPr txBox="1"/>
          <p:nvPr userDrawn="1"/>
        </p:nvSpPr>
        <p:spPr>
          <a:xfrm>
            <a:off x="8" y="6553200"/>
            <a:ext cx="9140825" cy="261610"/>
          </a:xfrm>
          <a:prstGeom prst="rect">
            <a:avLst/>
          </a:prstGeom>
          <a:noFill/>
        </p:spPr>
        <p:txBody>
          <a:bodyPr wrap="square" rtlCol="0">
            <a:spAutoFit/>
          </a:bodyPr>
          <a:lstStyle/>
          <a:p>
            <a:pPr algn="ctr" defTabSz="912689"/>
            <a:r>
              <a:rPr lang="en-US" sz="1100">
                <a:solidFill>
                  <a:srgbClr val="FF0000"/>
                </a:solidFill>
              </a:rPr>
              <a:t>Internal &amp; Confidential</a:t>
            </a:r>
          </a:p>
        </p:txBody>
      </p:sp>
    </p:spTree>
    <p:extLst>
      <p:ext uri="{BB962C8B-B14F-4D97-AF65-F5344CB8AC3E}">
        <p14:creationId xmlns:p14="http://schemas.microsoft.com/office/powerpoint/2010/main" val="411986492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TextBox 1"/>
          <p:cNvSpPr txBox="1"/>
          <p:nvPr/>
        </p:nvSpPr>
        <p:spPr>
          <a:xfrm>
            <a:off x="8531225" y="6655936"/>
            <a:ext cx="609600" cy="250203"/>
          </a:xfrm>
          <a:prstGeom prst="rect">
            <a:avLst/>
          </a:prstGeom>
          <a:noFill/>
        </p:spPr>
        <p:txBody>
          <a:bodyPr lIns="91268" tIns="45634" rIns="91268" bIns="45634">
            <a:spAutoFit/>
          </a:bodyPr>
          <a:lstStyle>
            <a:lvl1pPr eaLnBrk="0" hangingPunct="0">
              <a:defRPr sz="1600">
                <a:solidFill>
                  <a:srgbClr val="333333"/>
                </a:solidFill>
                <a:latin typeface="Arial" charset="0"/>
                <a:ea typeface="Arial Unicode MS" pitchFamily="34" charset="-128"/>
                <a:cs typeface="Arial Unicode MS" pitchFamily="34" charset="-128"/>
              </a:defRPr>
            </a:lvl1pPr>
            <a:lvl2pPr marL="742950" indent="-285750" eaLnBrk="0" hangingPunct="0">
              <a:defRPr sz="1600">
                <a:solidFill>
                  <a:srgbClr val="333333"/>
                </a:solidFill>
                <a:latin typeface="Arial" charset="0"/>
                <a:ea typeface="Arial Unicode MS" pitchFamily="34" charset="-128"/>
                <a:cs typeface="Arial Unicode MS" pitchFamily="34" charset="-128"/>
              </a:defRPr>
            </a:lvl2pPr>
            <a:lvl3pPr marL="1143000" indent="-228600" eaLnBrk="0" hangingPunct="0">
              <a:defRPr sz="1600">
                <a:solidFill>
                  <a:srgbClr val="333333"/>
                </a:solidFill>
                <a:latin typeface="Arial" charset="0"/>
                <a:ea typeface="Arial Unicode MS" pitchFamily="34" charset="-128"/>
                <a:cs typeface="Arial Unicode MS" pitchFamily="34" charset="-128"/>
              </a:defRPr>
            </a:lvl3pPr>
            <a:lvl4pPr marL="1600200" indent="-228600" eaLnBrk="0" hangingPunct="0">
              <a:defRPr sz="1600">
                <a:solidFill>
                  <a:srgbClr val="333333"/>
                </a:solidFill>
                <a:latin typeface="Arial" charset="0"/>
                <a:ea typeface="Arial Unicode MS" pitchFamily="34" charset="-128"/>
                <a:cs typeface="Arial Unicode MS" pitchFamily="34" charset="-128"/>
              </a:defRPr>
            </a:lvl4pPr>
            <a:lvl5pPr marL="2057400" indent="-228600" eaLnBrk="0" hangingPunct="0">
              <a:defRPr sz="1600">
                <a:solidFill>
                  <a:srgbClr val="333333"/>
                </a:solidFill>
                <a:latin typeface="Arial" charset="0"/>
                <a:ea typeface="Arial Unicode MS" pitchFamily="34" charset="-128"/>
                <a:cs typeface="Arial Unicode MS" pitchFamily="34" charset="-128"/>
              </a:defRPr>
            </a:lvl5pPr>
            <a:lvl6pPr marL="25146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6pPr>
            <a:lvl7pPr marL="29718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7pPr>
            <a:lvl8pPr marL="34290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8pPr>
            <a:lvl9pPr marL="38862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9pPr>
          </a:lstStyle>
          <a:p>
            <a:pPr algn="r" defTabSz="912689" fontAlgn="base">
              <a:spcBef>
                <a:spcPct val="0"/>
              </a:spcBef>
              <a:spcAft>
                <a:spcPct val="0"/>
              </a:spcAft>
              <a:defRPr/>
            </a:pPr>
            <a:fld id="{3DB9886C-FA14-4F8F-98AE-33BE7DDA4D96}" type="slidenum">
              <a:rPr lang="en-US" sz="1000" smtClean="0"/>
              <a:pPr algn="r" defTabSz="912689" fontAlgn="base">
                <a:spcBef>
                  <a:spcPct val="0"/>
                </a:spcBef>
                <a:spcAft>
                  <a:spcPct val="0"/>
                </a:spcAft>
                <a:defRPr/>
              </a:pPr>
              <a:t>‹#›</a:t>
            </a:fld>
            <a:endParaRPr lang="en-US" sz="1000"/>
          </a:p>
        </p:txBody>
      </p:sp>
    </p:spTree>
    <p:extLst>
      <p:ext uri="{BB962C8B-B14F-4D97-AF65-F5344CB8AC3E}">
        <p14:creationId xmlns:p14="http://schemas.microsoft.com/office/powerpoint/2010/main" val="28348808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extBox 1"/>
          <p:cNvSpPr txBox="1"/>
          <p:nvPr/>
        </p:nvSpPr>
        <p:spPr>
          <a:xfrm>
            <a:off x="8531225" y="6655936"/>
            <a:ext cx="609600" cy="250203"/>
          </a:xfrm>
          <a:prstGeom prst="rect">
            <a:avLst/>
          </a:prstGeom>
          <a:noFill/>
        </p:spPr>
        <p:txBody>
          <a:bodyPr lIns="91268" tIns="45634" rIns="91268" bIns="45634">
            <a:spAutoFit/>
          </a:bodyPr>
          <a:lstStyle>
            <a:lvl1pPr eaLnBrk="0" hangingPunct="0">
              <a:defRPr sz="1600">
                <a:solidFill>
                  <a:srgbClr val="333333"/>
                </a:solidFill>
                <a:latin typeface="Arial" charset="0"/>
                <a:ea typeface="Arial Unicode MS" pitchFamily="34" charset="-128"/>
                <a:cs typeface="Arial Unicode MS" pitchFamily="34" charset="-128"/>
              </a:defRPr>
            </a:lvl1pPr>
            <a:lvl2pPr marL="742950" indent="-285750" eaLnBrk="0" hangingPunct="0">
              <a:defRPr sz="1600">
                <a:solidFill>
                  <a:srgbClr val="333333"/>
                </a:solidFill>
                <a:latin typeface="Arial" charset="0"/>
                <a:ea typeface="Arial Unicode MS" pitchFamily="34" charset="-128"/>
                <a:cs typeface="Arial Unicode MS" pitchFamily="34" charset="-128"/>
              </a:defRPr>
            </a:lvl2pPr>
            <a:lvl3pPr marL="1143000" indent="-228600" eaLnBrk="0" hangingPunct="0">
              <a:defRPr sz="1600">
                <a:solidFill>
                  <a:srgbClr val="333333"/>
                </a:solidFill>
                <a:latin typeface="Arial" charset="0"/>
                <a:ea typeface="Arial Unicode MS" pitchFamily="34" charset="-128"/>
                <a:cs typeface="Arial Unicode MS" pitchFamily="34" charset="-128"/>
              </a:defRPr>
            </a:lvl3pPr>
            <a:lvl4pPr marL="1600200" indent="-228600" eaLnBrk="0" hangingPunct="0">
              <a:defRPr sz="1600">
                <a:solidFill>
                  <a:srgbClr val="333333"/>
                </a:solidFill>
                <a:latin typeface="Arial" charset="0"/>
                <a:ea typeface="Arial Unicode MS" pitchFamily="34" charset="-128"/>
                <a:cs typeface="Arial Unicode MS" pitchFamily="34" charset="-128"/>
              </a:defRPr>
            </a:lvl4pPr>
            <a:lvl5pPr marL="2057400" indent="-228600" eaLnBrk="0" hangingPunct="0">
              <a:defRPr sz="1600">
                <a:solidFill>
                  <a:srgbClr val="333333"/>
                </a:solidFill>
                <a:latin typeface="Arial" charset="0"/>
                <a:ea typeface="Arial Unicode MS" pitchFamily="34" charset="-128"/>
                <a:cs typeface="Arial Unicode MS" pitchFamily="34" charset="-128"/>
              </a:defRPr>
            </a:lvl5pPr>
            <a:lvl6pPr marL="25146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6pPr>
            <a:lvl7pPr marL="29718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7pPr>
            <a:lvl8pPr marL="34290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8pPr>
            <a:lvl9pPr marL="38862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9pPr>
          </a:lstStyle>
          <a:p>
            <a:pPr algn="r" defTabSz="912689" fontAlgn="base">
              <a:spcBef>
                <a:spcPct val="0"/>
              </a:spcBef>
              <a:spcAft>
                <a:spcPct val="0"/>
              </a:spcAft>
              <a:defRPr/>
            </a:pPr>
            <a:fld id="{3DB9886C-FA14-4F8F-98AE-33BE7DDA4D96}" type="slidenum">
              <a:rPr lang="en-US" sz="1000" smtClean="0"/>
              <a:pPr algn="r" defTabSz="912689" fontAlgn="base">
                <a:spcBef>
                  <a:spcPct val="0"/>
                </a:spcBef>
                <a:spcAft>
                  <a:spcPct val="0"/>
                </a:spcAft>
                <a:defRPr/>
              </a:pPr>
              <a:t>‹#›</a:t>
            </a:fld>
            <a:endParaRPr lang="en-US" sz="1000"/>
          </a:p>
        </p:txBody>
      </p:sp>
    </p:spTree>
    <p:extLst>
      <p:ext uri="{BB962C8B-B14F-4D97-AF65-F5344CB8AC3E}">
        <p14:creationId xmlns:p14="http://schemas.microsoft.com/office/powerpoint/2010/main" val="180203952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837596" y="76835"/>
            <a:ext cx="8078108" cy="608371"/>
          </a:xfrm>
        </p:spPr>
        <p:txBody>
          <a:bodyPr/>
          <a:lstStyle/>
          <a:p>
            <a:r>
              <a:rPr lang="en-US"/>
              <a:t>Click to edit Master title style</a:t>
            </a:r>
          </a:p>
        </p:txBody>
      </p:sp>
      <p:sp>
        <p:nvSpPr>
          <p:cNvPr id="3" name="Content Placeholder 2"/>
          <p:cNvSpPr>
            <a:spLocks noGrp="1"/>
          </p:cNvSpPr>
          <p:nvPr>
            <p:ph sz="half" idx="1"/>
          </p:nvPr>
        </p:nvSpPr>
        <p:spPr>
          <a:xfrm>
            <a:off x="388560" y="1083086"/>
            <a:ext cx="8374440" cy="25471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88560" y="3777741"/>
            <a:ext cx="8374440" cy="25471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Box 4"/>
          <p:cNvSpPr txBox="1"/>
          <p:nvPr/>
        </p:nvSpPr>
        <p:spPr>
          <a:xfrm>
            <a:off x="8531225" y="6655936"/>
            <a:ext cx="609600" cy="250203"/>
          </a:xfrm>
          <a:prstGeom prst="rect">
            <a:avLst/>
          </a:prstGeom>
          <a:noFill/>
        </p:spPr>
        <p:txBody>
          <a:bodyPr lIns="91268" tIns="45634" rIns="91268" bIns="45634">
            <a:spAutoFit/>
          </a:bodyPr>
          <a:lstStyle>
            <a:lvl1pPr eaLnBrk="0" hangingPunct="0">
              <a:defRPr sz="1600">
                <a:solidFill>
                  <a:srgbClr val="333333"/>
                </a:solidFill>
                <a:latin typeface="Arial" charset="0"/>
                <a:ea typeface="Arial Unicode MS" pitchFamily="34" charset="-128"/>
                <a:cs typeface="Arial Unicode MS" pitchFamily="34" charset="-128"/>
              </a:defRPr>
            </a:lvl1pPr>
            <a:lvl2pPr marL="742950" indent="-285750" eaLnBrk="0" hangingPunct="0">
              <a:defRPr sz="1600">
                <a:solidFill>
                  <a:srgbClr val="333333"/>
                </a:solidFill>
                <a:latin typeface="Arial" charset="0"/>
                <a:ea typeface="Arial Unicode MS" pitchFamily="34" charset="-128"/>
                <a:cs typeface="Arial Unicode MS" pitchFamily="34" charset="-128"/>
              </a:defRPr>
            </a:lvl2pPr>
            <a:lvl3pPr marL="1143000" indent="-228600" eaLnBrk="0" hangingPunct="0">
              <a:defRPr sz="1600">
                <a:solidFill>
                  <a:srgbClr val="333333"/>
                </a:solidFill>
                <a:latin typeface="Arial" charset="0"/>
                <a:ea typeface="Arial Unicode MS" pitchFamily="34" charset="-128"/>
                <a:cs typeface="Arial Unicode MS" pitchFamily="34" charset="-128"/>
              </a:defRPr>
            </a:lvl3pPr>
            <a:lvl4pPr marL="1600200" indent="-228600" eaLnBrk="0" hangingPunct="0">
              <a:defRPr sz="1600">
                <a:solidFill>
                  <a:srgbClr val="333333"/>
                </a:solidFill>
                <a:latin typeface="Arial" charset="0"/>
                <a:ea typeface="Arial Unicode MS" pitchFamily="34" charset="-128"/>
                <a:cs typeface="Arial Unicode MS" pitchFamily="34" charset="-128"/>
              </a:defRPr>
            </a:lvl4pPr>
            <a:lvl5pPr marL="2057400" indent="-228600" eaLnBrk="0" hangingPunct="0">
              <a:defRPr sz="1600">
                <a:solidFill>
                  <a:srgbClr val="333333"/>
                </a:solidFill>
                <a:latin typeface="Arial" charset="0"/>
                <a:ea typeface="Arial Unicode MS" pitchFamily="34" charset="-128"/>
                <a:cs typeface="Arial Unicode MS" pitchFamily="34" charset="-128"/>
              </a:defRPr>
            </a:lvl5pPr>
            <a:lvl6pPr marL="25146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6pPr>
            <a:lvl7pPr marL="29718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7pPr>
            <a:lvl8pPr marL="34290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8pPr>
            <a:lvl9pPr marL="38862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9pPr>
          </a:lstStyle>
          <a:p>
            <a:pPr algn="r" defTabSz="912689" fontAlgn="base">
              <a:spcBef>
                <a:spcPct val="0"/>
              </a:spcBef>
              <a:spcAft>
                <a:spcPct val="0"/>
              </a:spcAft>
              <a:defRPr/>
            </a:pPr>
            <a:fld id="{3DB9886C-FA14-4F8F-98AE-33BE7DDA4D96}" type="slidenum">
              <a:rPr lang="en-US" sz="1000" smtClean="0"/>
              <a:pPr algn="r" defTabSz="912689" fontAlgn="base">
                <a:spcBef>
                  <a:spcPct val="0"/>
                </a:spcBef>
                <a:spcAft>
                  <a:spcPct val="0"/>
                </a:spcAft>
                <a:defRPr/>
              </a:pPr>
              <a:t>‹#›</a:t>
            </a:fld>
            <a:endParaRPr lang="en-US" sz="1000"/>
          </a:p>
        </p:txBody>
      </p:sp>
    </p:spTree>
    <p:extLst>
      <p:ext uri="{BB962C8B-B14F-4D97-AF65-F5344CB8AC3E}">
        <p14:creationId xmlns:p14="http://schemas.microsoft.com/office/powerpoint/2010/main" val="167775934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cSld name="23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19806901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itle" preserve="1">
  <p:cSld name="Divider Slide">
    <p:spTree>
      <p:nvGrpSpPr>
        <p:cNvPr id="1" name=""/>
        <p:cNvGrpSpPr/>
        <p:nvPr/>
      </p:nvGrpSpPr>
      <p:grpSpPr>
        <a:xfrm>
          <a:off x="0" y="0"/>
          <a:ext cx="0" cy="0"/>
          <a:chOff x="0" y="0"/>
          <a:chExt cx="0" cy="0"/>
        </a:xfrm>
      </p:grpSpPr>
      <p:grpSp>
        <p:nvGrpSpPr>
          <p:cNvPr id="4" name="Group 55"/>
          <p:cNvGrpSpPr>
            <a:grpSpLocks/>
          </p:cNvGrpSpPr>
          <p:nvPr/>
        </p:nvGrpSpPr>
        <p:grpSpPr bwMode="auto">
          <a:xfrm>
            <a:off x="457221" y="2362200"/>
            <a:ext cx="817563" cy="838200"/>
            <a:chOff x="18142" y="955"/>
            <a:chExt cx="2084" cy="2140"/>
          </a:xfrm>
        </p:grpSpPr>
        <p:sp>
          <p:nvSpPr>
            <p:cNvPr id="5" name="Rectangle 56"/>
            <p:cNvSpPr>
              <a:spLocks noChangeArrowheads="1"/>
            </p:cNvSpPr>
            <p:nvPr/>
          </p:nvSpPr>
          <p:spPr bwMode="auto">
            <a:xfrm>
              <a:off x="18142" y="955"/>
              <a:ext cx="1870" cy="21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2689" eaLnBrk="0" fontAlgn="base" hangingPunct="0">
                <a:spcBef>
                  <a:spcPct val="0"/>
                </a:spcBef>
                <a:spcAft>
                  <a:spcPct val="0"/>
                </a:spcAft>
              </a:pPr>
              <a:endParaRPr lang="en-US" sz="1600">
                <a:solidFill>
                  <a:srgbClr val="333333"/>
                </a:solidFill>
                <a:ea typeface="Arial Unicode MS" pitchFamily="34" charset="-128"/>
                <a:cs typeface="Arial Unicode MS" pitchFamily="34" charset="-128"/>
              </a:endParaRPr>
            </a:p>
          </p:txBody>
        </p:sp>
        <p:sp>
          <p:nvSpPr>
            <p:cNvPr id="6" name="Freeform 57"/>
            <p:cNvSpPr>
              <a:spLocks/>
            </p:cNvSpPr>
            <p:nvPr/>
          </p:nvSpPr>
          <p:spPr bwMode="auto">
            <a:xfrm>
              <a:off x="19101" y="2390"/>
              <a:ext cx="397" cy="620"/>
            </a:xfrm>
            <a:custGeom>
              <a:avLst/>
              <a:gdLst>
                <a:gd name="T0" fmla="*/ 1 w 790"/>
                <a:gd name="T1" fmla="*/ 1 h 1238"/>
                <a:gd name="T2" fmla="*/ 0 w 790"/>
                <a:gd name="T3" fmla="*/ 1 h 1238"/>
                <a:gd name="T4" fmla="*/ 1 w 790"/>
                <a:gd name="T5" fmla="*/ 1 h 1238"/>
                <a:gd name="T6" fmla="*/ 1 w 790"/>
                <a:gd name="T7" fmla="*/ 1 h 1238"/>
                <a:gd name="T8" fmla="*/ 1 w 790"/>
                <a:gd name="T9" fmla="*/ 1 h 1238"/>
                <a:gd name="T10" fmla="*/ 1 w 790"/>
                <a:gd name="T11" fmla="*/ 1 h 1238"/>
                <a:gd name="T12" fmla="*/ 1 w 790"/>
                <a:gd name="T13" fmla="*/ 1 h 1238"/>
                <a:gd name="T14" fmla="*/ 1 w 790"/>
                <a:gd name="T15" fmla="*/ 1 h 1238"/>
                <a:gd name="T16" fmla="*/ 1 w 790"/>
                <a:gd name="T17" fmla="*/ 1 h 1238"/>
                <a:gd name="T18" fmla="*/ 1 w 790"/>
                <a:gd name="T19" fmla="*/ 1 h 1238"/>
                <a:gd name="T20" fmla="*/ 1 w 790"/>
                <a:gd name="T21" fmla="*/ 1 h 1238"/>
                <a:gd name="T22" fmla="*/ 1 w 790"/>
                <a:gd name="T23" fmla="*/ 1 h 1238"/>
                <a:gd name="T24" fmla="*/ 1 w 790"/>
                <a:gd name="T25" fmla="*/ 1 h 1238"/>
                <a:gd name="T26" fmla="*/ 1 w 790"/>
                <a:gd name="T27" fmla="*/ 1 h 1238"/>
                <a:gd name="T28" fmla="*/ 1 w 790"/>
                <a:gd name="T29" fmla="*/ 0 h 1238"/>
                <a:gd name="T30" fmla="*/ 1 w 790"/>
                <a:gd name="T31" fmla="*/ 1 h 1238"/>
                <a:gd name="T32" fmla="*/ 1 w 790"/>
                <a:gd name="T33" fmla="*/ 1 h 1238"/>
                <a:gd name="T34" fmla="*/ 1 w 790"/>
                <a:gd name="T35" fmla="*/ 1 h 1238"/>
                <a:gd name="T36" fmla="*/ 1 w 790"/>
                <a:gd name="T37" fmla="*/ 1 h 1238"/>
                <a:gd name="T38" fmla="*/ 1 w 790"/>
                <a:gd name="T39" fmla="*/ 1 h 1238"/>
                <a:gd name="T40" fmla="*/ 1 w 790"/>
                <a:gd name="T41" fmla="*/ 1 h 1238"/>
                <a:gd name="T42" fmla="*/ 1 w 790"/>
                <a:gd name="T43" fmla="*/ 1 h 1238"/>
                <a:gd name="T44" fmla="*/ 1 w 790"/>
                <a:gd name="T45" fmla="*/ 1 h 1238"/>
                <a:gd name="T46" fmla="*/ 1 w 790"/>
                <a:gd name="T47" fmla="*/ 1 h 1238"/>
                <a:gd name="T48" fmla="*/ 1 w 790"/>
                <a:gd name="T49" fmla="*/ 1 h 1238"/>
                <a:gd name="T50" fmla="*/ 1 w 790"/>
                <a:gd name="T51" fmla="*/ 1 h 1238"/>
                <a:gd name="T52" fmla="*/ 1 w 790"/>
                <a:gd name="T53" fmla="*/ 1 h 1238"/>
                <a:gd name="T54" fmla="*/ 1 w 790"/>
                <a:gd name="T55" fmla="*/ 1 h 1238"/>
                <a:gd name="T56" fmla="*/ 1 w 790"/>
                <a:gd name="T57" fmla="*/ 1 h 1238"/>
                <a:gd name="T58" fmla="*/ 1 w 790"/>
                <a:gd name="T59" fmla="*/ 1 h 1238"/>
                <a:gd name="T60" fmla="*/ 1 w 790"/>
                <a:gd name="T61" fmla="*/ 1 h 1238"/>
                <a:gd name="T62" fmla="*/ 1 w 790"/>
                <a:gd name="T63" fmla="*/ 1 h 1238"/>
                <a:gd name="T64" fmla="*/ 1 w 790"/>
                <a:gd name="T65" fmla="*/ 1 h 1238"/>
                <a:gd name="T66" fmla="*/ 1 w 790"/>
                <a:gd name="T67" fmla="*/ 1 h 1238"/>
                <a:gd name="T68" fmla="*/ 1 w 790"/>
                <a:gd name="T69" fmla="*/ 1 h 1238"/>
                <a:gd name="T70" fmla="*/ 1 w 790"/>
                <a:gd name="T71" fmla="*/ 1 h 1238"/>
                <a:gd name="T72" fmla="*/ 1 w 790"/>
                <a:gd name="T73" fmla="*/ 1 h 1238"/>
                <a:gd name="T74" fmla="*/ 1 w 790"/>
                <a:gd name="T75" fmla="*/ 1 h 1238"/>
                <a:gd name="T76" fmla="*/ 1 w 790"/>
                <a:gd name="T77" fmla="*/ 1 h 1238"/>
                <a:gd name="T78" fmla="*/ 1 w 790"/>
                <a:gd name="T79" fmla="*/ 1 h 1238"/>
                <a:gd name="T80" fmla="*/ 1 w 790"/>
                <a:gd name="T81" fmla="*/ 1 h 1238"/>
                <a:gd name="T82" fmla="*/ 1 w 790"/>
                <a:gd name="T83" fmla="*/ 1 h 1238"/>
                <a:gd name="T84" fmla="*/ 1 w 790"/>
                <a:gd name="T85" fmla="*/ 1 h 1238"/>
                <a:gd name="T86" fmla="*/ 1 w 790"/>
                <a:gd name="T87" fmla="*/ 1 h 123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790" h="1238">
                  <a:moveTo>
                    <a:pt x="78" y="1113"/>
                  </a:moveTo>
                  <a:lnTo>
                    <a:pt x="31" y="1021"/>
                  </a:lnTo>
                  <a:lnTo>
                    <a:pt x="7" y="937"/>
                  </a:lnTo>
                  <a:lnTo>
                    <a:pt x="0" y="861"/>
                  </a:lnTo>
                  <a:lnTo>
                    <a:pt x="5" y="794"/>
                  </a:lnTo>
                  <a:lnTo>
                    <a:pt x="23" y="737"/>
                  </a:lnTo>
                  <a:lnTo>
                    <a:pt x="44" y="690"/>
                  </a:lnTo>
                  <a:lnTo>
                    <a:pt x="68" y="652"/>
                  </a:lnTo>
                  <a:lnTo>
                    <a:pt x="91" y="624"/>
                  </a:lnTo>
                  <a:lnTo>
                    <a:pt x="106" y="607"/>
                  </a:lnTo>
                  <a:lnTo>
                    <a:pt x="113" y="601"/>
                  </a:lnTo>
                  <a:lnTo>
                    <a:pt x="134" y="581"/>
                  </a:lnTo>
                  <a:lnTo>
                    <a:pt x="174" y="540"/>
                  </a:lnTo>
                  <a:lnTo>
                    <a:pt x="195" y="520"/>
                  </a:lnTo>
                  <a:lnTo>
                    <a:pt x="143" y="426"/>
                  </a:lnTo>
                  <a:lnTo>
                    <a:pt x="115" y="342"/>
                  </a:lnTo>
                  <a:lnTo>
                    <a:pt x="106" y="271"/>
                  </a:lnTo>
                  <a:lnTo>
                    <a:pt x="111" y="208"/>
                  </a:lnTo>
                  <a:lnTo>
                    <a:pt x="129" y="153"/>
                  </a:lnTo>
                  <a:lnTo>
                    <a:pt x="195" y="64"/>
                  </a:lnTo>
                  <a:lnTo>
                    <a:pt x="275" y="19"/>
                  </a:lnTo>
                  <a:lnTo>
                    <a:pt x="311" y="7"/>
                  </a:lnTo>
                  <a:lnTo>
                    <a:pt x="346" y="1"/>
                  </a:lnTo>
                  <a:lnTo>
                    <a:pt x="428" y="0"/>
                  </a:lnTo>
                  <a:lnTo>
                    <a:pt x="529" y="17"/>
                  </a:lnTo>
                  <a:lnTo>
                    <a:pt x="623" y="73"/>
                  </a:lnTo>
                  <a:lnTo>
                    <a:pt x="640" y="88"/>
                  </a:lnTo>
                  <a:lnTo>
                    <a:pt x="673" y="149"/>
                  </a:lnTo>
                  <a:lnTo>
                    <a:pt x="694" y="276"/>
                  </a:lnTo>
                  <a:lnTo>
                    <a:pt x="694" y="297"/>
                  </a:lnTo>
                  <a:lnTo>
                    <a:pt x="694" y="332"/>
                  </a:lnTo>
                  <a:lnTo>
                    <a:pt x="694" y="353"/>
                  </a:lnTo>
                  <a:lnTo>
                    <a:pt x="463" y="353"/>
                  </a:lnTo>
                  <a:lnTo>
                    <a:pt x="463" y="328"/>
                  </a:lnTo>
                  <a:lnTo>
                    <a:pt x="463" y="283"/>
                  </a:lnTo>
                  <a:lnTo>
                    <a:pt x="463" y="260"/>
                  </a:lnTo>
                  <a:lnTo>
                    <a:pt x="444" y="217"/>
                  </a:lnTo>
                  <a:lnTo>
                    <a:pt x="414" y="201"/>
                  </a:lnTo>
                  <a:lnTo>
                    <a:pt x="398" y="198"/>
                  </a:lnTo>
                  <a:lnTo>
                    <a:pt x="355" y="205"/>
                  </a:lnTo>
                  <a:lnTo>
                    <a:pt x="331" y="234"/>
                  </a:lnTo>
                  <a:lnTo>
                    <a:pt x="324" y="274"/>
                  </a:lnTo>
                  <a:lnTo>
                    <a:pt x="322" y="283"/>
                  </a:lnTo>
                  <a:lnTo>
                    <a:pt x="327" y="314"/>
                  </a:lnTo>
                  <a:lnTo>
                    <a:pt x="358" y="374"/>
                  </a:lnTo>
                  <a:lnTo>
                    <a:pt x="400" y="438"/>
                  </a:lnTo>
                  <a:lnTo>
                    <a:pt x="458" y="521"/>
                  </a:lnTo>
                  <a:lnTo>
                    <a:pt x="518" y="607"/>
                  </a:lnTo>
                  <a:lnTo>
                    <a:pt x="565" y="671"/>
                  </a:lnTo>
                  <a:lnTo>
                    <a:pt x="584" y="697"/>
                  </a:lnTo>
                  <a:lnTo>
                    <a:pt x="584" y="534"/>
                  </a:lnTo>
                  <a:lnTo>
                    <a:pt x="786" y="534"/>
                  </a:lnTo>
                  <a:lnTo>
                    <a:pt x="786" y="554"/>
                  </a:lnTo>
                  <a:lnTo>
                    <a:pt x="786" y="608"/>
                  </a:lnTo>
                  <a:lnTo>
                    <a:pt x="786" y="690"/>
                  </a:lnTo>
                  <a:lnTo>
                    <a:pt x="786" y="786"/>
                  </a:lnTo>
                  <a:lnTo>
                    <a:pt x="786" y="890"/>
                  </a:lnTo>
                  <a:lnTo>
                    <a:pt x="786" y="991"/>
                  </a:lnTo>
                  <a:lnTo>
                    <a:pt x="786" y="1080"/>
                  </a:lnTo>
                  <a:lnTo>
                    <a:pt x="788" y="1148"/>
                  </a:lnTo>
                  <a:lnTo>
                    <a:pt x="788" y="1184"/>
                  </a:lnTo>
                  <a:lnTo>
                    <a:pt x="790" y="1201"/>
                  </a:lnTo>
                  <a:lnTo>
                    <a:pt x="776" y="1229"/>
                  </a:lnTo>
                  <a:lnTo>
                    <a:pt x="722" y="1238"/>
                  </a:lnTo>
                  <a:lnTo>
                    <a:pt x="666" y="1238"/>
                  </a:lnTo>
                  <a:lnTo>
                    <a:pt x="544" y="1238"/>
                  </a:lnTo>
                  <a:lnTo>
                    <a:pt x="423" y="1238"/>
                  </a:lnTo>
                  <a:lnTo>
                    <a:pt x="369" y="1238"/>
                  </a:lnTo>
                  <a:lnTo>
                    <a:pt x="78" y="1113"/>
                  </a:lnTo>
                  <a:close/>
                </a:path>
              </a:pathLst>
            </a:custGeom>
            <a:solidFill>
              <a:srgbClr val="FFA9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7" name="Freeform 58"/>
            <p:cNvSpPr>
              <a:spLocks/>
            </p:cNvSpPr>
            <p:nvPr/>
          </p:nvSpPr>
          <p:spPr bwMode="auto">
            <a:xfrm>
              <a:off x="19222" y="2738"/>
              <a:ext cx="166" cy="170"/>
            </a:xfrm>
            <a:custGeom>
              <a:avLst/>
              <a:gdLst>
                <a:gd name="T0" fmla="*/ 0 w 336"/>
                <a:gd name="T1" fmla="*/ 0 h 343"/>
                <a:gd name="T2" fmla="*/ 0 w 336"/>
                <a:gd name="T3" fmla="*/ 0 h 343"/>
                <a:gd name="T4" fmla="*/ 0 w 336"/>
                <a:gd name="T5" fmla="*/ 0 h 343"/>
                <a:gd name="T6" fmla="*/ 0 w 336"/>
                <a:gd name="T7" fmla="*/ 0 h 343"/>
                <a:gd name="T8" fmla="*/ 0 w 336"/>
                <a:gd name="T9" fmla="*/ 0 h 343"/>
                <a:gd name="T10" fmla="*/ 0 w 336"/>
                <a:gd name="T11" fmla="*/ 0 h 343"/>
                <a:gd name="T12" fmla="*/ 0 w 336"/>
                <a:gd name="T13" fmla="*/ 0 h 343"/>
                <a:gd name="T14" fmla="*/ 0 w 336"/>
                <a:gd name="T15" fmla="*/ 0 h 343"/>
                <a:gd name="T16" fmla="*/ 0 w 336"/>
                <a:gd name="T17" fmla="*/ 0 h 343"/>
                <a:gd name="T18" fmla="*/ 0 w 336"/>
                <a:gd name="T19" fmla="*/ 0 h 343"/>
                <a:gd name="T20" fmla="*/ 0 w 336"/>
                <a:gd name="T21" fmla="*/ 0 h 343"/>
                <a:gd name="T22" fmla="*/ 0 w 336"/>
                <a:gd name="T23" fmla="*/ 0 h 343"/>
                <a:gd name="T24" fmla="*/ 0 w 336"/>
                <a:gd name="T25" fmla="*/ 0 h 343"/>
                <a:gd name="T26" fmla="*/ 0 w 336"/>
                <a:gd name="T27" fmla="*/ 0 h 343"/>
                <a:gd name="T28" fmla="*/ 0 w 336"/>
                <a:gd name="T29" fmla="*/ 0 h 343"/>
                <a:gd name="T30" fmla="*/ 0 w 336"/>
                <a:gd name="T31" fmla="*/ 0 h 343"/>
                <a:gd name="T32" fmla="*/ 0 w 336"/>
                <a:gd name="T33" fmla="*/ 0 h 343"/>
                <a:gd name="T34" fmla="*/ 0 w 336"/>
                <a:gd name="T35" fmla="*/ 0 h 343"/>
                <a:gd name="T36" fmla="*/ 0 w 336"/>
                <a:gd name="T37" fmla="*/ 0 h 343"/>
                <a:gd name="T38" fmla="*/ 0 w 336"/>
                <a:gd name="T39" fmla="*/ 0 h 343"/>
                <a:gd name="T40" fmla="*/ 0 w 336"/>
                <a:gd name="T41" fmla="*/ 0 h 343"/>
                <a:gd name="T42" fmla="*/ 0 w 336"/>
                <a:gd name="T43" fmla="*/ 0 h 34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36" h="343">
                  <a:moveTo>
                    <a:pt x="333" y="343"/>
                  </a:moveTo>
                  <a:lnTo>
                    <a:pt x="336" y="325"/>
                  </a:lnTo>
                  <a:lnTo>
                    <a:pt x="308" y="292"/>
                  </a:lnTo>
                  <a:lnTo>
                    <a:pt x="239" y="211"/>
                  </a:lnTo>
                  <a:lnTo>
                    <a:pt x="157" y="115"/>
                  </a:lnTo>
                  <a:lnTo>
                    <a:pt x="89" y="35"/>
                  </a:lnTo>
                  <a:lnTo>
                    <a:pt x="60" y="0"/>
                  </a:lnTo>
                  <a:lnTo>
                    <a:pt x="30" y="37"/>
                  </a:lnTo>
                  <a:lnTo>
                    <a:pt x="4" y="104"/>
                  </a:lnTo>
                  <a:lnTo>
                    <a:pt x="0" y="191"/>
                  </a:lnTo>
                  <a:lnTo>
                    <a:pt x="39" y="285"/>
                  </a:lnTo>
                  <a:lnTo>
                    <a:pt x="60" y="303"/>
                  </a:lnTo>
                  <a:lnTo>
                    <a:pt x="119" y="332"/>
                  </a:lnTo>
                  <a:lnTo>
                    <a:pt x="211" y="343"/>
                  </a:lnTo>
                  <a:lnTo>
                    <a:pt x="242" y="343"/>
                  </a:lnTo>
                  <a:lnTo>
                    <a:pt x="301" y="343"/>
                  </a:lnTo>
                  <a:lnTo>
                    <a:pt x="333" y="3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8" name="Freeform 59"/>
            <p:cNvSpPr>
              <a:spLocks/>
            </p:cNvSpPr>
            <p:nvPr/>
          </p:nvSpPr>
          <p:spPr bwMode="auto">
            <a:xfrm>
              <a:off x="19538" y="1036"/>
              <a:ext cx="393" cy="1982"/>
            </a:xfrm>
            <a:custGeom>
              <a:avLst/>
              <a:gdLst>
                <a:gd name="T0" fmla="*/ 0 w 785"/>
                <a:gd name="T1" fmla="*/ 0 h 3959"/>
                <a:gd name="T2" fmla="*/ 0 w 785"/>
                <a:gd name="T3" fmla="*/ 1 h 3959"/>
                <a:gd name="T4" fmla="*/ 1 w 785"/>
                <a:gd name="T5" fmla="*/ 1 h 3959"/>
                <a:gd name="T6" fmla="*/ 1 w 785"/>
                <a:gd name="T7" fmla="*/ 1 h 3959"/>
                <a:gd name="T8" fmla="*/ 1 w 785"/>
                <a:gd name="T9" fmla="*/ 1 h 3959"/>
                <a:gd name="T10" fmla="*/ 1 w 785"/>
                <a:gd name="T11" fmla="*/ 1 h 3959"/>
                <a:gd name="T12" fmla="*/ 1 w 785"/>
                <a:gd name="T13" fmla="*/ 1 h 3959"/>
                <a:gd name="T14" fmla="*/ 1 w 785"/>
                <a:gd name="T15" fmla="*/ 1 h 3959"/>
                <a:gd name="T16" fmla="*/ 1 w 785"/>
                <a:gd name="T17" fmla="*/ 1 h 3959"/>
                <a:gd name="T18" fmla="*/ 1 w 785"/>
                <a:gd name="T19" fmla="*/ 1 h 3959"/>
                <a:gd name="T20" fmla="*/ 1 w 785"/>
                <a:gd name="T21" fmla="*/ 1 h 3959"/>
                <a:gd name="T22" fmla="*/ 1 w 785"/>
                <a:gd name="T23" fmla="*/ 1 h 3959"/>
                <a:gd name="T24" fmla="*/ 1 w 785"/>
                <a:gd name="T25" fmla="*/ 1 h 3959"/>
                <a:gd name="T26" fmla="*/ 1 w 785"/>
                <a:gd name="T27" fmla="*/ 1 h 3959"/>
                <a:gd name="T28" fmla="*/ 1 w 785"/>
                <a:gd name="T29" fmla="*/ 1 h 3959"/>
                <a:gd name="T30" fmla="*/ 1 w 785"/>
                <a:gd name="T31" fmla="*/ 0 h 3959"/>
                <a:gd name="T32" fmla="*/ 0 w 785"/>
                <a:gd name="T33" fmla="*/ 0 h 395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85" h="3959">
                  <a:moveTo>
                    <a:pt x="0" y="0"/>
                  </a:moveTo>
                  <a:lnTo>
                    <a:pt x="0" y="3959"/>
                  </a:lnTo>
                  <a:lnTo>
                    <a:pt x="49" y="3959"/>
                  </a:lnTo>
                  <a:lnTo>
                    <a:pt x="49" y="2454"/>
                  </a:lnTo>
                  <a:lnTo>
                    <a:pt x="696" y="2454"/>
                  </a:lnTo>
                  <a:lnTo>
                    <a:pt x="696" y="2720"/>
                  </a:lnTo>
                  <a:lnTo>
                    <a:pt x="369" y="2720"/>
                  </a:lnTo>
                  <a:lnTo>
                    <a:pt x="369" y="3056"/>
                  </a:lnTo>
                  <a:lnTo>
                    <a:pt x="696" y="3056"/>
                  </a:lnTo>
                  <a:lnTo>
                    <a:pt x="696" y="3322"/>
                  </a:lnTo>
                  <a:lnTo>
                    <a:pt x="369" y="3322"/>
                  </a:lnTo>
                  <a:lnTo>
                    <a:pt x="369" y="3684"/>
                  </a:lnTo>
                  <a:lnTo>
                    <a:pt x="696" y="3684"/>
                  </a:lnTo>
                  <a:lnTo>
                    <a:pt x="696" y="3945"/>
                  </a:lnTo>
                  <a:lnTo>
                    <a:pt x="785" y="3945"/>
                  </a:lnTo>
                  <a:lnTo>
                    <a:pt x="785" y="0"/>
                  </a:lnTo>
                  <a:lnTo>
                    <a:pt x="0" y="0"/>
                  </a:lnTo>
                  <a:close/>
                </a:path>
              </a:pathLst>
            </a:custGeom>
            <a:solidFill>
              <a:srgbClr val="0079B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9" name="Freeform 60"/>
            <p:cNvSpPr>
              <a:spLocks/>
            </p:cNvSpPr>
            <p:nvPr/>
          </p:nvSpPr>
          <p:spPr bwMode="auto">
            <a:xfrm>
              <a:off x="18421" y="2398"/>
              <a:ext cx="77" cy="219"/>
            </a:xfrm>
            <a:custGeom>
              <a:avLst/>
              <a:gdLst>
                <a:gd name="T0" fmla="*/ 0 w 152"/>
                <a:gd name="T1" fmla="*/ 0 h 435"/>
                <a:gd name="T2" fmla="*/ 0 w 152"/>
                <a:gd name="T3" fmla="*/ 1 h 435"/>
                <a:gd name="T4" fmla="*/ 0 w 152"/>
                <a:gd name="T5" fmla="*/ 1 h 435"/>
                <a:gd name="T6" fmla="*/ 0 w 152"/>
                <a:gd name="T7" fmla="*/ 1 h 435"/>
                <a:gd name="T8" fmla="*/ 0 w 152"/>
                <a:gd name="T9" fmla="*/ 1 h 435"/>
                <a:gd name="T10" fmla="*/ 0 w 152"/>
                <a:gd name="T11" fmla="*/ 1 h 435"/>
                <a:gd name="T12" fmla="*/ 0 w 152"/>
                <a:gd name="T13" fmla="*/ 1 h 435"/>
                <a:gd name="T14" fmla="*/ 0 w 152"/>
                <a:gd name="T15" fmla="*/ 1 h 435"/>
                <a:gd name="T16" fmla="*/ 1 w 152"/>
                <a:gd name="T17" fmla="*/ 1 h 435"/>
                <a:gd name="T18" fmla="*/ 1 w 152"/>
                <a:gd name="T19" fmla="*/ 1 h 435"/>
                <a:gd name="T20" fmla="*/ 1 w 152"/>
                <a:gd name="T21" fmla="*/ 1 h 435"/>
                <a:gd name="T22" fmla="*/ 1 w 152"/>
                <a:gd name="T23" fmla="*/ 1 h 435"/>
                <a:gd name="T24" fmla="*/ 1 w 152"/>
                <a:gd name="T25" fmla="*/ 1 h 435"/>
                <a:gd name="T26" fmla="*/ 1 w 152"/>
                <a:gd name="T27" fmla="*/ 1 h 435"/>
                <a:gd name="T28" fmla="*/ 1 w 152"/>
                <a:gd name="T29" fmla="*/ 1 h 435"/>
                <a:gd name="T30" fmla="*/ 1 w 152"/>
                <a:gd name="T31" fmla="*/ 1 h 435"/>
                <a:gd name="T32" fmla="*/ 1 w 152"/>
                <a:gd name="T33" fmla="*/ 1 h 435"/>
                <a:gd name="T34" fmla="*/ 1 w 152"/>
                <a:gd name="T35" fmla="*/ 1 h 435"/>
                <a:gd name="T36" fmla="*/ 0 w 152"/>
                <a:gd name="T37" fmla="*/ 0 h 435"/>
                <a:gd name="T38" fmla="*/ 0 w 152"/>
                <a:gd name="T39" fmla="*/ 0 h 43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52" h="435">
                  <a:moveTo>
                    <a:pt x="0" y="0"/>
                  </a:moveTo>
                  <a:lnTo>
                    <a:pt x="0" y="34"/>
                  </a:lnTo>
                  <a:lnTo>
                    <a:pt x="0" y="114"/>
                  </a:lnTo>
                  <a:lnTo>
                    <a:pt x="0" y="218"/>
                  </a:lnTo>
                  <a:lnTo>
                    <a:pt x="0" y="322"/>
                  </a:lnTo>
                  <a:lnTo>
                    <a:pt x="0" y="402"/>
                  </a:lnTo>
                  <a:lnTo>
                    <a:pt x="0" y="435"/>
                  </a:lnTo>
                  <a:lnTo>
                    <a:pt x="75" y="423"/>
                  </a:lnTo>
                  <a:lnTo>
                    <a:pt x="124" y="371"/>
                  </a:lnTo>
                  <a:lnTo>
                    <a:pt x="146" y="298"/>
                  </a:lnTo>
                  <a:lnTo>
                    <a:pt x="152" y="221"/>
                  </a:lnTo>
                  <a:lnTo>
                    <a:pt x="150" y="157"/>
                  </a:lnTo>
                  <a:lnTo>
                    <a:pt x="143" y="110"/>
                  </a:lnTo>
                  <a:lnTo>
                    <a:pt x="126" y="63"/>
                  </a:lnTo>
                  <a:lnTo>
                    <a:pt x="80" y="14"/>
                  </a:lnTo>
                  <a:lnTo>
                    <a:pt x="0" y="0"/>
                  </a:lnTo>
                  <a:close/>
                </a:path>
              </a:pathLst>
            </a:custGeom>
            <a:solidFill>
              <a:srgbClr val="0079B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10" name="Freeform 61"/>
            <p:cNvSpPr>
              <a:spLocks/>
            </p:cNvSpPr>
            <p:nvPr/>
          </p:nvSpPr>
          <p:spPr bwMode="auto">
            <a:xfrm>
              <a:off x="18223" y="1036"/>
              <a:ext cx="1307" cy="1982"/>
            </a:xfrm>
            <a:custGeom>
              <a:avLst/>
              <a:gdLst>
                <a:gd name="T0" fmla="*/ 0 w 2616"/>
                <a:gd name="T1" fmla="*/ 0 h 3962"/>
                <a:gd name="T2" fmla="*/ 0 w 2616"/>
                <a:gd name="T3" fmla="*/ 1 h 3962"/>
                <a:gd name="T4" fmla="*/ 0 w 2616"/>
                <a:gd name="T5" fmla="*/ 1 h 3962"/>
                <a:gd name="T6" fmla="*/ 0 w 2616"/>
                <a:gd name="T7" fmla="*/ 1 h 3962"/>
                <a:gd name="T8" fmla="*/ 0 w 2616"/>
                <a:gd name="T9" fmla="*/ 1 h 3962"/>
                <a:gd name="T10" fmla="*/ 0 w 2616"/>
                <a:gd name="T11" fmla="*/ 1 h 3962"/>
                <a:gd name="T12" fmla="*/ 0 w 2616"/>
                <a:gd name="T13" fmla="*/ 1 h 3962"/>
                <a:gd name="T14" fmla="*/ 0 w 2616"/>
                <a:gd name="T15" fmla="*/ 1 h 3962"/>
                <a:gd name="T16" fmla="*/ 0 w 2616"/>
                <a:gd name="T17" fmla="*/ 1 h 3962"/>
                <a:gd name="T18" fmla="*/ 0 w 2616"/>
                <a:gd name="T19" fmla="*/ 1 h 3962"/>
                <a:gd name="T20" fmla="*/ 0 w 2616"/>
                <a:gd name="T21" fmla="*/ 1 h 3962"/>
                <a:gd name="T22" fmla="*/ 0 w 2616"/>
                <a:gd name="T23" fmla="*/ 1 h 3962"/>
                <a:gd name="T24" fmla="*/ 0 w 2616"/>
                <a:gd name="T25" fmla="*/ 1 h 3962"/>
                <a:gd name="T26" fmla="*/ 0 w 2616"/>
                <a:gd name="T27" fmla="*/ 1 h 3962"/>
                <a:gd name="T28" fmla="*/ 0 w 2616"/>
                <a:gd name="T29" fmla="*/ 1 h 3962"/>
                <a:gd name="T30" fmla="*/ 0 w 2616"/>
                <a:gd name="T31" fmla="*/ 1 h 3962"/>
                <a:gd name="T32" fmla="*/ 0 w 2616"/>
                <a:gd name="T33" fmla="*/ 1 h 3962"/>
                <a:gd name="T34" fmla="*/ 0 w 2616"/>
                <a:gd name="T35" fmla="*/ 1 h 3962"/>
                <a:gd name="T36" fmla="*/ 0 w 2616"/>
                <a:gd name="T37" fmla="*/ 1 h 3962"/>
                <a:gd name="T38" fmla="*/ 0 w 2616"/>
                <a:gd name="T39" fmla="*/ 1 h 3962"/>
                <a:gd name="T40" fmla="*/ 0 w 2616"/>
                <a:gd name="T41" fmla="*/ 1 h 3962"/>
                <a:gd name="T42" fmla="*/ 0 w 2616"/>
                <a:gd name="T43" fmla="*/ 1 h 3962"/>
                <a:gd name="T44" fmla="*/ 0 w 2616"/>
                <a:gd name="T45" fmla="*/ 1 h 3962"/>
                <a:gd name="T46" fmla="*/ 0 w 2616"/>
                <a:gd name="T47" fmla="*/ 1 h 3962"/>
                <a:gd name="T48" fmla="*/ 0 w 2616"/>
                <a:gd name="T49" fmla="*/ 1 h 3962"/>
                <a:gd name="T50" fmla="*/ 0 w 2616"/>
                <a:gd name="T51" fmla="*/ 1 h 3962"/>
                <a:gd name="T52" fmla="*/ 0 w 2616"/>
                <a:gd name="T53" fmla="*/ 1 h 3962"/>
                <a:gd name="T54" fmla="*/ 0 w 2616"/>
                <a:gd name="T55" fmla="*/ 1 h 3962"/>
                <a:gd name="T56" fmla="*/ 0 w 2616"/>
                <a:gd name="T57" fmla="*/ 1 h 3962"/>
                <a:gd name="T58" fmla="*/ 0 w 2616"/>
                <a:gd name="T59" fmla="*/ 1 h 3962"/>
                <a:gd name="T60" fmla="*/ 0 w 2616"/>
                <a:gd name="T61" fmla="*/ 1 h 3962"/>
                <a:gd name="T62" fmla="*/ 0 w 2616"/>
                <a:gd name="T63" fmla="*/ 1 h 3962"/>
                <a:gd name="T64" fmla="*/ 0 w 2616"/>
                <a:gd name="T65" fmla="*/ 1 h 3962"/>
                <a:gd name="T66" fmla="*/ 0 w 2616"/>
                <a:gd name="T67" fmla="*/ 1 h 3962"/>
                <a:gd name="T68" fmla="*/ 0 w 2616"/>
                <a:gd name="T69" fmla="*/ 1 h 3962"/>
                <a:gd name="T70" fmla="*/ 0 w 2616"/>
                <a:gd name="T71" fmla="*/ 1 h 3962"/>
                <a:gd name="T72" fmla="*/ 0 w 2616"/>
                <a:gd name="T73" fmla="*/ 1 h 3962"/>
                <a:gd name="T74" fmla="*/ 0 w 2616"/>
                <a:gd name="T75" fmla="*/ 1 h 3962"/>
                <a:gd name="T76" fmla="*/ 0 w 2616"/>
                <a:gd name="T77" fmla="*/ 1 h 3962"/>
                <a:gd name="T78" fmla="*/ 0 w 2616"/>
                <a:gd name="T79" fmla="*/ 1 h 3962"/>
                <a:gd name="T80" fmla="*/ 0 w 2616"/>
                <a:gd name="T81" fmla="*/ 1 h 3962"/>
                <a:gd name="T82" fmla="*/ 0 w 2616"/>
                <a:gd name="T83" fmla="*/ 1 h 3962"/>
                <a:gd name="T84" fmla="*/ 0 w 2616"/>
                <a:gd name="T85" fmla="*/ 1 h 396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616" h="3962">
                  <a:moveTo>
                    <a:pt x="1638" y="3482"/>
                  </a:moveTo>
                  <a:lnTo>
                    <a:pt x="2616" y="0"/>
                  </a:lnTo>
                  <a:lnTo>
                    <a:pt x="3" y="0"/>
                  </a:lnTo>
                  <a:lnTo>
                    <a:pt x="0" y="3962"/>
                  </a:lnTo>
                  <a:lnTo>
                    <a:pt x="96" y="3962"/>
                  </a:lnTo>
                  <a:lnTo>
                    <a:pt x="96" y="2447"/>
                  </a:lnTo>
                  <a:lnTo>
                    <a:pt x="405" y="2447"/>
                  </a:lnTo>
                  <a:lnTo>
                    <a:pt x="421" y="2447"/>
                  </a:lnTo>
                  <a:lnTo>
                    <a:pt x="466" y="2449"/>
                  </a:lnTo>
                  <a:lnTo>
                    <a:pt x="529" y="2458"/>
                  </a:lnTo>
                  <a:lnTo>
                    <a:pt x="602" y="2477"/>
                  </a:lnTo>
                  <a:lnTo>
                    <a:pt x="678" y="2513"/>
                  </a:lnTo>
                  <a:lnTo>
                    <a:pt x="748" y="2573"/>
                  </a:lnTo>
                  <a:lnTo>
                    <a:pt x="804" y="2656"/>
                  </a:lnTo>
                  <a:lnTo>
                    <a:pt x="828" y="2719"/>
                  </a:lnTo>
                  <a:lnTo>
                    <a:pt x="842" y="2790"/>
                  </a:lnTo>
                  <a:lnTo>
                    <a:pt x="850" y="2898"/>
                  </a:lnTo>
                  <a:lnTo>
                    <a:pt x="850" y="3002"/>
                  </a:lnTo>
                  <a:lnTo>
                    <a:pt x="842" y="3098"/>
                  </a:lnTo>
                  <a:lnTo>
                    <a:pt x="828" y="3171"/>
                  </a:lnTo>
                  <a:lnTo>
                    <a:pt x="817" y="3206"/>
                  </a:lnTo>
                  <a:lnTo>
                    <a:pt x="805" y="3228"/>
                  </a:lnTo>
                  <a:lnTo>
                    <a:pt x="779" y="3270"/>
                  </a:lnTo>
                  <a:lnTo>
                    <a:pt x="736" y="3322"/>
                  </a:lnTo>
                  <a:lnTo>
                    <a:pt x="675" y="3373"/>
                  </a:lnTo>
                  <a:lnTo>
                    <a:pt x="597" y="3408"/>
                  </a:lnTo>
                  <a:lnTo>
                    <a:pt x="496" y="3418"/>
                  </a:lnTo>
                  <a:lnTo>
                    <a:pt x="470" y="3418"/>
                  </a:lnTo>
                  <a:lnTo>
                    <a:pt x="421" y="3416"/>
                  </a:lnTo>
                  <a:lnTo>
                    <a:pt x="395" y="3414"/>
                  </a:lnTo>
                  <a:lnTo>
                    <a:pt x="395" y="3948"/>
                  </a:lnTo>
                  <a:lnTo>
                    <a:pt x="1117" y="3948"/>
                  </a:lnTo>
                  <a:lnTo>
                    <a:pt x="1104" y="3945"/>
                  </a:lnTo>
                  <a:lnTo>
                    <a:pt x="1073" y="3931"/>
                  </a:lnTo>
                  <a:lnTo>
                    <a:pt x="1031" y="3907"/>
                  </a:lnTo>
                  <a:lnTo>
                    <a:pt x="984" y="3867"/>
                  </a:lnTo>
                  <a:lnTo>
                    <a:pt x="943" y="3808"/>
                  </a:lnTo>
                  <a:lnTo>
                    <a:pt x="911" y="3728"/>
                  </a:lnTo>
                  <a:lnTo>
                    <a:pt x="899" y="3623"/>
                  </a:lnTo>
                  <a:lnTo>
                    <a:pt x="899" y="3609"/>
                  </a:lnTo>
                  <a:lnTo>
                    <a:pt x="899" y="3569"/>
                  </a:lnTo>
                  <a:lnTo>
                    <a:pt x="899" y="3507"/>
                  </a:lnTo>
                  <a:lnTo>
                    <a:pt x="899" y="3428"/>
                  </a:lnTo>
                  <a:lnTo>
                    <a:pt x="899" y="3340"/>
                  </a:lnTo>
                  <a:lnTo>
                    <a:pt x="899" y="3242"/>
                  </a:lnTo>
                  <a:lnTo>
                    <a:pt x="899" y="3143"/>
                  </a:lnTo>
                  <a:lnTo>
                    <a:pt x="899" y="3046"/>
                  </a:lnTo>
                  <a:lnTo>
                    <a:pt x="899" y="2957"/>
                  </a:lnTo>
                  <a:lnTo>
                    <a:pt x="899" y="2879"/>
                  </a:lnTo>
                  <a:lnTo>
                    <a:pt x="899" y="2816"/>
                  </a:lnTo>
                  <a:lnTo>
                    <a:pt x="899" y="2776"/>
                  </a:lnTo>
                  <a:lnTo>
                    <a:pt x="899" y="2762"/>
                  </a:lnTo>
                  <a:lnTo>
                    <a:pt x="897" y="2747"/>
                  </a:lnTo>
                  <a:lnTo>
                    <a:pt x="899" y="2708"/>
                  </a:lnTo>
                  <a:lnTo>
                    <a:pt x="908" y="2654"/>
                  </a:lnTo>
                  <a:lnTo>
                    <a:pt x="929" y="2593"/>
                  </a:lnTo>
                  <a:lnTo>
                    <a:pt x="969" y="2531"/>
                  </a:lnTo>
                  <a:lnTo>
                    <a:pt x="1033" y="2477"/>
                  </a:lnTo>
                  <a:lnTo>
                    <a:pt x="1127" y="2440"/>
                  </a:lnTo>
                  <a:lnTo>
                    <a:pt x="1139" y="2437"/>
                  </a:lnTo>
                  <a:lnTo>
                    <a:pt x="1172" y="2428"/>
                  </a:lnTo>
                  <a:lnTo>
                    <a:pt x="1223" y="2421"/>
                  </a:lnTo>
                  <a:lnTo>
                    <a:pt x="1285" y="2418"/>
                  </a:lnTo>
                  <a:lnTo>
                    <a:pt x="1355" y="2425"/>
                  </a:lnTo>
                  <a:lnTo>
                    <a:pt x="1426" y="2446"/>
                  </a:lnTo>
                  <a:lnTo>
                    <a:pt x="1494" y="2486"/>
                  </a:lnTo>
                  <a:lnTo>
                    <a:pt x="1557" y="2550"/>
                  </a:lnTo>
                  <a:lnTo>
                    <a:pt x="1565" y="2559"/>
                  </a:lnTo>
                  <a:lnTo>
                    <a:pt x="1588" y="2592"/>
                  </a:lnTo>
                  <a:lnTo>
                    <a:pt x="1612" y="2654"/>
                  </a:lnTo>
                  <a:lnTo>
                    <a:pt x="1628" y="2755"/>
                  </a:lnTo>
                  <a:lnTo>
                    <a:pt x="1624" y="2898"/>
                  </a:lnTo>
                  <a:lnTo>
                    <a:pt x="1550" y="2898"/>
                  </a:lnTo>
                  <a:lnTo>
                    <a:pt x="1411" y="2896"/>
                  </a:lnTo>
                  <a:lnTo>
                    <a:pt x="1334" y="2894"/>
                  </a:lnTo>
                  <a:lnTo>
                    <a:pt x="1334" y="2755"/>
                  </a:lnTo>
                  <a:lnTo>
                    <a:pt x="1331" y="2738"/>
                  </a:lnTo>
                  <a:lnTo>
                    <a:pt x="1311" y="2705"/>
                  </a:lnTo>
                  <a:lnTo>
                    <a:pt x="1266" y="2687"/>
                  </a:lnTo>
                  <a:lnTo>
                    <a:pt x="1221" y="2701"/>
                  </a:lnTo>
                  <a:lnTo>
                    <a:pt x="1204" y="2733"/>
                  </a:lnTo>
                  <a:lnTo>
                    <a:pt x="1200" y="2776"/>
                  </a:lnTo>
                  <a:lnTo>
                    <a:pt x="1200" y="2792"/>
                  </a:lnTo>
                  <a:lnTo>
                    <a:pt x="1200" y="2839"/>
                  </a:lnTo>
                  <a:lnTo>
                    <a:pt x="1200" y="2908"/>
                  </a:lnTo>
                  <a:lnTo>
                    <a:pt x="1200" y="2997"/>
                  </a:lnTo>
                  <a:lnTo>
                    <a:pt x="1200" y="3096"/>
                  </a:lnTo>
                  <a:lnTo>
                    <a:pt x="1200" y="3202"/>
                  </a:lnTo>
                  <a:lnTo>
                    <a:pt x="1200" y="3308"/>
                  </a:lnTo>
                  <a:lnTo>
                    <a:pt x="1200" y="3409"/>
                  </a:lnTo>
                  <a:lnTo>
                    <a:pt x="1200" y="3496"/>
                  </a:lnTo>
                  <a:lnTo>
                    <a:pt x="1200" y="3568"/>
                  </a:lnTo>
                  <a:lnTo>
                    <a:pt x="1200" y="3613"/>
                  </a:lnTo>
                  <a:lnTo>
                    <a:pt x="1200" y="3630"/>
                  </a:lnTo>
                  <a:lnTo>
                    <a:pt x="1202" y="3649"/>
                  </a:lnTo>
                  <a:lnTo>
                    <a:pt x="1216" y="3688"/>
                  </a:lnTo>
                  <a:lnTo>
                    <a:pt x="1263" y="3717"/>
                  </a:lnTo>
                  <a:lnTo>
                    <a:pt x="1303" y="3714"/>
                  </a:lnTo>
                  <a:lnTo>
                    <a:pt x="1336" y="3688"/>
                  </a:lnTo>
                  <a:lnTo>
                    <a:pt x="1350" y="3642"/>
                  </a:lnTo>
                  <a:lnTo>
                    <a:pt x="1350" y="3576"/>
                  </a:lnTo>
                  <a:lnTo>
                    <a:pt x="1350" y="3456"/>
                  </a:lnTo>
                  <a:lnTo>
                    <a:pt x="1350" y="3390"/>
                  </a:lnTo>
                  <a:lnTo>
                    <a:pt x="1268" y="3390"/>
                  </a:lnTo>
                  <a:lnTo>
                    <a:pt x="1268" y="3127"/>
                  </a:lnTo>
                  <a:lnTo>
                    <a:pt x="1638" y="3127"/>
                  </a:lnTo>
                  <a:lnTo>
                    <a:pt x="1638" y="3482"/>
                  </a:lnTo>
                  <a:lnTo>
                    <a:pt x="1649" y="3482"/>
                  </a:lnTo>
                  <a:lnTo>
                    <a:pt x="1638" y="3482"/>
                  </a:lnTo>
                  <a:close/>
                </a:path>
              </a:pathLst>
            </a:custGeom>
            <a:solidFill>
              <a:srgbClr val="0079B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11" name="Freeform 62"/>
            <p:cNvSpPr>
              <a:spLocks noEditPoints="1"/>
            </p:cNvSpPr>
            <p:nvPr/>
          </p:nvSpPr>
          <p:spPr bwMode="auto">
            <a:xfrm>
              <a:off x="19995" y="1044"/>
              <a:ext cx="231" cy="231"/>
            </a:xfrm>
            <a:custGeom>
              <a:avLst/>
              <a:gdLst>
                <a:gd name="T0" fmla="*/ 1 w 461"/>
                <a:gd name="T1" fmla="*/ 1 h 460"/>
                <a:gd name="T2" fmla="*/ 1 w 461"/>
                <a:gd name="T3" fmla="*/ 1 h 460"/>
                <a:gd name="T4" fmla="*/ 1 w 461"/>
                <a:gd name="T5" fmla="*/ 1 h 460"/>
                <a:gd name="T6" fmla="*/ 1 w 461"/>
                <a:gd name="T7" fmla="*/ 1 h 460"/>
                <a:gd name="T8" fmla="*/ 1 w 461"/>
                <a:gd name="T9" fmla="*/ 1 h 460"/>
                <a:gd name="T10" fmla="*/ 1 w 461"/>
                <a:gd name="T11" fmla="*/ 1 h 460"/>
                <a:gd name="T12" fmla="*/ 1 w 461"/>
                <a:gd name="T13" fmla="*/ 1 h 460"/>
                <a:gd name="T14" fmla="*/ 1 w 461"/>
                <a:gd name="T15" fmla="*/ 1 h 460"/>
                <a:gd name="T16" fmla="*/ 1 w 461"/>
                <a:gd name="T17" fmla="*/ 1 h 460"/>
                <a:gd name="T18" fmla="*/ 1 w 461"/>
                <a:gd name="T19" fmla="*/ 1 h 460"/>
                <a:gd name="T20" fmla="*/ 0 w 461"/>
                <a:gd name="T21" fmla="*/ 1 h 460"/>
                <a:gd name="T22" fmla="*/ 1 w 461"/>
                <a:gd name="T23" fmla="*/ 1 h 460"/>
                <a:gd name="T24" fmla="*/ 1 w 461"/>
                <a:gd name="T25" fmla="*/ 1 h 460"/>
                <a:gd name="T26" fmla="*/ 1 w 461"/>
                <a:gd name="T27" fmla="*/ 1 h 460"/>
                <a:gd name="T28" fmla="*/ 1 w 461"/>
                <a:gd name="T29" fmla="*/ 1 h 460"/>
                <a:gd name="T30" fmla="*/ 1 w 461"/>
                <a:gd name="T31" fmla="*/ 1 h 460"/>
                <a:gd name="T32" fmla="*/ 1 w 461"/>
                <a:gd name="T33" fmla="*/ 1 h 460"/>
                <a:gd name="T34" fmla="*/ 1 w 461"/>
                <a:gd name="T35" fmla="*/ 1 h 460"/>
                <a:gd name="T36" fmla="*/ 1 w 461"/>
                <a:gd name="T37" fmla="*/ 1 h 460"/>
                <a:gd name="T38" fmla="*/ 1 w 461"/>
                <a:gd name="T39" fmla="*/ 0 h 460"/>
                <a:gd name="T40" fmla="*/ 1 w 461"/>
                <a:gd name="T41" fmla="*/ 1 h 460"/>
                <a:gd name="T42" fmla="*/ 1 w 461"/>
                <a:gd name="T43" fmla="*/ 1 h 460"/>
                <a:gd name="T44" fmla="*/ 0 w 461"/>
                <a:gd name="T45" fmla="*/ 1 h 460"/>
                <a:gd name="T46" fmla="*/ 1 w 461"/>
                <a:gd name="T47" fmla="*/ 1 h 460"/>
                <a:gd name="T48" fmla="*/ 1 w 461"/>
                <a:gd name="T49" fmla="*/ 1 h 460"/>
                <a:gd name="T50" fmla="*/ 1 w 461"/>
                <a:gd name="T51" fmla="*/ 1 h 460"/>
                <a:gd name="T52" fmla="*/ 1 w 461"/>
                <a:gd name="T53" fmla="*/ 1 h 460"/>
                <a:gd name="T54" fmla="*/ 1 w 461"/>
                <a:gd name="T55" fmla="*/ 1 h 460"/>
                <a:gd name="T56" fmla="*/ 1 w 461"/>
                <a:gd name="T57" fmla="*/ 1 h 460"/>
                <a:gd name="T58" fmla="*/ 1 w 461"/>
                <a:gd name="T59" fmla="*/ 1 h 460"/>
                <a:gd name="T60" fmla="*/ 1 w 461"/>
                <a:gd name="T61" fmla="*/ 1 h 460"/>
                <a:gd name="T62" fmla="*/ 1 w 461"/>
                <a:gd name="T63" fmla="*/ 1 h 460"/>
                <a:gd name="T64" fmla="*/ 1 w 461"/>
                <a:gd name="T65" fmla="*/ 1 h 460"/>
                <a:gd name="T66" fmla="*/ 1 w 461"/>
                <a:gd name="T67" fmla="*/ 1 h 460"/>
                <a:gd name="T68" fmla="*/ 1 w 461"/>
                <a:gd name="T69" fmla="*/ 1 h 460"/>
                <a:gd name="T70" fmla="*/ 1 w 461"/>
                <a:gd name="T71" fmla="*/ 1 h 460"/>
                <a:gd name="T72" fmla="*/ 1 w 461"/>
                <a:gd name="T73" fmla="*/ 1 h 460"/>
                <a:gd name="T74" fmla="*/ 1 w 461"/>
                <a:gd name="T75" fmla="*/ 1 h 460"/>
                <a:gd name="T76" fmla="*/ 1 w 461"/>
                <a:gd name="T77" fmla="*/ 1 h 460"/>
                <a:gd name="T78" fmla="*/ 1 w 461"/>
                <a:gd name="T79" fmla="*/ 1 h 460"/>
                <a:gd name="T80" fmla="*/ 1 w 461"/>
                <a:gd name="T81" fmla="*/ 1 h 460"/>
                <a:gd name="T82" fmla="*/ 1 w 461"/>
                <a:gd name="T83" fmla="*/ 1 h 460"/>
                <a:gd name="T84" fmla="*/ 1 w 461"/>
                <a:gd name="T85" fmla="*/ 1 h 460"/>
                <a:gd name="T86" fmla="*/ 1 w 461"/>
                <a:gd name="T87" fmla="*/ 1 h 46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61" h="460">
                  <a:moveTo>
                    <a:pt x="42" y="228"/>
                  </a:moveTo>
                  <a:lnTo>
                    <a:pt x="56" y="153"/>
                  </a:lnTo>
                  <a:lnTo>
                    <a:pt x="96" y="91"/>
                  </a:lnTo>
                  <a:lnTo>
                    <a:pt x="157" y="49"/>
                  </a:lnTo>
                  <a:lnTo>
                    <a:pt x="231" y="35"/>
                  </a:lnTo>
                  <a:lnTo>
                    <a:pt x="306" y="49"/>
                  </a:lnTo>
                  <a:lnTo>
                    <a:pt x="365" y="91"/>
                  </a:lnTo>
                  <a:lnTo>
                    <a:pt x="405" y="153"/>
                  </a:lnTo>
                  <a:lnTo>
                    <a:pt x="419" y="228"/>
                  </a:lnTo>
                  <a:lnTo>
                    <a:pt x="405" y="306"/>
                  </a:lnTo>
                  <a:lnTo>
                    <a:pt x="365" y="369"/>
                  </a:lnTo>
                  <a:lnTo>
                    <a:pt x="306" y="411"/>
                  </a:lnTo>
                  <a:lnTo>
                    <a:pt x="231" y="425"/>
                  </a:lnTo>
                  <a:lnTo>
                    <a:pt x="157" y="411"/>
                  </a:lnTo>
                  <a:lnTo>
                    <a:pt x="96" y="369"/>
                  </a:lnTo>
                  <a:lnTo>
                    <a:pt x="56" y="306"/>
                  </a:lnTo>
                  <a:lnTo>
                    <a:pt x="42" y="228"/>
                  </a:lnTo>
                  <a:close/>
                  <a:moveTo>
                    <a:pt x="0" y="228"/>
                  </a:moveTo>
                  <a:lnTo>
                    <a:pt x="12" y="303"/>
                  </a:lnTo>
                  <a:lnTo>
                    <a:pt x="45" y="367"/>
                  </a:lnTo>
                  <a:lnTo>
                    <a:pt x="96" y="416"/>
                  </a:lnTo>
                  <a:lnTo>
                    <a:pt x="158" y="447"/>
                  </a:lnTo>
                  <a:lnTo>
                    <a:pt x="231" y="460"/>
                  </a:lnTo>
                  <a:lnTo>
                    <a:pt x="303" y="447"/>
                  </a:lnTo>
                  <a:lnTo>
                    <a:pt x="367" y="416"/>
                  </a:lnTo>
                  <a:lnTo>
                    <a:pt x="416" y="367"/>
                  </a:lnTo>
                  <a:lnTo>
                    <a:pt x="449" y="303"/>
                  </a:lnTo>
                  <a:lnTo>
                    <a:pt x="461" y="228"/>
                  </a:lnTo>
                  <a:lnTo>
                    <a:pt x="449" y="155"/>
                  </a:lnTo>
                  <a:lnTo>
                    <a:pt x="416" y="93"/>
                  </a:lnTo>
                  <a:lnTo>
                    <a:pt x="367" y="44"/>
                  </a:lnTo>
                  <a:lnTo>
                    <a:pt x="303" y="12"/>
                  </a:lnTo>
                  <a:lnTo>
                    <a:pt x="231" y="0"/>
                  </a:lnTo>
                  <a:lnTo>
                    <a:pt x="158" y="12"/>
                  </a:lnTo>
                  <a:lnTo>
                    <a:pt x="96" y="44"/>
                  </a:lnTo>
                  <a:lnTo>
                    <a:pt x="45" y="93"/>
                  </a:lnTo>
                  <a:lnTo>
                    <a:pt x="12" y="155"/>
                  </a:lnTo>
                  <a:lnTo>
                    <a:pt x="0" y="228"/>
                  </a:lnTo>
                  <a:close/>
                  <a:moveTo>
                    <a:pt x="141" y="364"/>
                  </a:moveTo>
                  <a:lnTo>
                    <a:pt x="183" y="364"/>
                  </a:lnTo>
                  <a:lnTo>
                    <a:pt x="183" y="247"/>
                  </a:lnTo>
                  <a:lnTo>
                    <a:pt x="228" y="247"/>
                  </a:lnTo>
                  <a:lnTo>
                    <a:pt x="301" y="364"/>
                  </a:lnTo>
                  <a:lnTo>
                    <a:pt x="346" y="364"/>
                  </a:lnTo>
                  <a:lnTo>
                    <a:pt x="325" y="333"/>
                  </a:lnTo>
                  <a:lnTo>
                    <a:pt x="289" y="275"/>
                  </a:lnTo>
                  <a:lnTo>
                    <a:pt x="270" y="244"/>
                  </a:lnTo>
                  <a:lnTo>
                    <a:pt x="304" y="235"/>
                  </a:lnTo>
                  <a:lnTo>
                    <a:pt x="331" y="213"/>
                  </a:lnTo>
                  <a:lnTo>
                    <a:pt x="339" y="173"/>
                  </a:lnTo>
                  <a:lnTo>
                    <a:pt x="329" y="131"/>
                  </a:lnTo>
                  <a:lnTo>
                    <a:pt x="298" y="105"/>
                  </a:lnTo>
                  <a:lnTo>
                    <a:pt x="245" y="96"/>
                  </a:lnTo>
                  <a:lnTo>
                    <a:pt x="219" y="96"/>
                  </a:lnTo>
                  <a:lnTo>
                    <a:pt x="169" y="96"/>
                  </a:lnTo>
                  <a:lnTo>
                    <a:pt x="141" y="96"/>
                  </a:lnTo>
                  <a:lnTo>
                    <a:pt x="141" y="364"/>
                  </a:lnTo>
                  <a:close/>
                  <a:moveTo>
                    <a:pt x="183" y="129"/>
                  </a:moveTo>
                  <a:lnTo>
                    <a:pt x="198" y="129"/>
                  </a:lnTo>
                  <a:lnTo>
                    <a:pt x="224" y="129"/>
                  </a:lnTo>
                  <a:lnTo>
                    <a:pt x="238" y="129"/>
                  </a:lnTo>
                  <a:lnTo>
                    <a:pt x="266" y="133"/>
                  </a:lnTo>
                  <a:lnTo>
                    <a:pt x="289" y="145"/>
                  </a:lnTo>
                  <a:lnTo>
                    <a:pt x="298" y="171"/>
                  </a:lnTo>
                  <a:lnTo>
                    <a:pt x="287" y="202"/>
                  </a:lnTo>
                  <a:lnTo>
                    <a:pt x="261" y="213"/>
                  </a:lnTo>
                  <a:lnTo>
                    <a:pt x="226" y="216"/>
                  </a:lnTo>
                  <a:lnTo>
                    <a:pt x="216" y="216"/>
                  </a:lnTo>
                  <a:lnTo>
                    <a:pt x="195" y="216"/>
                  </a:lnTo>
                  <a:lnTo>
                    <a:pt x="183" y="216"/>
                  </a:lnTo>
                  <a:lnTo>
                    <a:pt x="183" y="129"/>
                  </a:lnTo>
                  <a:close/>
                </a:path>
              </a:pathLst>
            </a:custGeom>
            <a:solidFill>
              <a:srgbClr val="0079B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grpSp>
      <p:sp>
        <p:nvSpPr>
          <p:cNvPr id="12" name="Line 2"/>
          <p:cNvSpPr>
            <a:spLocks noChangeShapeType="1"/>
          </p:cNvSpPr>
          <p:nvPr/>
        </p:nvSpPr>
        <p:spPr bwMode="auto">
          <a:xfrm>
            <a:off x="8" y="3429000"/>
            <a:ext cx="9140825" cy="0"/>
          </a:xfrm>
          <a:prstGeom prst="line">
            <a:avLst/>
          </a:prstGeom>
          <a:noFill/>
          <a:ln w="25400">
            <a:solidFill>
              <a:srgbClr val="FAA534"/>
            </a:solidFill>
            <a:round/>
            <a:headEnd/>
            <a:tailEnd/>
          </a:ln>
          <a:extLst>
            <a:ext uri="{909E8E84-426E-40DD-AFC4-6F175D3DCCD1}">
              <a14:hiddenFill xmlns:a14="http://schemas.microsoft.com/office/drawing/2010/main">
                <a:noFill/>
              </a14:hiddenFill>
            </a:ext>
          </a:extLst>
        </p:spPr>
        <p:txBody>
          <a:bodyPr wrap="none" lIns="91268" tIns="45634" rIns="91268" bIns="45634" anchor="ct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3151" name="Rectangle 79"/>
          <p:cNvSpPr>
            <a:spLocks noGrp="1" noChangeArrowheads="1"/>
          </p:cNvSpPr>
          <p:nvPr>
            <p:ph type="subTitle" idx="1"/>
          </p:nvPr>
        </p:nvSpPr>
        <p:spPr>
          <a:xfrm>
            <a:off x="2806700" y="4724400"/>
            <a:ext cx="5867400" cy="762000"/>
          </a:xfrm>
        </p:spPr>
        <p:txBody>
          <a:bodyPr lIns="228174"/>
          <a:lstStyle>
            <a:lvl1pPr algn="r">
              <a:defRPr b="0" cap="all" baseline="0">
                <a:solidFill>
                  <a:srgbClr val="006699"/>
                </a:solidFill>
              </a:defRPr>
            </a:lvl1pPr>
          </a:lstStyle>
          <a:p>
            <a:r>
              <a:rPr lang="en-US"/>
              <a:t>Click to edit Master subtitle style</a:t>
            </a:r>
          </a:p>
        </p:txBody>
      </p:sp>
      <p:sp>
        <p:nvSpPr>
          <p:cNvPr id="3074" name="Rectangle 2"/>
          <p:cNvSpPr>
            <a:spLocks noGrp="1" noChangeArrowheads="1"/>
          </p:cNvSpPr>
          <p:nvPr>
            <p:ph type="ctrTitle"/>
          </p:nvPr>
        </p:nvSpPr>
        <p:spPr>
          <a:xfrm>
            <a:off x="2790833" y="3505202"/>
            <a:ext cx="5895975" cy="1046440"/>
          </a:xfrm>
        </p:spPr>
        <p:txBody>
          <a:bodyPr lIns="228130" bIns="0" anchor="t">
            <a:spAutoFit/>
          </a:bodyPr>
          <a:lstStyle>
            <a:lvl1pPr algn="r">
              <a:defRPr sz="3400">
                <a:solidFill>
                  <a:srgbClr val="006699"/>
                </a:solidFill>
              </a:defRPr>
            </a:lvl1pPr>
          </a:lstStyle>
          <a:p>
            <a:r>
              <a:rPr lang="en-US"/>
              <a:t>Click to edit Master title style</a:t>
            </a:r>
          </a:p>
        </p:txBody>
      </p:sp>
    </p:spTree>
    <p:extLst>
      <p:ext uri="{BB962C8B-B14F-4D97-AF65-F5344CB8AC3E}">
        <p14:creationId xmlns:p14="http://schemas.microsoft.com/office/powerpoint/2010/main" val="412018667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7003830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50958"/>
            <a:ext cx="4038600" cy="4679950"/>
          </a:xfrm>
        </p:spPr>
        <p:txBody>
          <a:bodyPr/>
          <a:lstStyle>
            <a:lvl1pPr>
              <a:defRPr sz="1600"/>
            </a:lvl1pPr>
            <a:lvl2pPr>
              <a:defRPr sz="1400"/>
            </a:lvl2pPr>
            <a:lvl3pPr>
              <a:defRPr sz="1200"/>
            </a:lvl3pPr>
            <a:lvl4pPr>
              <a:defRPr sz="1000"/>
            </a:lvl4pPr>
            <a:lvl5pPr>
              <a:defRPr sz="9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50958"/>
            <a:ext cx="4038600" cy="4679950"/>
          </a:xfrm>
        </p:spPr>
        <p:txBody>
          <a:bodyPr/>
          <a:lstStyle>
            <a:lvl1pPr>
              <a:defRPr sz="1600"/>
            </a:lvl1pPr>
            <a:lvl2pPr>
              <a:defRPr sz="1400"/>
            </a:lvl2pPr>
            <a:lvl3pPr>
              <a:defRPr sz="1200"/>
            </a:lvl3pPr>
            <a:lvl4pPr>
              <a:defRPr sz="1000"/>
            </a:lvl4pPr>
            <a:lvl5pPr>
              <a:defRPr sz="9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1618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77144578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39701284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2" name="TextBox 1"/>
          <p:cNvSpPr txBox="1"/>
          <p:nvPr userDrawn="1"/>
        </p:nvSpPr>
        <p:spPr>
          <a:xfrm>
            <a:off x="8" y="6553200"/>
            <a:ext cx="9140825" cy="261610"/>
          </a:xfrm>
          <a:prstGeom prst="rect">
            <a:avLst/>
          </a:prstGeom>
          <a:noFill/>
        </p:spPr>
        <p:txBody>
          <a:bodyPr wrap="square" rtlCol="0">
            <a:spAutoFit/>
          </a:bodyPr>
          <a:lstStyle/>
          <a:p>
            <a:pPr algn="ctr" defTabSz="912689"/>
            <a:r>
              <a:rPr lang="en-US" sz="1100">
                <a:solidFill>
                  <a:srgbClr val="FF0000"/>
                </a:solidFill>
              </a:rPr>
              <a:t>Internal &amp; Confidential</a:t>
            </a:r>
          </a:p>
        </p:txBody>
      </p:sp>
    </p:spTree>
    <p:extLst>
      <p:ext uri="{BB962C8B-B14F-4D97-AF65-F5344CB8AC3E}">
        <p14:creationId xmlns:p14="http://schemas.microsoft.com/office/powerpoint/2010/main" val="262436888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861019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837596" y="76835"/>
            <a:ext cx="8078108" cy="608371"/>
          </a:xfrm>
        </p:spPr>
        <p:txBody>
          <a:bodyPr/>
          <a:lstStyle/>
          <a:p>
            <a:r>
              <a:rPr lang="en-US"/>
              <a:t>Click to edit Master title style</a:t>
            </a:r>
          </a:p>
        </p:txBody>
      </p:sp>
      <p:sp>
        <p:nvSpPr>
          <p:cNvPr id="3" name="Content Placeholder 2"/>
          <p:cNvSpPr>
            <a:spLocks noGrp="1"/>
          </p:cNvSpPr>
          <p:nvPr>
            <p:ph sz="half" idx="1"/>
          </p:nvPr>
        </p:nvSpPr>
        <p:spPr>
          <a:xfrm>
            <a:off x="388560" y="1083086"/>
            <a:ext cx="8374440" cy="25471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88560" y="3777741"/>
            <a:ext cx="8374440" cy="25471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0133768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19178972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graphicFrame>
        <p:nvGraphicFramePr>
          <p:cNvPr id="5" name="Object 1" hidden="1"/>
          <p:cNvGraphicFramePr>
            <a:graphicFrameLocks noChangeAspect="1"/>
          </p:cNvGraphicFramePr>
          <p:nvPr userDrawn="1">
            <p:custDataLst>
              <p:tags r:id="rId2"/>
            </p:custDataLst>
          </p:nvPr>
        </p:nvGraphicFramePr>
        <p:xfrm>
          <a:off x="1593" y="1594"/>
          <a:ext cx="1587" cy="1587"/>
        </p:xfrm>
        <a:graphic>
          <a:graphicData uri="http://schemas.openxmlformats.org/presentationml/2006/ole">
            <mc:AlternateContent xmlns:mc="http://schemas.openxmlformats.org/markup-compatibility/2006">
              <mc:Choice xmlns:v="urn:schemas-microsoft-com:vml" Requires="v">
                <p:oleObj spid="_x0000_s53249" name="think-cell Slide" r:id="rId4" imgW="360" imgH="360" progId="TCLayout.ActiveDocument.1">
                  <p:embed/>
                </p:oleObj>
              </mc:Choice>
              <mc:Fallback>
                <p:oleObj name="think-cell Slide" r:id="rId4" imgW="360" imgH="360" progId="TCLayout.ActiveDocument.1">
                  <p:embed/>
                  <p:pic>
                    <p:nvPicPr>
                      <p:cNvPr id="5" name="Object 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93" y="1594"/>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6" name="Picture 10" descr="PGE_SpotlightLogobl_PPT"/>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76200" y="71442"/>
            <a:ext cx="609600" cy="61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8"/>
          <p:cNvSpPr txBox="1">
            <a:spLocks noChangeArrowheads="1"/>
          </p:cNvSpPr>
          <p:nvPr userDrawn="1"/>
        </p:nvSpPr>
        <p:spPr bwMode="auto">
          <a:xfrm>
            <a:off x="6688139" y="6640514"/>
            <a:ext cx="2455862" cy="222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95" tIns="45699" rIns="91395" bIns="45699">
            <a:spAutoFit/>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algn="r" defTabSz="913953" eaLnBrk="1" fontAlgn="base" hangingPunct="1">
              <a:lnSpc>
                <a:spcPct val="90000"/>
              </a:lnSpc>
              <a:spcBef>
                <a:spcPct val="0"/>
              </a:spcBef>
              <a:spcAft>
                <a:spcPct val="0"/>
              </a:spcAft>
              <a:defRPr/>
            </a:pPr>
            <a:fld id="{9600B41A-C644-4388-BFA3-08084F5E804D}" type="slidenum">
              <a:rPr lang="en-US" sz="900" smtClean="0">
                <a:solidFill>
                  <a:srgbClr val="0082AA"/>
                </a:solidFill>
              </a:rPr>
              <a:pPr algn="r" defTabSz="913953" eaLnBrk="1" fontAlgn="base" hangingPunct="1">
                <a:lnSpc>
                  <a:spcPct val="90000"/>
                </a:lnSpc>
                <a:spcBef>
                  <a:spcPct val="0"/>
                </a:spcBef>
                <a:spcAft>
                  <a:spcPct val="0"/>
                </a:spcAft>
                <a:defRPr/>
              </a:pPr>
              <a:t>‹#›</a:t>
            </a:fld>
            <a:r>
              <a:rPr lang="en-US" sz="900">
                <a:solidFill>
                  <a:srgbClr val="0082AA"/>
                </a:solidFill>
              </a:rPr>
              <a:t> </a:t>
            </a:r>
          </a:p>
        </p:txBody>
      </p:sp>
      <p:sp>
        <p:nvSpPr>
          <p:cNvPr id="8" name="Footer Placeholder 4"/>
          <p:cNvSpPr>
            <a:spLocks noGrp="1"/>
          </p:cNvSpPr>
          <p:nvPr userDrawn="1"/>
        </p:nvSpPr>
        <p:spPr>
          <a:xfrm>
            <a:off x="2286000" y="6503993"/>
            <a:ext cx="4389438" cy="365125"/>
          </a:xfrm>
          <a:prstGeom prst="rect">
            <a:avLst/>
          </a:prstGeom>
        </p:spPr>
        <p:txBody>
          <a:bodyPr lIns="91395" tIns="45699" rIns="91395" bIns="45699" anchor="b"/>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defRPr/>
            </a:pPr>
            <a:r>
              <a:rPr lang="en-US" sz="800" i="1">
                <a:solidFill>
                  <a:srgbClr val="0082AA"/>
                </a:solidFill>
                <a:latin typeface="Calibri" pitchFamily="34" charset="0"/>
                <a:cs typeface="Calibri" pitchFamily="34" charset="0"/>
              </a:rPr>
              <a:t>For Internal Discussion Purposes Only</a:t>
            </a:r>
          </a:p>
        </p:txBody>
      </p:sp>
      <p:cxnSp>
        <p:nvCxnSpPr>
          <p:cNvPr id="9" name="Straight Connector 8"/>
          <p:cNvCxnSpPr/>
          <p:nvPr userDrawn="1"/>
        </p:nvCxnSpPr>
        <p:spPr>
          <a:xfrm>
            <a:off x="0" y="728663"/>
            <a:ext cx="9144000" cy="0"/>
          </a:xfrm>
          <a:prstGeom prst="line">
            <a:avLst/>
          </a:prstGeom>
          <a:ln w="19050">
            <a:solidFill>
              <a:srgbClr val="FFA100"/>
            </a:solidFill>
          </a:ln>
        </p:spPr>
        <p:style>
          <a:lnRef idx="1">
            <a:schemeClr val="accent1"/>
          </a:lnRef>
          <a:fillRef idx="0">
            <a:schemeClr val="accent1"/>
          </a:fillRef>
          <a:effectRef idx="0">
            <a:schemeClr val="accent1"/>
          </a:effectRef>
          <a:fontRef idx="minor">
            <a:schemeClr val="tx1"/>
          </a:fontRef>
        </p:style>
      </p:cxnSp>
      <p:sp>
        <p:nvSpPr>
          <p:cNvPr id="10" name="Rectangle 2"/>
          <p:cNvSpPr txBox="1">
            <a:spLocks noChangeArrowheads="1"/>
          </p:cNvSpPr>
          <p:nvPr userDrawn="1"/>
        </p:nvSpPr>
        <p:spPr bwMode="auto">
          <a:xfrm rot="19742967">
            <a:off x="2357438" y="2124115"/>
            <a:ext cx="7620000" cy="1107996"/>
          </a:xfrm>
          <a:prstGeom prst="rect">
            <a:avLst/>
          </a:prstGeom>
          <a:noFill/>
          <a:ln w="9525">
            <a:noFill/>
            <a:miter lim="800000"/>
            <a:headEnd/>
            <a:tailEnd/>
          </a:ln>
        </p:spPr>
        <p:txBody>
          <a:bodyPr lIns="0" tIns="0" rIns="0" bIns="0">
            <a:spAutoFit/>
          </a:bodyPr>
          <a:lstStyle>
            <a:lvl1pPr algn="l" rtl="0" eaLnBrk="0" fontAlgn="base" hangingPunct="0">
              <a:lnSpc>
                <a:spcPct val="90000"/>
              </a:lnSpc>
              <a:spcBef>
                <a:spcPct val="0"/>
              </a:spcBef>
              <a:spcAft>
                <a:spcPct val="0"/>
              </a:spcAft>
              <a:defRPr sz="8000" b="1">
                <a:solidFill>
                  <a:schemeClr val="bg1">
                    <a:lumMod val="85000"/>
                  </a:schemeClr>
                </a:solidFill>
                <a:latin typeface="Arial" charset="0"/>
                <a:ea typeface="ヒラギノ角ゴ Pro W3" pitchFamily="97" charset="-128"/>
                <a:cs typeface="ヒラギノ角ゴ Pro W3" pitchFamily="97" charset="-128"/>
              </a:defRPr>
            </a:lvl1pPr>
            <a:lvl2pPr algn="l" rtl="0" eaLnBrk="0" fontAlgn="base" hangingPunct="0">
              <a:lnSpc>
                <a:spcPct val="90000"/>
              </a:lnSpc>
              <a:spcBef>
                <a:spcPct val="0"/>
              </a:spcBef>
              <a:spcAft>
                <a:spcPct val="0"/>
              </a:spcAft>
              <a:defRPr sz="2800" b="1">
                <a:solidFill>
                  <a:srgbClr val="FFA100"/>
                </a:solidFill>
                <a:latin typeface="Arial" charset="0"/>
                <a:ea typeface="ヒラギノ角ゴ Pro W3" pitchFamily="97" charset="-128"/>
                <a:cs typeface="ヒラギノ角ゴ Pro W3" pitchFamily="97" charset="-128"/>
              </a:defRPr>
            </a:lvl2pPr>
            <a:lvl3pPr algn="l" rtl="0" eaLnBrk="0" fontAlgn="base" hangingPunct="0">
              <a:lnSpc>
                <a:spcPct val="90000"/>
              </a:lnSpc>
              <a:spcBef>
                <a:spcPct val="0"/>
              </a:spcBef>
              <a:spcAft>
                <a:spcPct val="0"/>
              </a:spcAft>
              <a:defRPr sz="2800" b="1">
                <a:solidFill>
                  <a:srgbClr val="FFA100"/>
                </a:solidFill>
                <a:latin typeface="Arial" charset="0"/>
                <a:ea typeface="ヒラギノ角ゴ Pro W3" pitchFamily="97" charset="-128"/>
                <a:cs typeface="ヒラギノ角ゴ Pro W3" pitchFamily="97" charset="-128"/>
              </a:defRPr>
            </a:lvl3pPr>
            <a:lvl4pPr algn="l" rtl="0" eaLnBrk="0" fontAlgn="base" hangingPunct="0">
              <a:lnSpc>
                <a:spcPct val="90000"/>
              </a:lnSpc>
              <a:spcBef>
                <a:spcPct val="0"/>
              </a:spcBef>
              <a:spcAft>
                <a:spcPct val="0"/>
              </a:spcAft>
              <a:defRPr sz="2800" b="1">
                <a:solidFill>
                  <a:srgbClr val="FFA100"/>
                </a:solidFill>
                <a:latin typeface="Arial" charset="0"/>
                <a:ea typeface="ヒラギノ角ゴ Pro W3" pitchFamily="97" charset="-128"/>
                <a:cs typeface="ヒラギノ角ゴ Pro W3" pitchFamily="97" charset="-128"/>
              </a:defRPr>
            </a:lvl4pPr>
            <a:lvl5pPr algn="l" rtl="0" eaLnBrk="0" fontAlgn="base" hangingPunct="0">
              <a:lnSpc>
                <a:spcPct val="90000"/>
              </a:lnSpc>
              <a:spcBef>
                <a:spcPct val="0"/>
              </a:spcBef>
              <a:spcAft>
                <a:spcPct val="0"/>
              </a:spcAft>
              <a:defRPr sz="2800" b="1">
                <a:solidFill>
                  <a:srgbClr val="FFA100"/>
                </a:solidFill>
                <a:latin typeface="Arial" charset="0"/>
                <a:ea typeface="ヒラギノ角ゴ Pro W3" pitchFamily="97" charset="-128"/>
                <a:cs typeface="ヒラギノ角ゴ Pro W3" pitchFamily="97" charset="-128"/>
              </a:defRPr>
            </a:lvl5pPr>
            <a:lvl6pPr marL="457200" algn="l" rtl="0" fontAlgn="base">
              <a:lnSpc>
                <a:spcPct val="80000"/>
              </a:lnSpc>
              <a:spcBef>
                <a:spcPct val="0"/>
              </a:spcBef>
              <a:spcAft>
                <a:spcPct val="0"/>
              </a:spcAft>
              <a:defRPr sz="4800">
                <a:solidFill>
                  <a:srgbClr val="FCB131"/>
                </a:solidFill>
                <a:latin typeface="Franklin Gothic Medium" pitchFamily="34" charset="0"/>
              </a:defRPr>
            </a:lvl6pPr>
            <a:lvl7pPr marL="914400" algn="l" rtl="0" fontAlgn="base">
              <a:lnSpc>
                <a:spcPct val="80000"/>
              </a:lnSpc>
              <a:spcBef>
                <a:spcPct val="0"/>
              </a:spcBef>
              <a:spcAft>
                <a:spcPct val="0"/>
              </a:spcAft>
              <a:defRPr sz="4800">
                <a:solidFill>
                  <a:srgbClr val="FCB131"/>
                </a:solidFill>
                <a:latin typeface="Franklin Gothic Medium" pitchFamily="34" charset="0"/>
              </a:defRPr>
            </a:lvl7pPr>
            <a:lvl8pPr marL="1371600" algn="l" rtl="0" fontAlgn="base">
              <a:lnSpc>
                <a:spcPct val="80000"/>
              </a:lnSpc>
              <a:spcBef>
                <a:spcPct val="0"/>
              </a:spcBef>
              <a:spcAft>
                <a:spcPct val="0"/>
              </a:spcAft>
              <a:defRPr sz="4800">
                <a:solidFill>
                  <a:srgbClr val="FCB131"/>
                </a:solidFill>
                <a:latin typeface="Franklin Gothic Medium" pitchFamily="34" charset="0"/>
              </a:defRPr>
            </a:lvl8pPr>
            <a:lvl9pPr marL="1828800" algn="l" rtl="0" fontAlgn="base">
              <a:lnSpc>
                <a:spcPct val="80000"/>
              </a:lnSpc>
              <a:spcBef>
                <a:spcPct val="0"/>
              </a:spcBef>
              <a:spcAft>
                <a:spcPct val="0"/>
              </a:spcAft>
              <a:defRPr sz="4800">
                <a:solidFill>
                  <a:srgbClr val="FCB131"/>
                </a:solidFill>
                <a:latin typeface="Franklin Gothic Medium" pitchFamily="34" charset="0"/>
              </a:defRPr>
            </a:lvl9pPr>
          </a:lstStyle>
          <a:p>
            <a:pPr defTabSz="913953">
              <a:defRPr/>
            </a:pPr>
            <a:r>
              <a:rPr lang="en-US">
                <a:solidFill>
                  <a:srgbClr val="FFFFFF">
                    <a:lumMod val="85000"/>
                  </a:srgbClr>
                </a:solidFill>
              </a:rPr>
              <a:t>D R A F T</a:t>
            </a:r>
          </a:p>
        </p:txBody>
      </p:sp>
      <p:sp>
        <p:nvSpPr>
          <p:cNvPr id="11" name="TextBox 3"/>
          <p:cNvSpPr txBox="1">
            <a:spLocks noChangeArrowheads="1"/>
          </p:cNvSpPr>
          <p:nvPr userDrawn="1"/>
        </p:nvSpPr>
        <p:spPr bwMode="auto">
          <a:xfrm>
            <a:off x="5638800" y="18"/>
            <a:ext cx="3505200" cy="2800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9" rIns="91395" bIns="45699">
            <a:spAutoFit/>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algn="r" defTabSz="913953" eaLnBrk="1" fontAlgn="base" hangingPunct="1">
              <a:spcBef>
                <a:spcPct val="0"/>
              </a:spcBef>
              <a:spcAft>
                <a:spcPct val="0"/>
              </a:spcAft>
              <a:defRPr/>
            </a:pPr>
            <a:r>
              <a:rPr lang="en-US" sz="1200" b="1">
                <a:solidFill>
                  <a:srgbClr val="FF0000"/>
                </a:solidFill>
              </a:rPr>
              <a:t>Draft Dec 19 2012</a:t>
            </a:r>
          </a:p>
        </p:txBody>
      </p:sp>
      <p:sp>
        <p:nvSpPr>
          <p:cNvPr id="2" name="Title 1"/>
          <p:cNvSpPr>
            <a:spLocks noGrp="1"/>
          </p:cNvSpPr>
          <p:nvPr>
            <p:ph type="title"/>
          </p:nvPr>
        </p:nvSpPr>
        <p:spPr>
          <a:xfrm rot="19742967">
            <a:off x="2205038" y="1971682"/>
            <a:ext cx="7620000" cy="1108075"/>
          </a:xfrm>
          <a:prstGeom prst="rect">
            <a:avLst/>
          </a:prstGeom>
        </p:spPr>
        <p:txBody>
          <a:bodyPr lIns="91395" tIns="45699" rIns="91395" bIns="45699"/>
          <a:lstStyle/>
          <a:p>
            <a:r>
              <a:rPr lang="en-US"/>
              <a:t>Click to edit Master title style</a:t>
            </a:r>
          </a:p>
        </p:txBody>
      </p:sp>
      <p:sp>
        <p:nvSpPr>
          <p:cNvPr id="3" name="Content Placeholder 2"/>
          <p:cNvSpPr>
            <a:spLocks noGrp="1"/>
          </p:cNvSpPr>
          <p:nvPr>
            <p:ph sz="half" idx="1"/>
          </p:nvPr>
        </p:nvSpPr>
        <p:spPr>
          <a:xfrm>
            <a:off x="2514605" y="2286005"/>
            <a:ext cx="3009900" cy="1117229"/>
          </a:xfrm>
          <a:prstGeom prst="rect">
            <a:avLst/>
          </a:prstGeom>
        </p:spPr>
        <p:txBody>
          <a:bodyPr lIns="91395" tIns="45699" rIns="91395" bIns="45699"/>
          <a:lstStyle>
            <a:lvl1pPr marL="0" indent="0">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676900" y="2286005"/>
            <a:ext cx="3009900" cy="1117229"/>
          </a:xfrm>
          <a:prstGeom prst="rect">
            <a:avLst/>
          </a:prstGeom>
        </p:spPr>
        <p:txBody>
          <a:bodyPr lIns="91395" tIns="45699" rIns="91395" bIns="45699"/>
          <a:lstStyle>
            <a:lvl1pPr marL="0" indent="0">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8915650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graphicFrame>
        <p:nvGraphicFramePr>
          <p:cNvPr id="3" name="Object 1" hidden="1"/>
          <p:cNvGraphicFramePr>
            <a:graphicFrameLocks noChangeAspect="1"/>
          </p:cNvGraphicFramePr>
          <p:nvPr userDrawn="1">
            <p:custDataLst>
              <p:tags r:id="rId2"/>
            </p:custDataLst>
          </p:nvPr>
        </p:nvGraphicFramePr>
        <p:xfrm>
          <a:off x="1593" y="1594"/>
          <a:ext cx="1587" cy="1587"/>
        </p:xfrm>
        <a:graphic>
          <a:graphicData uri="http://schemas.openxmlformats.org/presentationml/2006/ole">
            <mc:AlternateContent xmlns:mc="http://schemas.openxmlformats.org/markup-compatibility/2006">
              <mc:Choice xmlns:v="urn:schemas-microsoft-com:vml" Requires="v">
                <p:oleObj spid="_x0000_s54273" name="think-cell Slide" r:id="rId4" imgW="360" imgH="360" progId="TCLayout.ActiveDocument.1">
                  <p:embed/>
                </p:oleObj>
              </mc:Choice>
              <mc:Fallback>
                <p:oleObj name="think-cell Slide" r:id="rId4" imgW="360" imgH="360" progId="TCLayout.ActiveDocument.1">
                  <p:embed/>
                  <p:pic>
                    <p:nvPicPr>
                      <p:cNvPr id="3" name="Object 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93" y="1594"/>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4" name="Picture 10" descr="PGE_SpotlightLogobl_PPT"/>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76200" y="71442"/>
            <a:ext cx="609600" cy="61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8"/>
          <p:cNvSpPr txBox="1">
            <a:spLocks noChangeArrowheads="1"/>
          </p:cNvSpPr>
          <p:nvPr userDrawn="1"/>
        </p:nvSpPr>
        <p:spPr bwMode="auto">
          <a:xfrm>
            <a:off x="6688139" y="6640514"/>
            <a:ext cx="2455862" cy="222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95" tIns="45699" rIns="91395" bIns="45699">
            <a:spAutoFit/>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algn="r" defTabSz="913953" eaLnBrk="1" fontAlgn="base" hangingPunct="1">
              <a:lnSpc>
                <a:spcPct val="90000"/>
              </a:lnSpc>
              <a:spcBef>
                <a:spcPct val="0"/>
              </a:spcBef>
              <a:spcAft>
                <a:spcPct val="0"/>
              </a:spcAft>
              <a:defRPr/>
            </a:pPr>
            <a:fld id="{906FD8AC-4AA5-4220-BEEC-E8B0B580D516}" type="slidenum">
              <a:rPr lang="en-US" sz="900" smtClean="0">
                <a:solidFill>
                  <a:srgbClr val="0082AA"/>
                </a:solidFill>
              </a:rPr>
              <a:pPr algn="r" defTabSz="913953" eaLnBrk="1" fontAlgn="base" hangingPunct="1">
                <a:lnSpc>
                  <a:spcPct val="90000"/>
                </a:lnSpc>
                <a:spcBef>
                  <a:spcPct val="0"/>
                </a:spcBef>
                <a:spcAft>
                  <a:spcPct val="0"/>
                </a:spcAft>
                <a:defRPr/>
              </a:pPr>
              <a:t>‹#›</a:t>
            </a:fld>
            <a:r>
              <a:rPr lang="en-US" sz="900">
                <a:solidFill>
                  <a:srgbClr val="0082AA"/>
                </a:solidFill>
              </a:rPr>
              <a:t> </a:t>
            </a:r>
          </a:p>
        </p:txBody>
      </p:sp>
      <p:sp>
        <p:nvSpPr>
          <p:cNvPr id="6" name="Footer Placeholder 4"/>
          <p:cNvSpPr>
            <a:spLocks noGrp="1"/>
          </p:cNvSpPr>
          <p:nvPr userDrawn="1"/>
        </p:nvSpPr>
        <p:spPr>
          <a:xfrm>
            <a:off x="2286000" y="6503993"/>
            <a:ext cx="4389438" cy="365125"/>
          </a:xfrm>
          <a:prstGeom prst="rect">
            <a:avLst/>
          </a:prstGeom>
        </p:spPr>
        <p:txBody>
          <a:bodyPr lIns="91395" tIns="45699" rIns="91395" bIns="45699" anchor="b"/>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defRPr/>
            </a:pPr>
            <a:r>
              <a:rPr lang="en-US" sz="800" i="1">
                <a:solidFill>
                  <a:srgbClr val="0082AA"/>
                </a:solidFill>
                <a:latin typeface="Calibri" pitchFamily="34" charset="0"/>
                <a:cs typeface="Calibri" pitchFamily="34" charset="0"/>
              </a:rPr>
              <a:t>For Internal Discussion Purposes Only</a:t>
            </a:r>
          </a:p>
        </p:txBody>
      </p:sp>
      <p:cxnSp>
        <p:nvCxnSpPr>
          <p:cNvPr id="7" name="Straight Connector 6"/>
          <p:cNvCxnSpPr/>
          <p:nvPr userDrawn="1"/>
        </p:nvCxnSpPr>
        <p:spPr>
          <a:xfrm>
            <a:off x="0" y="728663"/>
            <a:ext cx="9144000" cy="0"/>
          </a:xfrm>
          <a:prstGeom prst="line">
            <a:avLst/>
          </a:prstGeom>
          <a:ln w="19050">
            <a:solidFill>
              <a:srgbClr val="FFA100"/>
            </a:solidFill>
          </a:ln>
        </p:spPr>
        <p:style>
          <a:lnRef idx="1">
            <a:schemeClr val="accent1"/>
          </a:lnRef>
          <a:fillRef idx="0">
            <a:schemeClr val="accent1"/>
          </a:fillRef>
          <a:effectRef idx="0">
            <a:schemeClr val="accent1"/>
          </a:effectRef>
          <a:fontRef idx="minor">
            <a:schemeClr val="tx1"/>
          </a:fontRef>
        </p:style>
      </p:cxnSp>
      <p:sp>
        <p:nvSpPr>
          <p:cNvPr id="8" name="Rectangle 2"/>
          <p:cNvSpPr txBox="1">
            <a:spLocks noChangeArrowheads="1"/>
          </p:cNvSpPr>
          <p:nvPr userDrawn="1"/>
        </p:nvSpPr>
        <p:spPr bwMode="auto">
          <a:xfrm rot="19742967">
            <a:off x="2357438" y="2124115"/>
            <a:ext cx="7620000" cy="1107996"/>
          </a:xfrm>
          <a:prstGeom prst="rect">
            <a:avLst/>
          </a:prstGeom>
          <a:noFill/>
          <a:ln w="9525">
            <a:noFill/>
            <a:miter lim="800000"/>
            <a:headEnd/>
            <a:tailEnd/>
          </a:ln>
        </p:spPr>
        <p:txBody>
          <a:bodyPr lIns="0" tIns="0" rIns="0" bIns="0">
            <a:spAutoFit/>
          </a:bodyPr>
          <a:lstStyle>
            <a:lvl1pPr algn="l" rtl="0" eaLnBrk="0" fontAlgn="base" hangingPunct="0">
              <a:lnSpc>
                <a:spcPct val="90000"/>
              </a:lnSpc>
              <a:spcBef>
                <a:spcPct val="0"/>
              </a:spcBef>
              <a:spcAft>
                <a:spcPct val="0"/>
              </a:spcAft>
              <a:defRPr sz="8000" b="1">
                <a:solidFill>
                  <a:schemeClr val="bg1">
                    <a:lumMod val="85000"/>
                  </a:schemeClr>
                </a:solidFill>
                <a:latin typeface="Arial" charset="0"/>
                <a:ea typeface="ヒラギノ角ゴ Pro W3" pitchFamily="97" charset="-128"/>
                <a:cs typeface="ヒラギノ角ゴ Pro W3" pitchFamily="97" charset="-128"/>
              </a:defRPr>
            </a:lvl1pPr>
            <a:lvl2pPr algn="l" rtl="0" eaLnBrk="0" fontAlgn="base" hangingPunct="0">
              <a:lnSpc>
                <a:spcPct val="90000"/>
              </a:lnSpc>
              <a:spcBef>
                <a:spcPct val="0"/>
              </a:spcBef>
              <a:spcAft>
                <a:spcPct val="0"/>
              </a:spcAft>
              <a:defRPr sz="2800" b="1">
                <a:solidFill>
                  <a:srgbClr val="FFA100"/>
                </a:solidFill>
                <a:latin typeface="Arial" charset="0"/>
                <a:ea typeface="ヒラギノ角ゴ Pro W3" pitchFamily="97" charset="-128"/>
                <a:cs typeface="ヒラギノ角ゴ Pro W3" pitchFamily="97" charset="-128"/>
              </a:defRPr>
            </a:lvl2pPr>
            <a:lvl3pPr algn="l" rtl="0" eaLnBrk="0" fontAlgn="base" hangingPunct="0">
              <a:lnSpc>
                <a:spcPct val="90000"/>
              </a:lnSpc>
              <a:spcBef>
                <a:spcPct val="0"/>
              </a:spcBef>
              <a:spcAft>
                <a:spcPct val="0"/>
              </a:spcAft>
              <a:defRPr sz="2800" b="1">
                <a:solidFill>
                  <a:srgbClr val="FFA100"/>
                </a:solidFill>
                <a:latin typeface="Arial" charset="0"/>
                <a:ea typeface="ヒラギノ角ゴ Pro W3" pitchFamily="97" charset="-128"/>
                <a:cs typeface="ヒラギノ角ゴ Pro W3" pitchFamily="97" charset="-128"/>
              </a:defRPr>
            </a:lvl3pPr>
            <a:lvl4pPr algn="l" rtl="0" eaLnBrk="0" fontAlgn="base" hangingPunct="0">
              <a:lnSpc>
                <a:spcPct val="90000"/>
              </a:lnSpc>
              <a:spcBef>
                <a:spcPct val="0"/>
              </a:spcBef>
              <a:spcAft>
                <a:spcPct val="0"/>
              </a:spcAft>
              <a:defRPr sz="2800" b="1">
                <a:solidFill>
                  <a:srgbClr val="FFA100"/>
                </a:solidFill>
                <a:latin typeface="Arial" charset="0"/>
                <a:ea typeface="ヒラギノ角ゴ Pro W3" pitchFamily="97" charset="-128"/>
                <a:cs typeface="ヒラギノ角ゴ Pro W3" pitchFamily="97" charset="-128"/>
              </a:defRPr>
            </a:lvl4pPr>
            <a:lvl5pPr algn="l" rtl="0" eaLnBrk="0" fontAlgn="base" hangingPunct="0">
              <a:lnSpc>
                <a:spcPct val="90000"/>
              </a:lnSpc>
              <a:spcBef>
                <a:spcPct val="0"/>
              </a:spcBef>
              <a:spcAft>
                <a:spcPct val="0"/>
              </a:spcAft>
              <a:defRPr sz="2800" b="1">
                <a:solidFill>
                  <a:srgbClr val="FFA100"/>
                </a:solidFill>
                <a:latin typeface="Arial" charset="0"/>
                <a:ea typeface="ヒラギノ角ゴ Pro W3" pitchFamily="97" charset="-128"/>
                <a:cs typeface="ヒラギノ角ゴ Pro W3" pitchFamily="97" charset="-128"/>
              </a:defRPr>
            </a:lvl5pPr>
            <a:lvl6pPr marL="457200" algn="l" rtl="0" fontAlgn="base">
              <a:lnSpc>
                <a:spcPct val="80000"/>
              </a:lnSpc>
              <a:spcBef>
                <a:spcPct val="0"/>
              </a:spcBef>
              <a:spcAft>
                <a:spcPct val="0"/>
              </a:spcAft>
              <a:defRPr sz="4800">
                <a:solidFill>
                  <a:srgbClr val="FCB131"/>
                </a:solidFill>
                <a:latin typeface="Franklin Gothic Medium" pitchFamily="34" charset="0"/>
              </a:defRPr>
            </a:lvl6pPr>
            <a:lvl7pPr marL="914400" algn="l" rtl="0" fontAlgn="base">
              <a:lnSpc>
                <a:spcPct val="80000"/>
              </a:lnSpc>
              <a:spcBef>
                <a:spcPct val="0"/>
              </a:spcBef>
              <a:spcAft>
                <a:spcPct val="0"/>
              </a:spcAft>
              <a:defRPr sz="4800">
                <a:solidFill>
                  <a:srgbClr val="FCB131"/>
                </a:solidFill>
                <a:latin typeface="Franklin Gothic Medium" pitchFamily="34" charset="0"/>
              </a:defRPr>
            </a:lvl7pPr>
            <a:lvl8pPr marL="1371600" algn="l" rtl="0" fontAlgn="base">
              <a:lnSpc>
                <a:spcPct val="80000"/>
              </a:lnSpc>
              <a:spcBef>
                <a:spcPct val="0"/>
              </a:spcBef>
              <a:spcAft>
                <a:spcPct val="0"/>
              </a:spcAft>
              <a:defRPr sz="4800">
                <a:solidFill>
                  <a:srgbClr val="FCB131"/>
                </a:solidFill>
                <a:latin typeface="Franklin Gothic Medium" pitchFamily="34" charset="0"/>
              </a:defRPr>
            </a:lvl8pPr>
            <a:lvl9pPr marL="1828800" algn="l" rtl="0" fontAlgn="base">
              <a:lnSpc>
                <a:spcPct val="80000"/>
              </a:lnSpc>
              <a:spcBef>
                <a:spcPct val="0"/>
              </a:spcBef>
              <a:spcAft>
                <a:spcPct val="0"/>
              </a:spcAft>
              <a:defRPr sz="4800">
                <a:solidFill>
                  <a:srgbClr val="FCB131"/>
                </a:solidFill>
                <a:latin typeface="Franklin Gothic Medium" pitchFamily="34" charset="0"/>
              </a:defRPr>
            </a:lvl9pPr>
          </a:lstStyle>
          <a:p>
            <a:pPr defTabSz="913953">
              <a:defRPr/>
            </a:pPr>
            <a:r>
              <a:rPr lang="en-US">
                <a:solidFill>
                  <a:srgbClr val="FFFFFF">
                    <a:lumMod val="85000"/>
                  </a:srgbClr>
                </a:solidFill>
              </a:rPr>
              <a:t>D R A F T</a:t>
            </a:r>
          </a:p>
        </p:txBody>
      </p:sp>
      <p:sp>
        <p:nvSpPr>
          <p:cNvPr id="9" name="TextBox 8"/>
          <p:cNvSpPr txBox="1">
            <a:spLocks noChangeArrowheads="1"/>
          </p:cNvSpPr>
          <p:nvPr userDrawn="1"/>
        </p:nvSpPr>
        <p:spPr bwMode="auto">
          <a:xfrm>
            <a:off x="5638800" y="18"/>
            <a:ext cx="3505200" cy="2800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9" rIns="91395" bIns="45699">
            <a:spAutoFit/>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algn="r" defTabSz="913953" eaLnBrk="1" fontAlgn="base" hangingPunct="1">
              <a:spcBef>
                <a:spcPct val="0"/>
              </a:spcBef>
              <a:spcAft>
                <a:spcPct val="0"/>
              </a:spcAft>
              <a:defRPr/>
            </a:pPr>
            <a:r>
              <a:rPr lang="en-US" sz="1200" b="1">
                <a:solidFill>
                  <a:srgbClr val="FF0000"/>
                </a:solidFill>
              </a:rPr>
              <a:t>Draft Dec 19 2012</a:t>
            </a:r>
          </a:p>
        </p:txBody>
      </p:sp>
      <p:sp>
        <p:nvSpPr>
          <p:cNvPr id="2" name="Title 1"/>
          <p:cNvSpPr>
            <a:spLocks noGrp="1"/>
          </p:cNvSpPr>
          <p:nvPr>
            <p:ph type="title"/>
          </p:nvPr>
        </p:nvSpPr>
        <p:spPr>
          <a:xfrm rot="19742967">
            <a:off x="2205038" y="1971682"/>
            <a:ext cx="7620000" cy="1108075"/>
          </a:xfrm>
          <a:prstGeom prst="rect">
            <a:avLst/>
          </a:prstGeom>
        </p:spPr>
        <p:txBody>
          <a:bodyPr lIns="91395" tIns="45699" rIns="91395" bIns="45699"/>
          <a:lstStyle/>
          <a:p>
            <a:r>
              <a:rPr lang="en-US"/>
              <a:t>Click to edit Master title style</a:t>
            </a:r>
          </a:p>
        </p:txBody>
      </p:sp>
    </p:spTree>
    <p:extLst>
      <p:ext uri="{BB962C8B-B14F-4D97-AF65-F5344CB8AC3E}">
        <p14:creationId xmlns:p14="http://schemas.microsoft.com/office/powerpoint/2010/main" val="154062746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graphicFrame>
        <p:nvGraphicFramePr>
          <p:cNvPr id="2" name="Object 6" hidden="1"/>
          <p:cNvGraphicFramePr>
            <a:graphicFrameLocks noChangeAspect="1"/>
          </p:cNvGraphicFramePr>
          <p:nvPr userDrawn="1">
            <p:custDataLst>
              <p:tags r:id="rId2"/>
            </p:custDataLst>
          </p:nvPr>
        </p:nvGraphicFramePr>
        <p:xfrm>
          <a:off x="1593" y="1594"/>
          <a:ext cx="1587" cy="1587"/>
        </p:xfrm>
        <a:graphic>
          <a:graphicData uri="http://schemas.openxmlformats.org/presentationml/2006/ole">
            <mc:AlternateContent xmlns:mc="http://schemas.openxmlformats.org/markup-compatibility/2006">
              <mc:Choice xmlns:v="urn:schemas-microsoft-com:vml" Requires="v">
                <p:oleObj spid="_x0000_s55297" name="think-cell Slide" r:id="rId4" imgW="360" imgH="360" progId="TCLayout.ActiveDocument.1">
                  <p:embed/>
                </p:oleObj>
              </mc:Choice>
              <mc:Fallback>
                <p:oleObj name="think-cell Slide" r:id="rId4" imgW="360" imgH="360" progId="TCLayout.ActiveDocument.1">
                  <p:embed/>
                  <p:pic>
                    <p:nvPicPr>
                      <p:cNvPr id="2" name="Object 6"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93" y="1594"/>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3" name="Picture 10" descr="PGE_SpotlightLogobl_PPT"/>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76200" y="71442"/>
            <a:ext cx="609600" cy="61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Box 18"/>
          <p:cNvSpPr txBox="1">
            <a:spLocks noChangeArrowheads="1"/>
          </p:cNvSpPr>
          <p:nvPr userDrawn="1"/>
        </p:nvSpPr>
        <p:spPr bwMode="auto">
          <a:xfrm>
            <a:off x="6688139" y="6640514"/>
            <a:ext cx="2455862" cy="222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95" tIns="45699" rIns="91395" bIns="45699">
            <a:spAutoFit/>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algn="r" defTabSz="913953" eaLnBrk="1" fontAlgn="base" hangingPunct="1">
              <a:lnSpc>
                <a:spcPct val="90000"/>
              </a:lnSpc>
              <a:spcBef>
                <a:spcPct val="0"/>
              </a:spcBef>
              <a:spcAft>
                <a:spcPct val="0"/>
              </a:spcAft>
              <a:defRPr/>
            </a:pPr>
            <a:fld id="{8FA562FE-6E97-4917-81AE-335B55BF3EB1}" type="slidenum">
              <a:rPr lang="en-US" sz="900" smtClean="0">
                <a:solidFill>
                  <a:srgbClr val="0082AA"/>
                </a:solidFill>
              </a:rPr>
              <a:pPr algn="r" defTabSz="913953" eaLnBrk="1" fontAlgn="base" hangingPunct="1">
                <a:lnSpc>
                  <a:spcPct val="90000"/>
                </a:lnSpc>
                <a:spcBef>
                  <a:spcPct val="0"/>
                </a:spcBef>
                <a:spcAft>
                  <a:spcPct val="0"/>
                </a:spcAft>
                <a:defRPr/>
              </a:pPr>
              <a:t>‹#›</a:t>
            </a:fld>
            <a:r>
              <a:rPr lang="en-US" sz="900">
                <a:solidFill>
                  <a:srgbClr val="0082AA"/>
                </a:solidFill>
              </a:rPr>
              <a:t> </a:t>
            </a:r>
          </a:p>
        </p:txBody>
      </p:sp>
      <p:sp>
        <p:nvSpPr>
          <p:cNvPr id="5" name="Footer Placeholder 4"/>
          <p:cNvSpPr>
            <a:spLocks noGrp="1"/>
          </p:cNvSpPr>
          <p:nvPr userDrawn="1"/>
        </p:nvSpPr>
        <p:spPr>
          <a:xfrm>
            <a:off x="2286000" y="6503993"/>
            <a:ext cx="4389438" cy="365125"/>
          </a:xfrm>
          <a:prstGeom prst="rect">
            <a:avLst/>
          </a:prstGeom>
        </p:spPr>
        <p:txBody>
          <a:bodyPr lIns="91395" tIns="45699" rIns="91395" bIns="45699" anchor="b"/>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defRPr/>
            </a:pPr>
            <a:r>
              <a:rPr lang="en-US" sz="800" i="1">
                <a:solidFill>
                  <a:srgbClr val="0082AA"/>
                </a:solidFill>
                <a:latin typeface="Calibri" pitchFamily="34" charset="0"/>
                <a:cs typeface="Calibri" pitchFamily="34" charset="0"/>
              </a:rPr>
              <a:t>For Internal Discussion Purposes Only</a:t>
            </a:r>
          </a:p>
        </p:txBody>
      </p:sp>
      <p:cxnSp>
        <p:nvCxnSpPr>
          <p:cNvPr id="6" name="Straight Connector 5"/>
          <p:cNvCxnSpPr/>
          <p:nvPr userDrawn="1"/>
        </p:nvCxnSpPr>
        <p:spPr>
          <a:xfrm>
            <a:off x="0" y="728663"/>
            <a:ext cx="9144000" cy="0"/>
          </a:xfrm>
          <a:prstGeom prst="line">
            <a:avLst/>
          </a:prstGeom>
          <a:ln w="19050">
            <a:solidFill>
              <a:srgbClr val="FFA1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0" y="728663"/>
            <a:ext cx="9144000" cy="0"/>
          </a:xfrm>
          <a:prstGeom prst="line">
            <a:avLst/>
          </a:prstGeom>
          <a:ln w="19050">
            <a:solidFill>
              <a:srgbClr val="FFA1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583494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graphicFrame>
        <p:nvGraphicFramePr>
          <p:cNvPr id="4" name="Object 1" hidden="1"/>
          <p:cNvGraphicFramePr>
            <a:graphicFrameLocks noChangeAspect="1"/>
          </p:cNvGraphicFramePr>
          <p:nvPr userDrawn="1">
            <p:custDataLst>
              <p:tags r:id="rId2"/>
            </p:custDataLst>
          </p:nvPr>
        </p:nvGraphicFramePr>
        <p:xfrm>
          <a:off x="1593" y="1594"/>
          <a:ext cx="1587" cy="1587"/>
        </p:xfrm>
        <a:graphic>
          <a:graphicData uri="http://schemas.openxmlformats.org/presentationml/2006/ole">
            <mc:AlternateContent xmlns:mc="http://schemas.openxmlformats.org/markup-compatibility/2006">
              <mc:Choice xmlns:v="urn:schemas-microsoft-com:vml" Requires="v">
                <p:oleObj spid="_x0000_s56321" name="think-cell Slide" r:id="rId4" imgW="360" imgH="360" progId="TCLayout.ActiveDocument.1">
                  <p:embed/>
                </p:oleObj>
              </mc:Choice>
              <mc:Fallback>
                <p:oleObj name="think-cell Slide" r:id="rId4" imgW="360" imgH="360" progId="TCLayout.ActiveDocument.1">
                  <p:embed/>
                  <p:pic>
                    <p:nvPicPr>
                      <p:cNvPr id="4" name="Object 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93" y="1594"/>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5" name="Picture 10" descr="PGE_SpotlightLogobl_PPT"/>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76200" y="71442"/>
            <a:ext cx="609600" cy="61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8"/>
          <p:cNvSpPr txBox="1">
            <a:spLocks noChangeArrowheads="1"/>
          </p:cNvSpPr>
          <p:nvPr userDrawn="1"/>
        </p:nvSpPr>
        <p:spPr bwMode="auto">
          <a:xfrm>
            <a:off x="6688139" y="6640514"/>
            <a:ext cx="2455862" cy="222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95" tIns="45699" rIns="91395" bIns="45699">
            <a:spAutoFit/>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algn="r" defTabSz="913953" eaLnBrk="1" fontAlgn="base" hangingPunct="1">
              <a:lnSpc>
                <a:spcPct val="90000"/>
              </a:lnSpc>
              <a:spcBef>
                <a:spcPct val="0"/>
              </a:spcBef>
              <a:spcAft>
                <a:spcPct val="0"/>
              </a:spcAft>
              <a:defRPr/>
            </a:pPr>
            <a:fld id="{82D58BDB-67E3-4336-8B8B-35A4EEAA47BA}" type="slidenum">
              <a:rPr lang="en-US" sz="900" smtClean="0">
                <a:solidFill>
                  <a:srgbClr val="0082AA"/>
                </a:solidFill>
              </a:rPr>
              <a:pPr algn="r" defTabSz="913953" eaLnBrk="1" fontAlgn="base" hangingPunct="1">
                <a:lnSpc>
                  <a:spcPct val="90000"/>
                </a:lnSpc>
                <a:spcBef>
                  <a:spcPct val="0"/>
                </a:spcBef>
                <a:spcAft>
                  <a:spcPct val="0"/>
                </a:spcAft>
                <a:defRPr/>
              </a:pPr>
              <a:t>‹#›</a:t>
            </a:fld>
            <a:r>
              <a:rPr lang="en-US" sz="900">
                <a:solidFill>
                  <a:srgbClr val="0082AA"/>
                </a:solidFill>
              </a:rPr>
              <a:t> </a:t>
            </a:r>
          </a:p>
        </p:txBody>
      </p:sp>
      <p:sp>
        <p:nvSpPr>
          <p:cNvPr id="7" name="Footer Placeholder 4"/>
          <p:cNvSpPr>
            <a:spLocks noGrp="1"/>
          </p:cNvSpPr>
          <p:nvPr userDrawn="1"/>
        </p:nvSpPr>
        <p:spPr>
          <a:xfrm>
            <a:off x="2286000" y="6503993"/>
            <a:ext cx="4389438" cy="365125"/>
          </a:xfrm>
          <a:prstGeom prst="rect">
            <a:avLst/>
          </a:prstGeom>
        </p:spPr>
        <p:txBody>
          <a:bodyPr lIns="91395" tIns="45699" rIns="91395" bIns="45699" anchor="b"/>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defRPr/>
            </a:pPr>
            <a:r>
              <a:rPr lang="en-US" sz="800" i="1">
                <a:solidFill>
                  <a:srgbClr val="0082AA"/>
                </a:solidFill>
                <a:latin typeface="Calibri" pitchFamily="34" charset="0"/>
                <a:cs typeface="Calibri" pitchFamily="34" charset="0"/>
              </a:rPr>
              <a:t>For Internal Discussion Purposes Only</a:t>
            </a:r>
          </a:p>
        </p:txBody>
      </p:sp>
      <p:cxnSp>
        <p:nvCxnSpPr>
          <p:cNvPr id="8" name="Straight Connector 7"/>
          <p:cNvCxnSpPr/>
          <p:nvPr userDrawn="1"/>
        </p:nvCxnSpPr>
        <p:spPr>
          <a:xfrm>
            <a:off x="0" y="728663"/>
            <a:ext cx="9144000" cy="0"/>
          </a:xfrm>
          <a:prstGeom prst="line">
            <a:avLst/>
          </a:prstGeom>
          <a:ln w="19050">
            <a:solidFill>
              <a:srgbClr val="FFA100"/>
            </a:solidFill>
          </a:ln>
        </p:spPr>
        <p:style>
          <a:lnRef idx="1">
            <a:schemeClr val="accent1"/>
          </a:lnRef>
          <a:fillRef idx="0">
            <a:schemeClr val="accent1"/>
          </a:fillRef>
          <a:effectRef idx="0">
            <a:schemeClr val="accent1"/>
          </a:effectRef>
          <a:fontRef idx="minor">
            <a:schemeClr val="tx1"/>
          </a:fontRef>
        </p:style>
      </p:cxnSp>
      <p:sp>
        <p:nvSpPr>
          <p:cNvPr id="9" name="Rectangle 2"/>
          <p:cNvSpPr txBox="1">
            <a:spLocks noChangeArrowheads="1"/>
          </p:cNvSpPr>
          <p:nvPr userDrawn="1"/>
        </p:nvSpPr>
        <p:spPr bwMode="auto">
          <a:xfrm rot="19742967">
            <a:off x="2205038" y="1971715"/>
            <a:ext cx="7620000" cy="1107996"/>
          </a:xfrm>
          <a:prstGeom prst="rect">
            <a:avLst/>
          </a:prstGeom>
          <a:noFill/>
          <a:ln w="9525">
            <a:noFill/>
            <a:miter lim="800000"/>
            <a:headEnd/>
            <a:tailEnd/>
          </a:ln>
        </p:spPr>
        <p:txBody>
          <a:bodyPr lIns="0" tIns="0" rIns="0" bIns="0">
            <a:spAutoFit/>
          </a:bodyPr>
          <a:lstStyle>
            <a:lvl1pPr algn="l" rtl="0" eaLnBrk="0" fontAlgn="base" hangingPunct="0">
              <a:lnSpc>
                <a:spcPct val="90000"/>
              </a:lnSpc>
              <a:spcBef>
                <a:spcPct val="0"/>
              </a:spcBef>
              <a:spcAft>
                <a:spcPct val="0"/>
              </a:spcAft>
              <a:defRPr sz="8000" b="1">
                <a:solidFill>
                  <a:schemeClr val="bg1">
                    <a:lumMod val="85000"/>
                  </a:schemeClr>
                </a:solidFill>
                <a:latin typeface="Arial" charset="0"/>
                <a:ea typeface="ヒラギノ角ゴ Pro W3" pitchFamily="97" charset="-128"/>
                <a:cs typeface="ヒラギノ角ゴ Pro W3" pitchFamily="97" charset="-128"/>
              </a:defRPr>
            </a:lvl1pPr>
            <a:lvl2pPr algn="l" rtl="0" eaLnBrk="0" fontAlgn="base" hangingPunct="0">
              <a:lnSpc>
                <a:spcPct val="90000"/>
              </a:lnSpc>
              <a:spcBef>
                <a:spcPct val="0"/>
              </a:spcBef>
              <a:spcAft>
                <a:spcPct val="0"/>
              </a:spcAft>
              <a:defRPr sz="2800" b="1">
                <a:solidFill>
                  <a:srgbClr val="FFA100"/>
                </a:solidFill>
                <a:latin typeface="Arial" charset="0"/>
                <a:ea typeface="ヒラギノ角ゴ Pro W3" pitchFamily="97" charset="-128"/>
                <a:cs typeface="ヒラギノ角ゴ Pro W3" pitchFamily="97" charset="-128"/>
              </a:defRPr>
            </a:lvl2pPr>
            <a:lvl3pPr algn="l" rtl="0" eaLnBrk="0" fontAlgn="base" hangingPunct="0">
              <a:lnSpc>
                <a:spcPct val="90000"/>
              </a:lnSpc>
              <a:spcBef>
                <a:spcPct val="0"/>
              </a:spcBef>
              <a:spcAft>
                <a:spcPct val="0"/>
              </a:spcAft>
              <a:defRPr sz="2800" b="1">
                <a:solidFill>
                  <a:srgbClr val="FFA100"/>
                </a:solidFill>
                <a:latin typeface="Arial" charset="0"/>
                <a:ea typeface="ヒラギノ角ゴ Pro W3" pitchFamily="97" charset="-128"/>
                <a:cs typeface="ヒラギノ角ゴ Pro W3" pitchFamily="97" charset="-128"/>
              </a:defRPr>
            </a:lvl3pPr>
            <a:lvl4pPr algn="l" rtl="0" eaLnBrk="0" fontAlgn="base" hangingPunct="0">
              <a:lnSpc>
                <a:spcPct val="90000"/>
              </a:lnSpc>
              <a:spcBef>
                <a:spcPct val="0"/>
              </a:spcBef>
              <a:spcAft>
                <a:spcPct val="0"/>
              </a:spcAft>
              <a:defRPr sz="2800" b="1">
                <a:solidFill>
                  <a:srgbClr val="FFA100"/>
                </a:solidFill>
                <a:latin typeface="Arial" charset="0"/>
                <a:ea typeface="ヒラギノ角ゴ Pro W3" pitchFamily="97" charset="-128"/>
                <a:cs typeface="ヒラギノ角ゴ Pro W3" pitchFamily="97" charset="-128"/>
              </a:defRPr>
            </a:lvl4pPr>
            <a:lvl5pPr algn="l" rtl="0" eaLnBrk="0" fontAlgn="base" hangingPunct="0">
              <a:lnSpc>
                <a:spcPct val="90000"/>
              </a:lnSpc>
              <a:spcBef>
                <a:spcPct val="0"/>
              </a:spcBef>
              <a:spcAft>
                <a:spcPct val="0"/>
              </a:spcAft>
              <a:defRPr sz="2800" b="1">
                <a:solidFill>
                  <a:srgbClr val="FFA100"/>
                </a:solidFill>
                <a:latin typeface="Arial" charset="0"/>
                <a:ea typeface="ヒラギノ角ゴ Pro W3" pitchFamily="97" charset="-128"/>
                <a:cs typeface="ヒラギノ角ゴ Pro W3" pitchFamily="97" charset="-128"/>
              </a:defRPr>
            </a:lvl5pPr>
            <a:lvl6pPr marL="457200" algn="l" rtl="0" fontAlgn="base">
              <a:lnSpc>
                <a:spcPct val="80000"/>
              </a:lnSpc>
              <a:spcBef>
                <a:spcPct val="0"/>
              </a:spcBef>
              <a:spcAft>
                <a:spcPct val="0"/>
              </a:spcAft>
              <a:defRPr sz="4800">
                <a:solidFill>
                  <a:srgbClr val="FCB131"/>
                </a:solidFill>
                <a:latin typeface="Franklin Gothic Medium" pitchFamily="34" charset="0"/>
              </a:defRPr>
            </a:lvl6pPr>
            <a:lvl7pPr marL="914400" algn="l" rtl="0" fontAlgn="base">
              <a:lnSpc>
                <a:spcPct val="80000"/>
              </a:lnSpc>
              <a:spcBef>
                <a:spcPct val="0"/>
              </a:spcBef>
              <a:spcAft>
                <a:spcPct val="0"/>
              </a:spcAft>
              <a:defRPr sz="4800">
                <a:solidFill>
                  <a:srgbClr val="FCB131"/>
                </a:solidFill>
                <a:latin typeface="Franklin Gothic Medium" pitchFamily="34" charset="0"/>
              </a:defRPr>
            </a:lvl7pPr>
            <a:lvl8pPr marL="1371600" algn="l" rtl="0" fontAlgn="base">
              <a:lnSpc>
                <a:spcPct val="80000"/>
              </a:lnSpc>
              <a:spcBef>
                <a:spcPct val="0"/>
              </a:spcBef>
              <a:spcAft>
                <a:spcPct val="0"/>
              </a:spcAft>
              <a:defRPr sz="4800">
                <a:solidFill>
                  <a:srgbClr val="FCB131"/>
                </a:solidFill>
                <a:latin typeface="Franklin Gothic Medium" pitchFamily="34" charset="0"/>
              </a:defRPr>
            </a:lvl8pPr>
            <a:lvl9pPr marL="1828800" algn="l" rtl="0" fontAlgn="base">
              <a:lnSpc>
                <a:spcPct val="80000"/>
              </a:lnSpc>
              <a:spcBef>
                <a:spcPct val="0"/>
              </a:spcBef>
              <a:spcAft>
                <a:spcPct val="0"/>
              </a:spcAft>
              <a:defRPr sz="4800">
                <a:solidFill>
                  <a:srgbClr val="FCB131"/>
                </a:solidFill>
                <a:latin typeface="Franklin Gothic Medium" pitchFamily="34" charset="0"/>
              </a:defRPr>
            </a:lvl9pPr>
          </a:lstStyle>
          <a:p>
            <a:pPr defTabSz="913953">
              <a:defRPr/>
            </a:pPr>
            <a:r>
              <a:rPr lang="en-US">
                <a:solidFill>
                  <a:srgbClr val="FFFFFF">
                    <a:lumMod val="85000"/>
                  </a:srgbClr>
                </a:solidFill>
              </a:rPr>
              <a:t>D R A F T</a:t>
            </a:r>
          </a:p>
        </p:txBody>
      </p:sp>
      <p:sp>
        <p:nvSpPr>
          <p:cNvPr id="10" name="TextBox 3"/>
          <p:cNvSpPr txBox="1">
            <a:spLocks noChangeArrowheads="1"/>
          </p:cNvSpPr>
          <p:nvPr userDrawn="1"/>
        </p:nvSpPr>
        <p:spPr bwMode="auto">
          <a:xfrm>
            <a:off x="5638800" y="18"/>
            <a:ext cx="3505200" cy="2800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9" rIns="91395" bIns="45699">
            <a:spAutoFit/>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algn="r" defTabSz="913953" eaLnBrk="1" fontAlgn="base" hangingPunct="1">
              <a:spcBef>
                <a:spcPct val="0"/>
              </a:spcBef>
              <a:spcAft>
                <a:spcPct val="0"/>
              </a:spcAft>
              <a:defRPr/>
            </a:pPr>
            <a:r>
              <a:rPr lang="en-US" sz="1200" b="1">
                <a:solidFill>
                  <a:srgbClr val="FF0000"/>
                </a:solidFill>
              </a:rPr>
              <a:t>Draft Dec 19 2012</a:t>
            </a:r>
          </a:p>
        </p:txBody>
      </p:sp>
      <p:sp>
        <p:nvSpPr>
          <p:cNvPr id="2" name="Title 1"/>
          <p:cNvSpPr>
            <a:spLocks noGrp="1"/>
          </p:cNvSpPr>
          <p:nvPr>
            <p:ph type="title"/>
          </p:nvPr>
        </p:nvSpPr>
        <p:spPr>
          <a:xfrm>
            <a:off x="2514600" y="1371601"/>
            <a:ext cx="6248400" cy="566739"/>
          </a:xfrm>
          <a:prstGeom prst="rect">
            <a:avLst/>
          </a:prstGeom>
        </p:spPr>
        <p:txBody>
          <a:bodyPr lIns="91395" tIns="45699" rIns="91395" bIns="45699"/>
          <a:lstStyle>
            <a:lvl1pPr algn="l">
              <a:defRPr sz="4800" b="0"/>
            </a:lvl1pPr>
          </a:lstStyle>
          <a:p>
            <a:r>
              <a:rPr lang="en-US"/>
              <a:t>Click to edit Master title style</a:t>
            </a:r>
          </a:p>
        </p:txBody>
      </p:sp>
      <p:sp>
        <p:nvSpPr>
          <p:cNvPr id="3" name="Picture Placeholder 2"/>
          <p:cNvSpPr>
            <a:spLocks noGrp="1"/>
          </p:cNvSpPr>
          <p:nvPr>
            <p:ph type="pic" idx="1"/>
          </p:nvPr>
        </p:nvSpPr>
        <p:spPr>
          <a:xfrm>
            <a:off x="2514600" y="2286000"/>
            <a:ext cx="6629400" cy="4572000"/>
          </a:xfrm>
          <a:prstGeom prst="rect">
            <a:avLst/>
          </a:prstGeom>
        </p:spPr>
        <p:txBody>
          <a:bodyPr lIns="91395" tIns="45699" rIns="91395" bIns="45699"/>
          <a:lstStyle>
            <a:lvl1pPr marL="0" indent="0">
              <a:buNone/>
              <a:defRPr sz="3200"/>
            </a:lvl1pPr>
            <a:lvl2pPr marL="456975" indent="0">
              <a:buNone/>
              <a:defRPr sz="2800"/>
            </a:lvl2pPr>
            <a:lvl3pPr marL="913953" indent="0">
              <a:buNone/>
              <a:defRPr sz="2400"/>
            </a:lvl3pPr>
            <a:lvl4pPr marL="1370930" indent="0">
              <a:buNone/>
              <a:defRPr sz="2000"/>
            </a:lvl4pPr>
            <a:lvl5pPr marL="1827907" indent="0">
              <a:buNone/>
              <a:defRPr sz="2000"/>
            </a:lvl5pPr>
            <a:lvl6pPr marL="2284884" indent="0">
              <a:buNone/>
              <a:defRPr sz="2000"/>
            </a:lvl6pPr>
            <a:lvl7pPr marL="2741860" indent="0">
              <a:buNone/>
              <a:defRPr sz="2000"/>
            </a:lvl7pPr>
            <a:lvl8pPr marL="3198837" indent="0">
              <a:buNone/>
              <a:defRPr sz="2000"/>
            </a:lvl8pPr>
            <a:lvl9pPr marL="3655815" indent="0">
              <a:buNone/>
              <a:defRPr sz="2000"/>
            </a:lvl9pPr>
          </a:lstStyle>
          <a:p>
            <a:pPr lvl="0"/>
            <a:endParaRPr lang="en-US" noProof="0"/>
          </a:p>
        </p:txBody>
      </p:sp>
    </p:spTree>
    <p:extLst>
      <p:ext uri="{BB962C8B-B14F-4D97-AF65-F5344CB8AC3E}">
        <p14:creationId xmlns:p14="http://schemas.microsoft.com/office/powerpoint/2010/main" val="202437402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objAndTx" preserve="1">
  <p:cSld name="Title, Content and Text">
    <p:spTree>
      <p:nvGrpSpPr>
        <p:cNvPr id="1" name=""/>
        <p:cNvGrpSpPr/>
        <p:nvPr/>
      </p:nvGrpSpPr>
      <p:grpSpPr>
        <a:xfrm>
          <a:off x="0" y="0"/>
          <a:ext cx="0" cy="0"/>
          <a:chOff x="0" y="0"/>
          <a:chExt cx="0" cy="0"/>
        </a:xfrm>
      </p:grpSpPr>
      <p:graphicFrame>
        <p:nvGraphicFramePr>
          <p:cNvPr id="5" name="Object 1" hidden="1"/>
          <p:cNvGraphicFramePr>
            <a:graphicFrameLocks noChangeAspect="1"/>
          </p:cNvGraphicFramePr>
          <p:nvPr userDrawn="1">
            <p:custDataLst>
              <p:tags r:id="rId2"/>
            </p:custDataLst>
          </p:nvPr>
        </p:nvGraphicFramePr>
        <p:xfrm>
          <a:off x="1593" y="1594"/>
          <a:ext cx="1587" cy="1587"/>
        </p:xfrm>
        <a:graphic>
          <a:graphicData uri="http://schemas.openxmlformats.org/presentationml/2006/ole">
            <mc:AlternateContent xmlns:mc="http://schemas.openxmlformats.org/markup-compatibility/2006">
              <mc:Choice xmlns:v="urn:schemas-microsoft-com:vml" Requires="v">
                <p:oleObj spid="_x0000_s57345" name="think-cell Slide" r:id="rId4" imgW="360" imgH="360" progId="TCLayout.ActiveDocument.1">
                  <p:embed/>
                </p:oleObj>
              </mc:Choice>
              <mc:Fallback>
                <p:oleObj name="think-cell Slide" r:id="rId4" imgW="360" imgH="360" progId="TCLayout.ActiveDocument.1">
                  <p:embed/>
                  <p:pic>
                    <p:nvPicPr>
                      <p:cNvPr id="5" name="Object 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93" y="1594"/>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6" name="Picture 10" descr="PGE_SpotlightLogobl_PPT"/>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76200" y="71442"/>
            <a:ext cx="609600" cy="61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8"/>
          <p:cNvSpPr txBox="1">
            <a:spLocks noChangeArrowheads="1"/>
          </p:cNvSpPr>
          <p:nvPr userDrawn="1"/>
        </p:nvSpPr>
        <p:spPr bwMode="auto">
          <a:xfrm>
            <a:off x="6688139" y="6640514"/>
            <a:ext cx="2455862" cy="222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95" tIns="45699" rIns="91395" bIns="45699">
            <a:spAutoFit/>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algn="r" defTabSz="913953" eaLnBrk="1" fontAlgn="base" hangingPunct="1">
              <a:lnSpc>
                <a:spcPct val="90000"/>
              </a:lnSpc>
              <a:spcBef>
                <a:spcPct val="0"/>
              </a:spcBef>
              <a:spcAft>
                <a:spcPct val="0"/>
              </a:spcAft>
              <a:defRPr/>
            </a:pPr>
            <a:fld id="{D42ACC89-F4B4-4494-8E26-6B8725B71FE0}" type="slidenum">
              <a:rPr lang="en-US" sz="900" smtClean="0">
                <a:solidFill>
                  <a:srgbClr val="0082AA"/>
                </a:solidFill>
              </a:rPr>
              <a:pPr algn="r" defTabSz="913953" eaLnBrk="1" fontAlgn="base" hangingPunct="1">
                <a:lnSpc>
                  <a:spcPct val="90000"/>
                </a:lnSpc>
                <a:spcBef>
                  <a:spcPct val="0"/>
                </a:spcBef>
                <a:spcAft>
                  <a:spcPct val="0"/>
                </a:spcAft>
                <a:defRPr/>
              </a:pPr>
              <a:t>‹#›</a:t>
            </a:fld>
            <a:r>
              <a:rPr lang="en-US" sz="900">
                <a:solidFill>
                  <a:srgbClr val="0082AA"/>
                </a:solidFill>
              </a:rPr>
              <a:t> </a:t>
            </a:r>
          </a:p>
        </p:txBody>
      </p:sp>
      <p:sp>
        <p:nvSpPr>
          <p:cNvPr id="8" name="Footer Placeholder 4"/>
          <p:cNvSpPr>
            <a:spLocks noGrp="1"/>
          </p:cNvSpPr>
          <p:nvPr userDrawn="1"/>
        </p:nvSpPr>
        <p:spPr>
          <a:xfrm>
            <a:off x="2286000" y="6503993"/>
            <a:ext cx="4389438" cy="365125"/>
          </a:xfrm>
          <a:prstGeom prst="rect">
            <a:avLst/>
          </a:prstGeom>
        </p:spPr>
        <p:txBody>
          <a:bodyPr lIns="91395" tIns="45699" rIns="91395" bIns="45699" anchor="b"/>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defRPr/>
            </a:pPr>
            <a:r>
              <a:rPr lang="en-US" sz="800" i="1">
                <a:solidFill>
                  <a:srgbClr val="0082AA"/>
                </a:solidFill>
                <a:latin typeface="Calibri" pitchFamily="34" charset="0"/>
                <a:cs typeface="Calibri" pitchFamily="34" charset="0"/>
              </a:rPr>
              <a:t>For Internal Discussion Purposes Only</a:t>
            </a:r>
          </a:p>
        </p:txBody>
      </p:sp>
      <p:cxnSp>
        <p:nvCxnSpPr>
          <p:cNvPr id="9" name="Straight Connector 8"/>
          <p:cNvCxnSpPr/>
          <p:nvPr userDrawn="1"/>
        </p:nvCxnSpPr>
        <p:spPr>
          <a:xfrm>
            <a:off x="0" y="728663"/>
            <a:ext cx="9144000" cy="0"/>
          </a:xfrm>
          <a:prstGeom prst="line">
            <a:avLst/>
          </a:prstGeom>
          <a:ln w="19050">
            <a:solidFill>
              <a:srgbClr val="FFA100"/>
            </a:solidFill>
          </a:ln>
        </p:spPr>
        <p:style>
          <a:lnRef idx="1">
            <a:schemeClr val="accent1"/>
          </a:lnRef>
          <a:fillRef idx="0">
            <a:schemeClr val="accent1"/>
          </a:fillRef>
          <a:effectRef idx="0">
            <a:schemeClr val="accent1"/>
          </a:effectRef>
          <a:fontRef idx="minor">
            <a:schemeClr val="tx1"/>
          </a:fontRef>
        </p:style>
      </p:cxnSp>
      <p:sp>
        <p:nvSpPr>
          <p:cNvPr id="10" name="TextBox 3"/>
          <p:cNvSpPr txBox="1">
            <a:spLocks noChangeArrowheads="1"/>
          </p:cNvSpPr>
          <p:nvPr userDrawn="1"/>
        </p:nvSpPr>
        <p:spPr bwMode="auto">
          <a:xfrm>
            <a:off x="5638800" y="18"/>
            <a:ext cx="3505200" cy="2800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9" rIns="91395" bIns="45699">
            <a:spAutoFit/>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algn="r" defTabSz="913953" eaLnBrk="1" fontAlgn="base" hangingPunct="1">
              <a:spcBef>
                <a:spcPct val="0"/>
              </a:spcBef>
              <a:spcAft>
                <a:spcPct val="0"/>
              </a:spcAft>
              <a:defRPr/>
            </a:pPr>
            <a:r>
              <a:rPr lang="en-US" sz="1200" b="1">
                <a:solidFill>
                  <a:srgbClr val="FF0000"/>
                </a:solidFill>
              </a:rPr>
              <a:t>Draft Dec 19 2012</a:t>
            </a:r>
          </a:p>
        </p:txBody>
      </p:sp>
      <p:sp>
        <p:nvSpPr>
          <p:cNvPr id="2" name="Title 1"/>
          <p:cNvSpPr>
            <a:spLocks noGrp="1"/>
          </p:cNvSpPr>
          <p:nvPr>
            <p:ph type="title"/>
          </p:nvPr>
        </p:nvSpPr>
        <p:spPr>
          <a:xfrm>
            <a:off x="2514600" y="1371600"/>
            <a:ext cx="6172200" cy="762000"/>
          </a:xfrm>
          <a:prstGeom prst="rect">
            <a:avLst/>
          </a:prstGeom>
        </p:spPr>
        <p:txBody>
          <a:bodyPr lIns="91395" tIns="45699" rIns="91395" bIns="45699"/>
          <a:lstStyle/>
          <a:p>
            <a:r>
              <a:rPr lang="en-US"/>
              <a:t>Click to edit Master title style</a:t>
            </a:r>
          </a:p>
        </p:txBody>
      </p:sp>
      <p:sp>
        <p:nvSpPr>
          <p:cNvPr id="3" name="Content Placeholder 2"/>
          <p:cNvSpPr>
            <a:spLocks noGrp="1"/>
          </p:cNvSpPr>
          <p:nvPr>
            <p:ph sz="half" idx="1"/>
          </p:nvPr>
        </p:nvSpPr>
        <p:spPr>
          <a:xfrm>
            <a:off x="2514605" y="2286003"/>
            <a:ext cx="3009900" cy="4152900"/>
          </a:xfrm>
          <a:prstGeom prst="rect">
            <a:avLst/>
          </a:prstGeom>
        </p:spPr>
        <p:txBody>
          <a:bodyPr lIns="91395" tIns="45699" rIns="91395" bIns="45699"/>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676900" y="2286003"/>
            <a:ext cx="3009900" cy="4152900"/>
          </a:xfrm>
          <a:prstGeom prst="rect">
            <a:avLst/>
          </a:prstGeom>
        </p:spPr>
        <p:txBody>
          <a:bodyPr lIns="91395" tIns="45699" rIns="91395" bIns="45699"/>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19317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2" name="TextBox 1"/>
          <p:cNvSpPr txBox="1"/>
          <p:nvPr userDrawn="1"/>
        </p:nvSpPr>
        <p:spPr>
          <a:xfrm>
            <a:off x="8" y="6553200"/>
            <a:ext cx="9140825" cy="261610"/>
          </a:xfrm>
          <a:prstGeom prst="rect">
            <a:avLst/>
          </a:prstGeom>
          <a:noFill/>
        </p:spPr>
        <p:txBody>
          <a:bodyPr wrap="square" rtlCol="0">
            <a:spAutoFit/>
          </a:bodyPr>
          <a:lstStyle/>
          <a:p>
            <a:pPr algn="ctr" defTabSz="912689"/>
            <a:r>
              <a:rPr lang="en-US" sz="1100">
                <a:solidFill>
                  <a:srgbClr val="FF0000"/>
                </a:solidFill>
              </a:rPr>
              <a:t>Internal &amp; Confidential</a:t>
            </a:r>
          </a:p>
        </p:txBody>
      </p:sp>
    </p:spTree>
    <p:extLst>
      <p:ext uri="{BB962C8B-B14F-4D97-AF65-F5344CB8AC3E}">
        <p14:creationId xmlns:p14="http://schemas.microsoft.com/office/powerpoint/2010/main" val="400593513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chart" preserve="1">
  <p:cSld name="Title and Chart">
    <p:spTree>
      <p:nvGrpSpPr>
        <p:cNvPr id="1" name=""/>
        <p:cNvGrpSpPr/>
        <p:nvPr/>
      </p:nvGrpSpPr>
      <p:grpSpPr>
        <a:xfrm>
          <a:off x="0" y="0"/>
          <a:ext cx="0" cy="0"/>
          <a:chOff x="0" y="0"/>
          <a:chExt cx="0" cy="0"/>
        </a:xfrm>
      </p:grpSpPr>
      <p:graphicFrame>
        <p:nvGraphicFramePr>
          <p:cNvPr id="4" name="Object 1" hidden="1"/>
          <p:cNvGraphicFramePr>
            <a:graphicFrameLocks noChangeAspect="1"/>
          </p:cNvGraphicFramePr>
          <p:nvPr userDrawn="1">
            <p:custDataLst>
              <p:tags r:id="rId2"/>
            </p:custDataLst>
          </p:nvPr>
        </p:nvGraphicFramePr>
        <p:xfrm>
          <a:off x="1593" y="1594"/>
          <a:ext cx="1587" cy="1587"/>
        </p:xfrm>
        <a:graphic>
          <a:graphicData uri="http://schemas.openxmlformats.org/presentationml/2006/ole">
            <mc:AlternateContent xmlns:mc="http://schemas.openxmlformats.org/markup-compatibility/2006">
              <mc:Choice xmlns:v="urn:schemas-microsoft-com:vml" Requires="v">
                <p:oleObj spid="_x0000_s58369" name="think-cell Slide" r:id="rId4" imgW="360" imgH="360" progId="TCLayout.ActiveDocument.1">
                  <p:embed/>
                </p:oleObj>
              </mc:Choice>
              <mc:Fallback>
                <p:oleObj name="think-cell Slide" r:id="rId4" imgW="360" imgH="360" progId="TCLayout.ActiveDocument.1">
                  <p:embed/>
                  <p:pic>
                    <p:nvPicPr>
                      <p:cNvPr id="4" name="Object 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93" y="1594"/>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5" name="Picture 10" descr="PGE_SpotlightLogobl_PPT"/>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76200" y="71442"/>
            <a:ext cx="609600" cy="61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8"/>
          <p:cNvSpPr txBox="1">
            <a:spLocks noChangeArrowheads="1"/>
          </p:cNvSpPr>
          <p:nvPr userDrawn="1"/>
        </p:nvSpPr>
        <p:spPr bwMode="auto">
          <a:xfrm>
            <a:off x="6688139" y="6640514"/>
            <a:ext cx="2455862" cy="222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95" tIns="45699" rIns="91395" bIns="45699">
            <a:spAutoFit/>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algn="r" defTabSz="913953" eaLnBrk="1" fontAlgn="base" hangingPunct="1">
              <a:lnSpc>
                <a:spcPct val="90000"/>
              </a:lnSpc>
              <a:spcBef>
                <a:spcPct val="0"/>
              </a:spcBef>
              <a:spcAft>
                <a:spcPct val="0"/>
              </a:spcAft>
              <a:defRPr/>
            </a:pPr>
            <a:fld id="{17E464BE-DE37-4833-8125-4D0B4D13D3AF}" type="slidenum">
              <a:rPr lang="en-US" sz="900" smtClean="0">
                <a:solidFill>
                  <a:srgbClr val="0082AA"/>
                </a:solidFill>
              </a:rPr>
              <a:pPr algn="r" defTabSz="913953" eaLnBrk="1" fontAlgn="base" hangingPunct="1">
                <a:lnSpc>
                  <a:spcPct val="90000"/>
                </a:lnSpc>
                <a:spcBef>
                  <a:spcPct val="0"/>
                </a:spcBef>
                <a:spcAft>
                  <a:spcPct val="0"/>
                </a:spcAft>
                <a:defRPr/>
              </a:pPr>
              <a:t>‹#›</a:t>
            </a:fld>
            <a:r>
              <a:rPr lang="en-US" sz="900">
                <a:solidFill>
                  <a:srgbClr val="0082AA"/>
                </a:solidFill>
              </a:rPr>
              <a:t> </a:t>
            </a:r>
          </a:p>
        </p:txBody>
      </p:sp>
      <p:sp>
        <p:nvSpPr>
          <p:cNvPr id="7" name="Footer Placeholder 4"/>
          <p:cNvSpPr>
            <a:spLocks noGrp="1"/>
          </p:cNvSpPr>
          <p:nvPr userDrawn="1"/>
        </p:nvSpPr>
        <p:spPr>
          <a:xfrm>
            <a:off x="2286000" y="6503993"/>
            <a:ext cx="4389438" cy="365125"/>
          </a:xfrm>
          <a:prstGeom prst="rect">
            <a:avLst/>
          </a:prstGeom>
        </p:spPr>
        <p:txBody>
          <a:bodyPr lIns="91395" tIns="45699" rIns="91395" bIns="45699" anchor="b"/>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defRPr/>
            </a:pPr>
            <a:r>
              <a:rPr lang="en-US" sz="800" i="1">
                <a:solidFill>
                  <a:srgbClr val="0082AA"/>
                </a:solidFill>
                <a:latin typeface="Calibri" pitchFamily="34" charset="0"/>
                <a:cs typeface="Calibri" pitchFamily="34" charset="0"/>
              </a:rPr>
              <a:t>For Internal Discussion Purposes Only</a:t>
            </a:r>
          </a:p>
        </p:txBody>
      </p:sp>
      <p:cxnSp>
        <p:nvCxnSpPr>
          <p:cNvPr id="8" name="Straight Connector 7"/>
          <p:cNvCxnSpPr/>
          <p:nvPr userDrawn="1"/>
        </p:nvCxnSpPr>
        <p:spPr>
          <a:xfrm>
            <a:off x="0" y="728663"/>
            <a:ext cx="9144000" cy="0"/>
          </a:xfrm>
          <a:prstGeom prst="line">
            <a:avLst/>
          </a:prstGeom>
          <a:ln w="19050">
            <a:solidFill>
              <a:srgbClr val="FFA100"/>
            </a:solidFill>
          </a:ln>
        </p:spPr>
        <p:style>
          <a:lnRef idx="1">
            <a:schemeClr val="accent1"/>
          </a:lnRef>
          <a:fillRef idx="0">
            <a:schemeClr val="accent1"/>
          </a:fillRef>
          <a:effectRef idx="0">
            <a:schemeClr val="accent1"/>
          </a:effectRef>
          <a:fontRef idx="minor">
            <a:schemeClr val="tx1"/>
          </a:fontRef>
        </p:style>
      </p:cxnSp>
      <p:sp>
        <p:nvSpPr>
          <p:cNvPr id="9" name="TextBox 8"/>
          <p:cNvSpPr txBox="1">
            <a:spLocks noChangeArrowheads="1"/>
          </p:cNvSpPr>
          <p:nvPr userDrawn="1"/>
        </p:nvSpPr>
        <p:spPr bwMode="auto">
          <a:xfrm>
            <a:off x="5638800" y="18"/>
            <a:ext cx="3505200" cy="2800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9" rIns="91395" bIns="45699">
            <a:spAutoFit/>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algn="r" defTabSz="913953" eaLnBrk="1" fontAlgn="base" hangingPunct="1">
              <a:spcBef>
                <a:spcPct val="0"/>
              </a:spcBef>
              <a:spcAft>
                <a:spcPct val="0"/>
              </a:spcAft>
              <a:defRPr/>
            </a:pPr>
            <a:r>
              <a:rPr lang="en-US" sz="1200" b="1">
                <a:solidFill>
                  <a:srgbClr val="FF0000"/>
                </a:solidFill>
              </a:rPr>
              <a:t>Draft Dec 19 2012</a:t>
            </a:r>
          </a:p>
        </p:txBody>
      </p:sp>
      <p:sp>
        <p:nvSpPr>
          <p:cNvPr id="2" name="Title 1"/>
          <p:cNvSpPr>
            <a:spLocks noGrp="1"/>
          </p:cNvSpPr>
          <p:nvPr>
            <p:ph type="title"/>
          </p:nvPr>
        </p:nvSpPr>
        <p:spPr>
          <a:xfrm>
            <a:off x="2514600" y="1371600"/>
            <a:ext cx="6172200" cy="762000"/>
          </a:xfrm>
          <a:prstGeom prst="rect">
            <a:avLst/>
          </a:prstGeom>
        </p:spPr>
        <p:txBody>
          <a:bodyPr lIns="91395" tIns="45699" rIns="91395" bIns="45699"/>
          <a:lstStyle>
            <a:lvl1pPr>
              <a:defRPr sz="2400">
                <a:solidFill>
                  <a:srgbClr val="0082AA"/>
                </a:solidFill>
              </a:defRPr>
            </a:lvl1pPr>
          </a:lstStyle>
          <a:p>
            <a:r>
              <a:rPr lang="en-US"/>
              <a:t>Click to edit Master title style</a:t>
            </a:r>
          </a:p>
        </p:txBody>
      </p:sp>
      <p:sp>
        <p:nvSpPr>
          <p:cNvPr id="3" name="Chart Placeholder 2"/>
          <p:cNvSpPr>
            <a:spLocks noGrp="1"/>
          </p:cNvSpPr>
          <p:nvPr>
            <p:ph type="chart" idx="1"/>
          </p:nvPr>
        </p:nvSpPr>
        <p:spPr>
          <a:xfrm>
            <a:off x="2514600" y="2286003"/>
            <a:ext cx="6172200" cy="4152900"/>
          </a:xfrm>
          <a:prstGeom prst="rect">
            <a:avLst/>
          </a:prstGeom>
        </p:spPr>
        <p:txBody>
          <a:bodyPr lIns="91395" tIns="45699" rIns="91395" bIns="45699"/>
          <a:lstStyle/>
          <a:p>
            <a:pPr lvl="0"/>
            <a:endParaRPr lang="en-US" noProof="0"/>
          </a:p>
        </p:txBody>
      </p:sp>
    </p:spTree>
    <p:extLst>
      <p:ext uri="{BB962C8B-B14F-4D97-AF65-F5344CB8AC3E}">
        <p14:creationId xmlns:p14="http://schemas.microsoft.com/office/powerpoint/2010/main" val="339964501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chartAndTx" preserve="1">
  <p:cSld name="Title, Chart and Text">
    <p:spTree>
      <p:nvGrpSpPr>
        <p:cNvPr id="1" name=""/>
        <p:cNvGrpSpPr/>
        <p:nvPr/>
      </p:nvGrpSpPr>
      <p:grpSpPr>
        <a:xfrm>
          <a:off x="0" y="0"/>
          <a:ext cx="0" cy="0"/>
          <a:chOff x="0" y="0"/>
          <a:chExt cx="0" cy="0"/>
        </a:xfrm>
      </p:grpSpPr>
      <p:graphicFrame>
        <p:nvGraphicFramePr>
          <p:cNvPr id="5" name="Object 1" hidden="1"/>
          <p:cNvGraphicFramePr>
            <a:graphicFrameLocks noChangeAspect="1"/>
          </p:cNvGraphicFramePr>
          <p:nvPr userDrawn="1">
            <p:custDataLst>
              <p:tags r:id="rId2"/>
            </p:custDataLst>
          </p:nvPr>
        </p:nvGraphicFramePr>
        <p:xfrm>
          <a:off x="1593" y="1594"/>
          <a:ext cx="1587" cy="1587"/>
        </p:xfrm>
        <a:graphic>
          <a:graphicData uri="http://schemas.openxmlformats.org/presentationml/2006/ole">
            <mc:AlternateContent xmlns:mc="http://schemas.openxmlformats.org/markup-compatibility/2006">
              <mc:Choice xmlns:v="urn:schemas-microsoft-com:vml" Requires="v">
                <p:oleObj spid="_x0000_s59393" name="think-cell Slide" r:id="rId4" imgW="360" imgH="360" progId="TCLayout.ActiveDocument.1">
                  <p:embed/>
                </p:oleObj>
              </mc:Choice>
              <mc:Fallback>
                <p:oleObj name="think-cell Slide" r:id="rId4" imgW="360" imgH="360" progId="TCLayout.ActiveDocument.1">
                  <p:embed/>
                  <p:pic>
                    <p:nvPicPr>
                      <p:cNvPr id="5" name="Object 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93" y="1594"/>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6" name="Picture 10" descr="PGE_SpotlightLogobl_PPT"/>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76200" y="71442"/>
            <a:ext cx="609600" cy="61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8"/>
          <p:cNvSpPr txBox="1">
            <a:spLocks noChangeArrowheads="1"/>
          </p:cNvSpPr>
          <p:nvPr userDrawn="1"/>
        </p:nvSpPr>
        <p:spPr bwMode="auto">
          <a:xfrm>
            <a:off x="6688139" y="6640514"/>
            <a:ext cx="2455862" cy="222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95" tIns="45699" rIns="91395" bIns="45699">
            <a:spAutoFit/>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algn="r" defTabSz="913953" eaLnBrk="1" fontAlgn="base" hangingPunct="1">
              <a:lnSpc>
                <a:spcPct val="90000"/>
              </a:lnSpc>
              <a:spcBef>
                <a:spcPct val="0"/>
              </a:spcBef>
              <a:spcAft>
                <a:spcPct val="0"/>
              </a:spcAft>
              <a:defRPr/>
            </a:pPr>
            <a:fld id="{073995E9-B5BD-4712-A051-8F0EB193AD92}" type="slidenum">
              <a:rPr lang="en-US" sz="900" smtClean="0">
                <a:solidFill>
                  <a:srgbClr val="0082AA"/>
                </a:solidFill>
              </a:rPr>
              <a:pPr algn="r" defTabSz="913953" eaLnBrk="1" fontAlgn="base" hangingPunct="1">
                <a:lnSpc>
                  <a:spcPct val="90000"/>
                </a:lnSpc>
                <a:spcBef>
                  <a:spcPct val="0"/>
                </a:spcBef>
                <a:spcAft>
                  <a:spcPct val="0"/>
                </a:spcAft>
                <a:defRPr/>
              </a:pPr>
              <a:t>‹#›</a:t>
            </a:fld>
            <a:r>
              <a:rPr lang="en-US" sz="900">
                <a:solidFill>
                  <a:srgbClr val="0082AA"/>
                </a:solidFill>
              </a:rPr>
              <a:t> </a:t>
            </a:r>
          </a:p>
        </p:txBody>
      </p:sp>
      <p:sp>
        <p:nvSpPr>
          <p:cNvPr id="8" name="Footer Placeholder 4"/>
          <p:cNvSpPr>
            <a:spLocks noGrp="1"/>
          </p:cNvSpPr>
          <p:nvPr userDrawn="1"/>
        </p:nvSpPr>
        <p:spPr>
          <a:xfrm>
            <a:off x="2286000" y="6503993"/>
            <a:ext cx="4389438" cy="365125"/>
          </a:xfrm>
          <a:prstGeom prst="rect">
            <a:avLst/>
          </a:prstGeom>
        </p:spPr>
        <p:txBody>
          <a:bodyPr lIns="91395" tIns="45699" rIns="91395" bIns="45699" anchor="b"/>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defRPr/>
            </a:pPr>
            <a:r>
              <a:rPr lang="en-US" sz="800" i="1">
                <a:solidFill>
                  <a:srgbClr val="0082AA"/>
                </a:solidFill>
                <a:latin typeface="Calibri" pitchFamily="34" charset="0"/>
                <a:cs typeface="Calibri" pitchFamily="34" charset="0"/>
              </a:rPr>
              <a:t>For Internal Discussion Purposes Only</a:t>
            </a:r>
          </a:p>
        </p:txBody>
      </p:sp>
      <p:cxnSp>
        <p:nvCxnSpPr>
          <p:cNvPr id="9" name="Straight Connector 8"/>
          <p:cNvCxnSpPr/>
          <p:nvPr userDrawn="1"/>
        </p:nvCxnSpPr>
        <p:spPr>
          <a:xfrm>
            <a:off x="0" y="728663"/>
            <a:ext cx="9144000" cy="0"/>
          </a:xfrm>
          <a:prstGeom prst="line">
            <a:avLst/>
          </a:prstGeom>
          <a:ln w="19050">
            <a:solidFill>
              <a:srgbClr val="FFA100"/>
            </a:solidFill>
          </a:ln>
        </p:spPr>
        <p:style>
          <a:lnRef idx="1">
            <a:schemeClr val="accent1"/>
          </a:lnRef>
          <a:fillRef idx="0">
            <a:schemeClr val="accent1"/>
          </a:fillRef>
          <a:effectRef idx="0">
            <a:schemeClr val="accent1"/>
          </a:effectRef>
          <a:fontRef idx="minor">
            <a:schemeClr val="tx1"/>
          </a:fontRef>
        </p:style>
      </p:cxnSp>
      <p:sp>
        <p:nvSpPr>
          <p:cNvPr id="10" name="TextBox 3"/>
          <p:cNvSpPr txBox="1">
            <a:spLocks noChangeArrowheads="1"/>
          </p:cNvSpPr>
          <p:nvPr userDrawn="1"/>
        </p:nvSpPr>
        <p:spPr bwMode="auto">
          <a:xfrm>
            <a:off x="5638800" y="18"/>
            <a:ext cx="3505200" cy="2800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9" rIns="91395" bIns="45699">
            <a:spAutoFit/>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algn="r" defTabSz="913953" eaLnBrk="1" fontAlgn="base" hangingPunct="1">
              <a:spcBef>
                <a:spcPct val="0"/>
              </a:spcBef>
              <a:spcAft>
                <a:spcPct val="0"/>
              </a:spcAft>
              <a:defRPr/>
            </a:pPr>
            <a:r>
              <a:rPr lang="en-US" sz="1200" b="1">
                <a:solidFill>
                  <a:srgbClr val="FF0000"/>
                </a:solidFill>
              </a:rPr>
              <a:t>Draft Dec 7 2012</a:t>
            </a:r>
          </a:p>
        </p:txBody>
      </p:sp>
      <p:sp>
        <p:nvSpPr>
          <p:cNvPr id="2" name="Title 1"/>
          <p:cNvSpPr>
            <a:spLocks noGrp="1"/>
          </p:cNvSpPr>
          <p:nvPr>
            <p:ph type="title"/>
          </p:nvPr>
        </p:nvSpPr>
        <p:spPr>
          <a:xfrm>
            <a:off x="2514600" y="1371603"/>
            <a:ext cx="6172200" cy="735012"/>
          </a:xfrm>
          <a:prstGeom prst="rect">
            <a:avLst/>
          </a:prstGeom>
        </p:spPr>
        <p:txBody>
          <a:bodyPr lIns="91395" tIns="45699" rIns="91395" bIns="45699"/>
          <a:lstStyle>
            <a:lvl1pPr>
              <a:defRPr sz="2400">
                <a:solidFill>
                  <a:srgbClr val="0082AA"/>
                </a:solidFill>
              </a:defRPr>
            </a:lvl1pPr>
          </a:lstStyle>
          <a:p>
            <a:r>
              <a:rPr lang="en-US"/>
              <a:t>Click to edit Master title style</a:t>
            </a:r>
          </a:p>
        </p:txBody>
      </p:sp>
      <p:sp>
        <p:nvSpPr>
          <p:cNvPr id="3" name="Chart Placeholder 2"/>
          <p:cNvSpPr>
            <a:spLocks noGrp="1"/>
          </p:cNvSpPr>
          <p:nvPr>
            <p:ph type="chart" sz="half" idx="1"/>
          </p:nvPr>
        </p:nvSpPr>
        <p:spPr>
          <a:xfrm>
            <a:off x="2514605" y="2286000"/>
            <a:ext cx="3009900" cy="1463040"/>
          </a:xfrm>
          <a:prstGeom prst="rect">
            <a:avLst/>
          </a:prstGeom>
        </p:spPr>
        <p:txBody>
          <a:bodyPr lIns="91395" tIns="45699" rIns="91395" bIns="45699"/>
          <a:lstStyle/>
          <a:p>
            <a:pPr lvl="0"/>
            <a:endParaRPr lang="en-US" noProof="0"/>
          </a:p>
        </p:txBody>
      </p:sp>
      <p:sp>
        <p:nvSpPr>
          <p:cNvPr id="4" name="Text Placeholder 3"/>
          <p:cNvSpPr>
            <a:spLocks noGrp="1"/>
          </p:cNvSpPr>
          <p:nvPr>
            <p:ph type="body" sz="half" idx="2"/>
          </p:nvPr>
        </p:nvSpPr>
        <p:spPr>
          <a:xfrm>
            <a:off x="5676900" y="2286005"/>
            <a:ext cx="3009900" cy="1117229"/>
          </a:xfrm>
          <a:prstGeom prst="rect">
            <a:avLst/>
          </a:prstGeom>
        </p:spPr>
        <p:txBody>
          <a:bodyPr lIns="91395" tIns="45699" rIns="91395" bIns="45699"/>
          <a:lstStyle>
            <a:lvl1pPr marL="0" indent="0">
              <a:defRPr sz="1800"/>
            </a:lvl1pPr>
            <a:lvl2pPr marL="401443" indent="-177714">
              <a:defRPr sz="1800"/>
            </a:lvl2pPr>
            <a:lvl3pPr marL="569635" indent="-168194">
              <a:defRPr sz="1800"/>
            </a:lvl3pPr>
            <a:lvl4pPr marL="747348" indent="-177714">
              <a:defRPr sz="1800"/>
            </a:lvl4pPr>
            <a:lvl5pPr marL="913953" indent="-166608">
              <a:buFont typeface="Lucida Grande"/>
              <a:buChar cha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6470644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tbl" preserve="1">
  <p:cSld name="Title and Table">
    <p:spTree>
      <p:nvGrpSpPr>
        <p:cNvPr id="1" name=""/>
        <p:cNvGrpSpPr/>
        <p:nvPr/>
      </p:nvGrpSpPr>
      <p:grpSpPr>
        <a:xfrm>
          <a:off x="0" y="0"/>
          <a:ext cx="0" cy="0"/>
          <a:chOff x="0" y="0"/>
          <a:chExt cx="0" cy="0"/>
        </a:xfrm>
      </p:grpSpPr>
      <p:graphicFrame>
        <p:nvGraphicFramePr>
          <p:cNvPr id="4" name="Object 1" hidden="1"/>
          <p:cNvGraphicFramePr>
            <a:graphicFrameLocks noChangeAspect="1"/>
          </p:cNvGraphicFramePr>
          <p:nvPr userDrawn="1">
            <p:custDataLst>
              <p:tags r:id="rId2"/>
            </p:custDataLst>
          </p:nvPr>
        </p:nvGraphicFramePr>
        <p:xfrm>
          <a:off x="1593" y="1594"/>
          <a:ext cx="1587" cy="1587"/>
        </p:xfrm>
        <a:graphic>
          <a:graphicData uri="http://schemas.openxmlformats.org/presentationml/2006/ole">
            <mc:AlternateContent xmlns:mc="http://schemas.openxmlformats.org/markup-compatibility/2006">
              <mc:Choice xmlns:v="urn:schemas-microsoft-com:vml" Requires="v">
                <p:oleObj spid="_x0000_s60417" name="think-cell Slide" r:id="rId4" imgW="360" imgH="360" progId="TCLayout.ActiveDocument.1">
                  <p:embed/>
                </p:oleObj>
              </mc:Choice>
              <mc:Fallback>
                <p:oleObj name="think-cell Slide" r:id="rId4" imgW="360" imgH="360" progId="TCLayout.ActiveDocument.1">
                  <p:embed/>
                  <p:pic>
                    <p:nvPicPr>
                      <p:cNvPr id="4" name="Object 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93" y="1594"/>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5" name="Picture 10" descr="PGE_SpotlightLogobl_PPT"/>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76200" y="71442"/>
            <a:ext cx="609600" cy="61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8"/>
          <p:cNvSpPr txBox="1">
            <a:spLocks noChangeArrowheads="1"/>
          </p:cNvSpPr>
          <p:nvPr userDrawn="1"/>
        </p:nvSpPr>
        <p:spPr bwMode="auto">
          <a:xfrm>
            <a:off x="6688139" y="6640514"/>
            <a:ext cx="2455862" cy="222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95" tIns="45699" rIns="91395" bIns="45699">
            <a:spAutoFit/>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algn="r" defTabSz="913953" eaLnBrk="1" fontAlgn="base" hangingPunct="1">
              <a:lnSpc>
                <a:spcPct val="90000"/>
              </a:lnSpc>
              <a:spcBef>
                <a:spcPct val="0"/>
              </a:spcBef>
              <a:spcAft>
                <a:spcPct val="0"/>
              </a:spcAft>
              <a:defRPr/>
            </a:pPr>
            <a:fld id="{8A39C1A1-B581-463F-B9DB-325E1AF71FC0}" type="slidenum">
              <a:rPr lang="en-US" sz="900" smtClean="0">
                <a:solidFill>
                  <a:srgbClr val="0082AA"/>
                </a:solidFill>
              </a:rPr>
              <a:pPr algn="r" defTabSz="913953" eaLnBrk="1" fontAlgn="base" hangingPunct="1">
                <a:lnSpc>
                  <a:spcPct val="90000"/>
                </a:lnSpc>
                <a:spcBef>
                  <a:spcPct val="0"/>
                </a:spcBef>
                <a:spcAft>
                  <a:spcPct val="0"/>
                </a:spcAft>
                <a:defRPr/>
              </a:pPr>
              <a:t>‹#›</a:t>
            </a:fld>
            <a:r>
              <a:rPr lang="en-US" sz="900">
                <a:solidFill>
                  <a:srgbClr val="0082AA"/>
                </a:solidFill>
              </a:rPr>
              <a:t> </a:t>
            </a:r>
          </a:p>
        </p:txBody>
      </p:sp>
      <p:sp>
        <p:nvSpPr>
          <p:cNvPr id="7" name="Footer Placeholder 4"/>
          <p:cNvSpPr>
            <a:spLocks noGrp="1"/>
          </p:cNvSpPr>
          <p:nvPr userDrawn="1"/>
        </p:nvSpPr>
        <p:spPr>
          <a:xfrm>
            <a:off x="2286000" y="6503993"/>
            <a:ext cx="4389438" cy="365125"/>
          </a:xfrm>
          <a:prstGeom prst="rect">
            <a:avLst/>
          </a:prstGeom>
        </p:spPr>
        <p:txBody>
          <a:bodyPr lIns="91395" tIns="45699" rIns="91395" bIns="45699" anchor="b"/>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defRPr/>
            </a:pPr>
            <a:r>
              <a:rPr lang="en-US" sz="800" i="1">
                <a:solidFill>
                  <a:srgbClr val="0082AA"/>
                </a:solidFill>
                <a:latin typeface="Calibri" pitchFamily="34" charset="0"/>
                <a:cs typeface="Calibri" pitchFamily="34" charset="0"/>
              </a:rPr>
              <a:t>For Internal Discussion Purposes Only</a:t>
            </a:r>
          </a:p>
        </p:txBody>
      </p:sp>
      <p:cxnSp>
        <p:nvCxnSpPr>
          <p:cNvPr id="8" name="Straight Connector 7"/>
          <p:cNvCxnSpPr/>
          <p:nvPr userDrawn="1"/>
        </p:nvCxnSpPr>
        <p:spPr>
          <a:xfrm>
            <a:off x="0" y="728663"/>
            <a:ext cx="9144000" cy="0"/>
          </a:xfrm>
          <a:prstGeom prst="line">
            <a:avLst/>
          </a:prstGeom>
          <a:ln w="19050">
            <a:solidFill>
              <a:srgbClr val="FFA100"/>
            </a:solidFill>
          </a:ln>
        </p:spPr>
        <p:style>
          <a:lnRef idx="1">
            <a:schemeClr val="accent1"/>
          </a:lnRef>
          <a:fillRef idx="0">
            <a:schemeClr val="accent1"/>
          </a:fillRef>
          <a:effectRef idx="0">
            <a:schemeClr val="accent1"/>
          </a:effectRef>
          <a:fontRef idx="minor">
            <a:schemeClr val="tx1"/>
          </a:fontRef>
        </p:style>
      </p:cxnSp>
      <p:sp>
        <p:nvSpPr>
          <p:cNvPr id="9" name="TextBox 8"/>
          <p:cNvSpPr txBox="1">
            <a:spLocks noChangeArrowheads="1"/>
          </p:cNvSpPr>
          <p:nvPr userDrawn="1"/>
        </p:nvSpPr>
        <p:spPr bwMode="auto">
          <a:xfrm>
            <a:off x="5638800" y="18"/>
            <a:ext cx="3505200" cy="2800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9" rIns="91395" bIns="45699">
            <a:spAutoFit/>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algn="r" defTabSz="913953" eaLnBrk="1" fontAlgn="base" hangingPunct="1">
              <a:spcBef>
                <a:spcPct val="0"/>
              </a:spcBef>
              <a:spcAft>
                <a:spcPct val="0"/>
              </a:spcAft>
              <a:defRPr/>
            </a:pPr>
            <a:r>
              <a:rPr lang="en-US" sz="1200" b="1">
                <a:solidFill>
                  <a:srgbClr val="FF0000"/>
                </a:solidFill>
              </a:rPr>
              <a:t>Draft Dec 19 2012</a:t>
            </a:r>
          </a:p>
        </p:txBody>
      </p:sp>
      <p:sp>
        <p:nvSpPr>
          <p:cNvPr id="2" name="Title 1"/>
          <p:cNvSpPr>
            <a:spLocks noGrp="1"/>
          </p:cNvSpPr>
          <p:nvPr>
            <p:ph type="title"/>
          </p:nvPr>
        </p:nvSpPr>
        <p:spPr>
          <a:xfrm>
            <a:off x="1219200" y="457223"/>
            <a:ext cx="7620000" cy="384175"/>
          </a:xfrm>
          <a:prstGeom prst="rect">
            <a:avLst/>
          </a:prstGeom>
        </p:spPr>
        <p:txBody>
          <a:bodyPr lIns="91395" tIns="45699" rIns="91395" bIns="45699"/>
          <a:lstStyle/>
          <a:p>
            <a:r>
              <a:rPr lang="en-US"/>
              <a:t>Click to edit Master title style</a:t>
            </a:r>
          </a:p>
        </p:txBody>
      </p:sp>
      <p:sp>
        <p:nvSpPr>
          <p:cNvPr id="3" name="Table Placeholder 2"/>
          <p:cNvSpPr>
            <a:spLocks noGrp="1"/>
          </p:cNvSpPr>
          <p:nvPr>
            <p:ph type="tbl" idx="1"/>
          </p:nvPr>
        </p:nvSpPr>
        <p:spPr>
          <a:xfrm>
            <a:off x="1219203" y="1143001"/>
            <a:ext cx="7467600" cy="3614739"/>
          </a:xfrm>
          <a:prstGeom prst="rect">
            <a:avLst/>
          </a:prstGeom>
        </p:spPr>
        <p:txBody>
          <a:bodyPr lIns="91395" tIns="45699" rIns="91395" bIns="45699"/>
          <a:lstStyle/>
          <a:p>
            <a:pPr lvl="0"/>
            <a:endParaRPr lang="en-US" noProof="0"/>
          </a:p>
        </p:txBody>
      </p:sp>
    </p:spTree>
    <p:extLst>
      <p:ext uri="{BB962C8B-B14F-4D97-AF65-F5344CB8AC3E}">
        <p14:creationId xmlns:p14="http://schemas.microsoft.com/office/powerpoint/2010/main" val="1331806279"/>
      </p:ext>
    </p:extLst>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graphicFrame>
        <p:nvGraphicFramePr>
          <p:cNvPr id="5" name="Object 1" hidden="1"/>
          <p:cNvGraphicFramePr>
            <a:graphicFrameLocks noChangeAspect="1"/>
          </p:cNvGraphicFramePr>
          <p:nvPr userDrawn="1">
            <p:custDataLst>
              <p:tags r:id="rId2"/>
            </p:custDataLst>
          </p:nvPr>
        </p:nvGraphicFramePr>
        <p:xfrm>
          <a:off x="1593" y="1594"/>
          <a:ext cx="1587" cy="1587"/>
        </p:xfrm>
        <a:graphic>
          <a:graphicData uri="http://schemas.openxmlformats.org/presentationml/2006/ole">
            <mc:AlternateContent xmlns:mc="http://schemas.openxmlformats.org/markup-compatibility/2006">
              <mc:Choice xmlns:v="urn:schemas-microsoft-com:vml" Requires="v">
                <p:oleObj spid="_x0000_s61441" name="think-cell Slide" r:id="rId4" imgW="360" imgH="360" progId="TCLayout.ActiveDocument.1">
                  <p:embed/>
                </p:oleObj>
              </mc:Choice>
              <mc:Fallback>
                <p:oleObj name="think-cell Slide" r:id="rId4" imgW="360" imgH="360" progId="TCLayout.ActiveDocument.1">
                  <p:embed/>
                  <p:pic>
                    <p:nvPicPr>
                      <p:cNvPr id="5" name="Object 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93" y="1594"/>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6" name="Picture 10" descr="PGE_SpotlightLogobl_PPT"/>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76200" y="71442"/>
            <a:ext cx="609600" cy="61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8"/>
          <p:cNvSpPr txBox="1">
            <a:spLocks noChangeArrowheads="1"/>
          </p:cNvSpPr>
          <p:nvPr userDrawn="1"/>
        </p:nvSpPr>
        <p:spPr bwMode="auto">
          <a:xfrm>
            <a:off x="6688139" y="6640514"/>
            <a:ext cx="2455862" cy="222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95" tIns="45699" rIns="91395" bIns="45699">
            <a:spAutoFit/>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algn="r" defTabSz="913953" eaLnBrk="1" fontAlgn="base" hangingPunct="1">
              <a:lnSpc>
                <a:spcPct val="90000"/>
              </a:lnSpc>
              <a:spcBef>
                <a:spcPct val="0"/>
              </a:spcBef>
              <a:spcAft>
                <a:spcPct val="0"/>
              </a:spcAft>
              <a:defRPr/>
            </a:pPr>
            <a:fld id="{5780493B-8F03-4E02-95A1-0A6A238A505E}" type="slidenum">
              <a:rPr lang="en-US" sz="900" smtClean="0">
                <a:solidFill>
                  <a:srgbClr val="0082AA"/>
                </a:solidFill>
              </a:rPr>
              <a:pPr algn="r" defTabSz="913953" eaLnBrk="1" fontAlgn="base" hangingPunct="1">
                <a:lnSpc>
                  <a:spcPct val="90000"/>
                </a:lnSpc>
                <a:spcBef>
                  <a:spcPct val="0"/>
                </a:spcBef>
                <a:spcAft>
                  <a:spcPct val="0"/>
                </a:spcAft>
                <a:defRPr/>
              </a:pPr>
              <a:t>‹#›</a:t>
            </a:fld>
            <a:r>
              <a:rPr lang="en-US" sz="900">
                <a:solidFill>
                  <a:srgbClr val="0082AA"/>
                </a:solidFill>
              </a:rPr>
              <a:t> </a:t>
            </a:r>
          </a:p>
        </p:txBody>
      </p:sp>
      <p:sp>
        <p:nvSpPr>
          <p:cNvPr id="8" name="Footer Placeholder 4"/>
          <p:cNvSpPr>
            <a:spLocks noGrp="1"/>
          </p:cNvSpPr>
          <p:nvPr userDrawn="1"/>
        </p:nvSpPr>
        <p:spPr>
          <a:xfrm>
            <a:off x="2286000" y="6503993"/>
            <a:ext cx="4389438" cy="365125"/>
          </a:xfrm>
          <a:prstGeom prst="rect">
            <a:avLst/>
          </a:prstGeom>
        </p:spPr>
        <p:txBody>
          <a:bodyPr lIns="91395" tIns="45699" rIns="91395" bIns="45699" anchor="b"/>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defRPr/>
            </a:pPr>
            <a:r>
              <a:rPr lang="en-US" sz="800" i="1">
                <a:solidFill>
                  <a:srgbClr val="0082AA"/>
                </a:solidFill>
                <a:latin typeface="Calibri" pitchFamily="34" charset="0"/>
                <a:cs typeface="Calibri" pitchFamily="34" charset="0"/>
              </a:rPr>
              <a:t>For Internal Discussion Purposes Only</a:t>
            </a:r>
          </a:p>
        </p:txBody>
      </p:sp>
      <p:cxnSp>
        <p:nvCxnSpPr>
          <p:cNvPr id="9" name="Straight Connector 8"/>
          <p:cNvCxnSpPr/>
          <p:nvPr userDrawn="1"/>
        </p:nvCxnSpPr>
        <p:spPr>
          <a:xfrm>
            <a:off x="0" y="728663"/>
            <a:ext cx="9144000" cy="0"/>
          </a:xfrm>
          <a:prstGeom prst="line">
            <a:avLst/>
          </a:prstGeom>
          <a:ln w="19050">
            <a:solidFill>
              <a:srgbClr val="FFA100"/>
            </a:solidFill>
          </a:ln>
        </p:spPr>
        <p:style>
          <a:lnRef idx="1">
            <a:schemeClr val="accent1"/>
          </a:lnRef>
          <a:fillRef idx="0">
            <a:schemeClr val="accent1"/>
          </a:fillRef>
          <a:effectRef idx="0">
            <a:schemeClr val="accent1"/>
          </a:effectRef>
          <a:fontRef idx="minor">
            <a:schemeClr val="tx1"/>
          </a:fontRef>
        </p:style>
      </p:cxnSp>
      <p:sp>
        <p:nvSpPr>
          <p:cNvPr id="10" name="TextBox 3"/>
          <p:cNvSpPr txBox="1">
            <a:spLocks noChangeArrowheads="1"/>
          </p:cNvSpPr>
          <p:nvPr userDrawn="1"/>
        </p:nvSpPr>
        <p:spPr bwMode="auto">
          <a:xfrm>
            <a:off x="5638800" y="18"/>
            <a:ext cx="3505200" cy="2800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9" rIns="91395" bIns="45699">
            <a:spAutoFit/>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algn="r" defTabSz="913953" eaLnBrk="1" fontAlgn="base" hangingPunct="1">
              <a:spcBef>
                <a:spcPct val="0"/>
              </a:spcBef>
              <a:spcAft>
                <a:spcPct val="0"/>
              </a:spcAft>
              <a:defRPr/>
            </a:pPr>
            <a:r>
              <a:rPr lang="en-US" sz="1200" b="1">
                <a:solidFill>
                  <a:srgbClr val="FF0000"/>
                </a:solidFill>
              </a:rPr>
              <a:t>Draft Dec 19 2012</a:t>
            </a:r>
          </a:p>
        </p:txBody>
      </p:sp>
      <p:sp>
        <p:nvSpPr>
          <p:cNvPr id="2" name="Title 1"/>
          <p:cNvSpPr>
            <a:spLocks noGrp="1"/>
          </p:cNvSpPr>
          <p:nvPr>
            <p:ph type="title"/>
          </p:nvPr>
        </p:nvSpPr>
        <p:spPr>
          <a:xfrm>
            <a:off x="1219200" y="457223"/>
            <a:ext cx="7620000" cy="384175"/>
          </a:xfrm>
          <a:prstGeom prst="rect">
            <a:avLst/>
          </a:prstGeom>
        </p:spPr>
        <p:txBody>
          <a:bodyPr lIns="91395" tIns="45699" rIns="91395" bIns="45699"/>
          <a:lstStyle/>
          <a:p>
            <a:r>
              <a:rPr lang="en-US"/>
              <a:t>Click to edit Master title style</a:t>
            </a:r>
          </a:p>
        </p:txBody>
      </p:sp>
      <p:sp>
        <p:nvSpPr>
          <p:cNvPr id="3" name="Text Placeholder 2"/>
          <p:cNvSpPr>
            <a:spLocks noGrp="1"/>
          </p:cNvSpPr>
          <p:nvPr>
            <p:ph type="body" sz="half" idx="1"/>
          </p:nvPr>
        </p:nvSpPr>
        <p:spPr>
          <a:xfrm>
            <a:off x="1219202" y="1143001"/>
            <a:ext cx="3657600" cy="3614739"/>
          </a:xfrm>
          <a:prstGeom prst="rect">
            <a:avLst/>
          </a:prstGeom>
        </p:spPr>
        <p:txBody>
          <a:bodyPr lIns="91395" tIns="45699" rIns="91395" bIns="45699"/>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29204" y="1143001"/>
            <a:ext cx="3657600" cy="3614739"/>
          </a:xfrm>
          <a:prstGeom prst="rect">
            <a:avLst/>
          </a:prstGeom>
        </p:spPr>
        <p:txBody>
          <a:bodyPr lIns="91395" tIns="45699" rIns="91395" bIns="45699"/>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52064090"/>
      </p:ext>
    </p:extLst>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fourObj" preserve="1">
  <p:cSld name="Title and 4 Content">
    <p:spTree>
      <p:nvGrpSpPr>
        <p:cNvPr id="1" name=""/>
        <p:cNvGrpSpPr/>
        <p:nvPr/>
      </p:nvGrpSpPr>
      <p:grpSpPr>
        <a:xfrm>
          <a:off x="0" y="0"/>
          <a:ext cx="0" cy="0"/>
          <a:chOff x="0" y="0"/>
          <a:chExt cx="0" cy="0"/>
        </a:xfrm>
      </p:grpSpPr>
      <p:graphicFrame>
        <p:nvGraphicFramePr>
          <p:cNvPr id="7" name="Object 1" hidden="1"/>
          <p:cNvGraphicFramePr>
            <a:graphicFrameLocks noChangeAspect="1"/>
          </p:cNvGraphicFramePr>
          <p:nvPr userDrawn="1">
            <p:custDataLst>
              <p:tags r:id="rId2"/>
            </p:custDataLst>
          </p:nvPr>
        </p:nvGraphicFramePr>
        <p:xfrm>
          <a:off x="1593" y="1594"/>
          <a:ext cx="1587" cy="1587"/>
        </p:xfrm>
        <a:graphic>
          <a:graphicData uri="http://schemas.openxmlformats.org/presentationml/2006/ole">
            <mc:AlternateContent xmlns:mc="http://schemas.openxmlformats.org/markup-compatibility/2006">
              <mc:Choice xmlns:v="urn:schemas-microsoft-com:vml" Requires="v">
                <p:oleObj spid="_x0000_s62465" name="think-cell Slide" r:id="rId4" imgW="360" imgH="360" progId="TCLayout.ActiveDocument.1">
                  <p:embed/>
                </p:oleObj>
              </mc:Choice>
              <mc:Fallback>
                <p:oleObj name="think-cell Slide" r:id="rId4" imgW="360" imgH="360" progId="TCLayout.ActiveDocument.1">
                  <p:embed/>
                  <p:pic>
                    <p:nvPicPr>
                      <p:cNvPr id="7" name="Object 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93" y="1594"/>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8" name="Picture 10" descr="PGE_SpotlightLogobl_PPT"/>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76200" y="71442"/>
            <a:ext cx="609600" cy="61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18"/>
          <p:cNvSpPr txBox="1">
            <a:spLocks noChangeArrowheads="1"/>
          </p:cNvSpPr>
          <p:nvPr userDrawn="1"/>
        </p:nvSpPr>
        <p:spPr bwMode="auto">
          <a:xfrm>
            <a:off x="6688139" y="6640514"/>
            <a:ext cx="2455862" cy="222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95" tIns="45699" rIns="91395" bIns="45699">
            <a:spAutoFit/>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algn="r" defTabSz="913953" eaLnBrk="1" fontAlgn="base" hangingPunct="1">
              <a:lnSpc>
                <a:spcPct val="90000"/>
              </a:lnSpc>
              <a:spcBef>
                <a:spcPct val="0"/>
              </a:spcBef>
              <a:spcAft>
                <a:spcPct val="0"/>
              </a:spcAft>
              <a:defRPr/>
            </a:pPr>
            <a:fld id="{CD5BAD8B-4BE0-488A-9DD3-BF80EAF3A775}" type="slidenum">
              <a:rPr lang="en-US" sz="900" smtClean="0">
                <a:solidFill>
                  <a:srgbClr val="0082AA"/>
                </a:solidFill>
              </a:rPr>
              <a:pPr algn="r" defTabSz="913953" eaLnBrk="1" fontAlgn="base" hangingPunct="1">
                <a:lnSpc>
                  <a:spcPct val="90000"/>
                </a:lnSpc>
                <a:spcBef>
                  <a:spcPct val="0"/>
                </a:spcBef>
                <a:spcAft>
                  <a:spcPct val="0"/>
                </a:spcAft>
                <a:defRPr/>
              </a:pPr>
              <a:t>‹#›</a:t>
            </a:fld>
            <a:r>
              <a:rPr lang="en-US" sz="900">
                <a:solidFill>
                  <a:srgbClr val="0082AA"/>
                </a:solidFill>
              </a:rPr>
              <a:t> </a:t>
            </a:r>
          </a:p>
        </p:txBody>
      </p:sp>
      <p:sp>
        <p:nvSpPr>
          <p:cNvPr id="10" name="Footer Placeholder 4"/>
          <p:cNvSpPr>
            <a:spLocks noGrp="1"/>
          </p:cNvSpPr>
          <p:nvPr userDrawn="1"/>
        </p:nvSpPr>
        <p:spPr>
          <a:xfrm>
            <a:off x="2286000" y="6503993"/>
            <a:ext cx="4389438" cy="365125"/>
          </a:xfrm>
          <a:prstGeom prst="rect">
            <a:avLst/>
          </a:prstGeom>
        </p:spPr>
        <p:txBody>
          <a:bodyPr lIns="91395" tIns="45699" rIns="91395" bIns="45699" anchor="b"/>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defRPr/>
            </a:pPr>
            <a:r>
              <a:rPr lang="en-US" sz="800" i="1">
                <a:solidFill>
                  <a:srgbClr val="0082AA"/>
                </a:solidFill>
                <a:latin typeface="Calibri" pitchFamily="34" charset="0"/>
                <a:cs typeface="Calibri" pitchFamily="34" charset="0"/>
              </a:rPr>
              <a:t>For Internal Discussion Purposes Only</a:t>
            </a:r>
          </a:p>
        </p:txBody>
      </p:sp>
      <p:cxnSp>
        <p:nvCxnSpPr>
          <p:cNvPr id="11" name="Straight Connector 10"/>
          <p:cNvCxnSpPr/>
          <p:nvPr userDrawn="1"/>
        </p:nvCxnSpPr>
        <p:spPr>
          <a:xfrm>
            <a:off x="0" y="728663"/>
            <a:ext cx="9144000" cy="0"/>
          </a:xfrm>
          <a:prstGeom prst="line">
            <a:avLst/>
          </a:prstGeom>
          <a:ln w="19050">
            <a:solidFill>
              <a:srgbClr val="FFA100"/>
            </a:solidFill>
          </a:ln>
        </p:spPr>
        <p:style>
          <a:lnRef idx="1">
            <a:schemeClr val="accent1"/>
          </a:lnRef>
          <a:fillRef idx="0">
            <a:schemeClr val="accent1"/>
          </a:fillRef>
          <a:effectRef idx="0">
            <a:schemeClr val="accent1"/>
          </a:effectRef>
          <a:fontRef idx="minor">
            <a:schemeClr val="tx1"/>
          </a:fontRef>
        </p:style>
      </p:cxnSp>
      <p:sp>
        <p:nvSpPr>
          <p:cNvPr id="12" name="TextBox 3"/>
          <p:cNvSpPr txBox="1">
            <a:spLocks noChangeArrowheads="1"/>
          </p:cNvSpPr>
          <p:nvPr userDrawn="1"/>
        </p:nvSpPr>
        <p:spPr bwMode="auto">
          <a:xfrm>
            <a:off x="5638800" y="18"/>
            <a:ext cx="3505200" cy="2800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9" rIns="91395" bIns="45699">
            <a:spAutoFit/>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algn="r" defTabSz="913953" eaLnBrk="1" fontAlgn="base" hangingPunct="1">
              <a:spcBef>
                <a:spcPct val="0"/>
              </a:spcBef>
              <a:spcAft>
                <a:spcPct val="0"/>
              </a:spcAft>
              <a:defRPr/>
            </a:pPr>
            <a:r>
              <a:rPr lang="en-US" sz="1200" b="1">
                <a:solidFill>
                  <a:srgbClr val="FF0000"/>
                </a:solidFill>
              </a:rPr>
              <a:t>Draft Dec 19 2012</a:t>
            </a:r>
          </a:p>
        </p:txBody>
      </p:sp>
      <p:sp>
        <p:nvSpPr>
          <p:cNvPr id="2" name="Title 1"/>
          <p:cNvSpPr>
            <a:spLocks noGrp="1"/>
          </p:cNvSpPr>
          <p:nvPr>
            <p:ph type="title" sz="quarter"/>
          </p:nvPr>
        </p:nvSpPr>
        <p:spPr>
          <a:xfrm>
            <a:off x="1219200" y="457223"/>
            <a:ext cx="7620000" cy="384175"/>
          </a:xfrm>
          <a:prstGeom prst="rect">
            <a:avLst/>
          </a:prstGeom>
        </p:spPr>
        <p:txBody>
          <a:bodyPr lIns="91395" tIns="45699" rIns="91395" bIns="45699"/>
          <a:lstStyle/>
          <a:p>
            <a:r>
              <a:rPr lang="en-US"/>
              <a:t>Click to edit Master title style</a:t>
            </a:r>
          </a:p>
        </p:txBody>
      </p:sp>
      <p:sp>
        <p:nvSpPr>
          <p:cNvPr id="3" name="Content Placeholder 2"/>
          <p:cNvSpPr>
            <a:spLocks noGrp="1"/>
          </p:cNvSpPr>
          <p:nvPr>
            <p:ph sz="quarter" idx="1"/>
          </p:nvPr>
        </p:nvSpPr>
        <p:spPr>
          <a:xfrm>
            <a:off x="1219202" y="1143021"/>
            <a:ext cx="3657600" cy="1730375"/>
          </a:xfrm>
          <a:prstGeom prst="rect">
            <a:avLst/>
          </a:prstGeom>
        </p:spPr>
        <p:txBody>
          <a:bodyPr lIns="91395" tIns="45699" rIns="91395" bIns="45699"/>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5029204" y="1143021"/>
            <a:ext cx="3657600" cy="1730375"/>
          </a:xfrm>
          <a:prstGeom prst="rect">
            <a:avLst/>
          </a:prstGeom>
        </p:spPr>
        <p:txBody>
          <a:bodyPr lIns="91395" tIns="45699" rIns="91395" bIns="45699"/>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1219202" y="3025782"/>
            <a:ext cx="3657600" cy="1731963"/>
          </a:xfrm>
          <a:prstGeom prst="rect">
            <a:avLst/>
          </a:prstGeom>
        </p:spPr>
        <p:txBody>
          <a:bodyPr lIns="91395" tIns="45699" rIns="91395" bIns="45699"/>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5029204" y="3025782"/>
            <a:ext cx="3657600" cy="1731963"/>
          </a:xfrm>
          <a:prstGeom prst="rect">
            <a:avLst/>
          </a:prstGeom>
        </p:spPr>
        <p:txBody>
          <a:bodyPr lIns="91395" tIns="45699" rIns="91395" bIns="45699"/>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19067747"/>
      </p:ext>
    </p:extLst>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txAndClipArt" preserve="1">
  <p:cSld name="Title, Text and Clip Art">
    <p:spTree>
      <p:nvGrpSpPr>
        <p:cNvPr id="1" name=""/>
        <p:cNvGrpSpPr/>
        <p:nvPr/>
      </p:nvGrpSpPr>
      <p:grpSpPr>
        <a:xfrm>
          <a:off x="0" y="0"/>
          <a:ext cx="0" cy="0"/>
          <a:chOff x="0" y="0"/>
          <a:chExt cx="0" cy="0"/>
        </a:xfrm>
      </p:grpSpPr>
      <p:graphicFrame>
        <p:nvGraphicFramePr>
          <p:cNvPr id="5" name="Object 1" hidden="1"/>
          <p:cNvGraphicFramePr>
            <a:graphicFrameLocks noChangeAspect="1"/>
          </p:cNvGraphicFramePr>
          <p:nvPr userDrawn="1">
            <p:custDataLst>
              <p:tags r:id="rId2"/>
            </p:custDataLst>
          </p:nvPr>
        </p:nvGraphicFramePr>
        <p:xfrm>
          <a:off x="1593" y="1594"/>
          <a:ext cx="1587" cy="1587"/>
        </p:xfrm>
        <a:graphic>
          <a:graphicData uri="http://schemas.openxmlformats.org/presentationml/2006/ole">
            <mc:AlternateContent xmlns:mc="http://schemas.openxmlformats.org/markup-compatibility/2006">
              <mc:Choice xmlns:v="urn:schemas-microsoft-com:vml" Requires="v">
                <p:oleObj spid="_x0000_s63489" name="think-cell Slide" r:id="rId4" imgW="360" imgH="360" progId="TCLayout.ActiveDocument.1">
                  <p:embed/>
                </p:oleObj>
              </mc:Choice>
              <mc:Fallback>
                <p:oleObj name="think-cell Slide" r:id="rId4" imgW="360" imgH="360" progId="TCLayout.ActiveDocument.1">
                  <p:embed/>
                  <p:pic>
                    <p:nvPicPr>
                      <p:cNvPr id="5" name="Object 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93" y="1594"/>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6" name="Picture 10" descr="PGE_SpotlightLogobl_PPT"/>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76200" y="71442"/>
            <a:ext cx="609600" cy="61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8"/>
          <p:cNvSpPr txBox="1">
            <a:spLocks noChangeArrowheads="1"/>
          </p:cNvSpPr>
          <p:nvPr userDrawn="1"/>
        </p:nvSpPr>
        <p:spPr bwMode="auto">
          <a:xfrm>
            <a:off x="6688139" y="6640514"/>
            <a:ext cx="2455862" cy="222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95" tIns="45699" rIns="91395" bIns="45699">
            <a:spAutoFit/>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algn="r" defTabSz="913953" eaLnBrk="1" fontAlgn="base" hangingPunct="1">
              <a:lnSpc>
                <a:spcPct val="90000"/>
              </a:lnSpc>
              <a:spcBef>
                <a:spcPct val="0"/>
              </a:spcBef>
              <a:spcAft>
                <a:spcPct val="0"/>
              </a:spcAft>
              <a:defRPr/>
            </a:pPr>
            <a:fld id="{7777823C-81B4-4B32-832E-7308330F393E}" type="slidenum">
              <a:rPr lang="en-US" sz="900" smtClean="0">
                <a:solidFill>
                  <a:srgbClr val="0082AA"/>
                </a:solidFill>
              </a:rPr>
              <a:pPr algn="r" defTabSz="913953" eaLnBrk="1" fontAlgn="base" hangingPunct="1">
                <a:lnSpc>
                  <a:spcPct val="90000"/>
                </a:lnSpc>
                <a:spcBef>
                  <a:spcPct val="0"/>
                </a:spcBef>
                <a:spcAft>
                  <a:spcPct val="0"/>
                </a:spcAft>
                <a:defRPr/>
              </a:pPr>
              <a:t>‹#›</a:t>
            </a:fld>
            <a:r>
              <a:rPr lang="en-US" sz="900">
                <a:solidFill>
                  <a:srgbClr val="0082AA"/>
                </a:solidFill>
              </a:rPr>
              <a:t> </a:t>
            </a:r>
          </a:p>
        </p:txBody>
      </p:sp>
      <p:sp>
        <p:nvSpPr>
          <p:cNvPr id="8" name="Footer Placeholder 4"/>
          <p:cNvSpPr>
            <a:spLocks noGrp="1"/>
          </p:cNvSpPr>
          <p:nvPr userDrawn="1"/>
        </p:nvSpPr>
        <p:spPr>
          <a:xfrm>
            <a:off x="2286000" y="6503993"/>
            <a:ext cx="4389438" cy="365125"/>
          </a:xfrm>
          <a:prstGeom prst="rect">
            <a:avLst/>
          </a:prstGeom>
        </p:spPr>
        <p:txBody>
          <a:bodyPr lIns="91395" tIns="45699" rIns="91395" bIns="45699" anchor="b"/>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defRPr/>
            </a:pPr>
            <a:r>
              <a:rPr lang="en-US" sz="800" i="1">
                <a:solidFill>
                  <a:srgbClr val="0082AA"/>
                </a:solidFill>
                <a:latin typeface="Calibri" pitchFamily="34" charset="0"/>
                <a:cs typeface="Calibri" pitchFamily="34" charset="0"/>
              </a:rPr>
              <a:t>For Internal Discussion Purposes Only</a:t>
            </a:r>
          </a:p>
        </p:txBody>
      </p:sp>
      <p:cxnSp>
        <p:nvCxnSpPr>
          <p:cNvPr id="9" name="Straight Connector 8"/>
          <p:cNvCxnSpPr/>
          <p:nvPr userDrawn="1"/>
        </p:nvCxnSpPr>
        <p:spPr>
          <a:xfrm>
            <a:off x="0" y="728663"/>
            <a:ext cx="9144000" cy="0"/>
          </a:xfrm>
          <a:prstGeom prst="line">
            <a:avLst/>
          </a:prstGeom>
          <a:ln w="19050">
            <a:solidFill>
              <a:srgbClr val="FFA100"/>
            </a:solidFill>
          </a:ln>
        </p:spPr>
        <p:style>
          <a:lnRef idx="1">
            <a:schemeClr val="accent1"/>
          </a:lnRef>
          <a:fillRef idx="0">
            <a:schemeClr val="accent1"/>
          </a:fillRef>
          <a:effectRef idx="0">
            <a:schemeClr val="accent1"/>
          </a:effectRef>
          <a:fontRef idx="minor">
            <a:schemeClr val="tx1"/>
          </a:fontRef>
        </p:style>
      </p:cxnSp>
      <p:sp>
        <p:nvSpPr>
          <p:cNvPr id="10" name="TextBox 3"/>
          <p:cNvSpPr txBox="1">
            <a:spLocks noChangeArrowheads="1"/>
          </p:cNvSpPr>
          <p:nvPr userDrawn="1"/>
        </p:nvSpPr>
        <p:spPr bwMode="auto">
          <a:xfrm>
            <a:off x="5638800" y="18"/>
            <a:ext cx="3505200" cy="2800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9" rIns="91395" bIns="45699">
            <a:spAutoFit/>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algn="r" defTabSz="913953" eaLnBrk="1" fontAlgn="base" hangingPunct="1">
              <a:spcBef>
                <a:spcPct val="0"/>
              </a:spcBef>
              <a:spcAft>
                <a:spcPct val="0"/>
              </a:spcAft>
              <a:defRPr/>
            </a:pPr>
            <a:r>
              <a:rPr lang="en-US" sz="1200" b="1">
                <a:solidFill>
                  <a:srgbClr val="FF0000"/>
                </a:solidFill>
              </a:rPr>
              <a:t>Draft Dec 19 2012</a:t>
            </a:r>
          </a:p>
        </p:txBody>
      </p:sp>
      <p:sp>
        <p:nvSpPr>
          <p:cNvPr id="2" name="Title 1"/>
          <p:cNvSpPr>
            <a:spLocks noGrp="1"/>
          </p:cNvSpPr>
          <p:nvPr>
            <p:ph type="title"/>
          </p:nvPr>
        </p:nvSpPr>
        <p:spPr>
          <a:xfrm>
            <a:off x="1219200" y="457223"/>
            <a:ext cx="7620000" cy="384175"/>
          </a:xfrm>
          <a:prstGeom prst="rect">
            <a:avLst/>
          </a:prstGeom>
        </p:spPr>
        <p:txBody>
          <a:bodyPr lIns="91395" tIns="45699" rIns="91395" bIns="45699"/>
          <a:lstStyle/>
          <a:p>
            <a:r>
              <a:rPr lang="en-US"/>
              <a:t>Click to edit Master title style</a:t>
            </a:r>
          </a:p>
        </p:txBody>
      </p:sp>
      <p:sp>
        <p:nvSpPr>
          <p:cNvPr id="3" name="Text Placeholder 2"/>
          <p:cNvSpPr>
            <a:spLocks noGrp="1"/>
          </p:cNvSpPr>
          <p:nvPr>
            <p:ph type="body" sz="half" idx="1"/>
          </p:nvPr>
        </p:nvSpPr>
        <p:spPr>
          <a:xfrm>
            <a:off x="1219202" y="1143001"/>
            <a:ext cx="3657600" cy="3614739"/>
          </a:xfrm>
          <a:prstGeom prst="rect">
            <a:avLst/>
          </a:prstGeom>
        </p:spPr>
        <p:txBody>
          <a:bodyPr lIns="91395" tIns="45699" rIns="91395" bIns="45699"/>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5029204" y="1143001"/>
            <a:ext cx="3657600" cy="3614739"/>
          </a:xfrm>
          <a:prstGeom prst="rect">
            <a:avLst/>
          </a:prstGeom>
        </p:spPr>
        <p:txBody>
          <a:bodyPr lIns="91395" tIns="45699" rIns="91395" bIns="45699"/>
          <a:lstStyle/>
          <a:p>
            <a:pPr lvl="0"/>
            <a:endParaRPr lang="en-US" noProof="0"/>
          </a:p>
        </p:txBody>
      </p:sp>
    </p:spTree>
    <p:extLst>
      <p:ext uri="{BB962C8B-B14F-4D97-AF65-F5344CB8AC3E}">
        <p14:creationId xmlns:p14="http://schemas.microsoft.com/office/powerpoint/2010/main" val="1750563511"/>
      </p:ext>
    </p:extLst>
  </p:cSld>
  <p:clrMapOvr>
    <a:masterClrMapping/>
  </p:clrMapOv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graphicFrame>
        <p:nvGraphicFramePr>
          <p:cNvPr id="3" name="Object 1" hidden="1"/>
          <p:cNvGraphicFramePr>
            <a:graphicFrameLocks noChangeAspect="1"/>
          </p:cNvGraphicFramePr>
          <p:nvPr userDrawn="1">
            <p:custDataLst>
              <p:tags r:id="rId2"/>
            </p:custDataLst>
          </p:nvPr>
        </p:nvGraphicFramePr>
        <p:xfrm>
          <a:off x="1593" y="1594"/>
          <a:ext cx="1587" cy="1587"/>
        </p:xfrm>
        <a:graphic>
          <a:graphicData uri="http://schemas.openxmlformats.org/presentationml/2006/ole">
            <mc:AlternateContent xmlns:mc="http://schemas.openxmlformats.org/markup-compatibility/2006">
              <mc:Choice xmlns:v="urn:schemas-microsoft-com:vml" Requires="v">
                <p:oleObj spid="_x0000_s64513" name="think-cell Slide" r:id="rId4" imgW="360" imgH="360" progId="TCLayout.ActiveDocument.1">
                  <p:embed/>
                </p:oleObj>
              </mc:Choice>
              <mc:Fallback>
                <p:oleObj name="think-cell Slide" r:id="rId4" imgW="360" imgH="360" progId="TCLayout.ActiveDocument.1">
                  <p:embed/>
                  <p:pic>
                    <p:nvPicPr>
                      <p:cNvPr id="3" name="Object 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93" y="1594"/>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4" name="Picture 10" descr="PGE_SpotlightLogobl_PPT"/>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76200" y="71442"/>
            <a:ext cx="609600" cy="61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8"/>
          <p:cNvSpPr txBox="1">
            <a:spLocks noChangeArrowheads="1"/>
          </p:cNvSpPr>
          <p:nvPr userDrawn="1"/>
        </p:nvSpPr>
        <p:spPr bwMode="auto">
          <a:xfrm>
            <a:off x="6688139" y="6640514"/>
            <a:ext cx="2455862" cy="222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95" tIns="45699" rIns="91395" bIns="45699">
            <a:spAutoFit/>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algn="r" defTabSz="913953" eaLnBrk="1" fontAlgn="base" hangingPunct="1">
              <a:lnSpc>
                <a:spcPct val="90000"/>
              </a:lnSpc>
              <a:spcBef>
                <a:spcPct val="0"/>
              </a:spcBef>
              <a:spcAft>
                <a:spcPct val="0"/>
              </a:spcAft>
              <a:defRPr/>
            </a:pPr>
            <a:fld id="{CD6BCC01-1D87-43A6-B60D-975A78741955}" type="slidenum">
              <a:rPr lang="en-US" sz="900" smtClean="0">
                <a:solidFill>
                  <a:srgbClr val="0082AA"/>
                </a:solidFill>
              </a:rPr>
              <a:pPr algn="r" defTabSz="913953" eaLnBrk="1" fontAlgn="base" hangingPunct="1">
                <a:lnSpc>
                  <a:spcPct val="90000"/>
                </a:lnSpc>
                <a:spcBef>
                  <a:spcPct val="0"/>
                </a:spcBef>
                <a:spcAft>
                  <a:spcPct val="0"/>
                </a:spcAft>
                <a:defRPr/>
              </a:pPr>
              <a:t>‹#›</a:t>
            </a:fld>
            <a:r>
              <a:rPr lang="en-US" sz="900">
                <a:solidFill>
                  <a:srgbClr val="0082AA"/>
                </a:solidFill>
              </a:rPr>
              <a:t> </a:t>
            </a:r>
          </a:p>
        </p:txBody>
      </p:sp>
      <p:sp>
        <p:nvSpPr>
          <p:cNvPr id="6" name="Footer Placeholder 4"/>
          <p:cNvSpPr>
            <a:spLocks noGrp="1"/>
          </p:cNvSpPr>
          <p:nvPr userDrawn="1"/>
        </p:nvSpPr>
        <p:spPr>
          <a:xfrm>
            <a:off x="2286000" y="6503993"/>
            <a:ext cx="4389438" cy="365125"/>
          </a:xfrm>
          <a:prstGeom prst="rect">
            <a:avLst/>
          </a:prstGeom>
        </p:spPr>
        <p:txBody>
          <a:bodyPr lIns="91395" tIns="45699" rIns="91395" bIns="45699" anchor="b"/>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defRPr/>
            </a:pPr>
            <a:r>
              <a:rPr lang="en-US" sz="800" i="1">
                <a:solidFill>
                  <a:srgbClr val="0082AA"/>
                </a:solidFill>
                <a:latin typeface="Calibri" pitchFamily="34" charset="0"/>
                <a:cs typeface="Calibri" pitchFamily="34" charset="0"/>
              </a:rPr>
              <a:t>For Internal Discussion Purposes Only</a:t>
            </a:r>
          </a:p>
        </p:txBody>
      </p:sp>
      <p:cxnSp>
        <p:nvCxnSpPr>
          <p:cNvPr id="7" name="Straight Connector 6"/>
          <p:cNvCxnSpPr/>
          <p:nvPr userDrawn="1"/>
        </p:nvCxnSpPr>
        <p:spPr>
          <a:xfrm>
            <a:off x="0" y="728663"/>
            <a:ext cx="9144000" cy="0"/>
          </a:xfrm>
          <a:prstGeom prst="line">
            <a:avLst/>
          </a:prstGeom>
          <a:ln w="19050">
            <a:solidFill>
              <a:srgbClr val="FFA100"/>
            </a:solidFill>
          </a:ln>
        </p:spPr>
        <p:style>
          <a:lnRef idx="1">
            <a:schemeClr val="accent1"/>
          </a:lnRef>
          <a:fillRef idx="0">
            <a:schemeClr val="accent1"/>
          </a:fillRef>
          <a:effectRef idx="0">
            <a:schemeClr val="accent1"/>
          </a:effectRef>
          <a:fontRef idx="minor">
            <a:schemeClr val="tx1"/>
          </a:fontRef>
        </p:style>
      </p:cxnSp>
      <p:sp>
        <p:nvSpPr>
          <p:cNvPr id="8" name="TextBox 3"/>
          <p:cNvSpPr txBox="1">
            <a:spLocks noChangeArrowheads="1"/>
          </p:cNvSpPr>
          <p:nvPr userDrawn="1"/>
        </p:nvSpPr>
        <p:spPr bwMode="auto">
          <a:xfrm>
            <a:off x="5638800" y="18"/>
            <a:ext cx="3505200" cy="2800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9" rIns="91395" bIns="45699">
            <a:spAutoFit/>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algn="r" defTabSz="913953" eaLnBrk="1" fontAlgn="base" hangingPunct="1">
              <a:spcBef>
                <a:spcPct val="0"/>
              </a:spcBef>
              <a:spcAft>
                <a:spcPct val="0"/>
              </a:spcAft>
              <a:defRPr/>
            </a:pPr>
            <a:r>
              <a:rPr lang="en-US" sz="1200" b="1">
                <a:solidFill>
                  <a:srgbClr val="FF0000"/>
                </a:solidFill>
              </a:rPr>
              <a:t>Draft Dec 19 2012</a:t>
            </a:r>
          </a:p>
        </p:txBody>
      </p:sp>
      <p:sp>
        <p:nvSpPr>
          <p:cNvPr id="2" name="Title 1"/>
          <p:cNvSpPr>
            <a:spLocks noGrp="1"/>
          </p:cNvSpPr>
          <p:nvPr>
            <p:ph type="title"/>
          </p:nvPr>
        </p:nvSpPr>
        <p:spPr>
          <a:xfrm rot="19742967">
            <a:off x="2205038" y="1971682"/>
            <a:ext cx="7620000" cy="1108075"/>
          </a:xfrm>
          <a:prstGeom prst="rect">
            <a:avLst/>
          </a:prstGeom>
        </p:spPr>
        <p:txBody>
          <a:bodyPr lIns="91395" tIns="45699" rIns="91395" bIns="45699"/>
          <a:lstStyle/>
          <a:p>
            <a:r>
              <a:rPr lang="en-US"/>
              <a:t>Click to edit Master title style</a:t>
            </a:r>
          </a:p>
        </p:txBody>
      </p:sp>
    </p:spTree>
    <p:extLst>
      <p:ext uri="{BB962C8B-B14F-4D97-AF65-F5344CB8AC3E}">
        <p14:creationId xmlns:p14="http://schemas.microsoft.com/office/powerpoint/2010/main" val="110281677"/>
      </p:ext>
    </p:extLst>
  </p:cSld>
  <p:clrMapOvr>
    <a:masterClrMapping/>
  </p:clrMapOv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title">
  <p:cSld name="Divider Slide">
    <p:spTree>
      <p:nvGrpSpPr>
        <p:cNvPr id="1" name=""/>
        <p:cNvGrpSpPr/>
        <p:nvPr/>
      </p:nvGrpSpPr>
      <p:grpSpPr>
        <a:xfrm>
          <a:off x="0" y="0"/>
          <a:ext cx="0" cy="0"/>
          <a:chOff x="0" y="0"/>
          <a:chExt cx="0" cy="0"/>
        </a:xfrm>
      </p:grpSpPr>
      <p:pic>
        <p:nvPicPr>
          <p:cNvPr id="4" name="Picture 10" descr="PGE_SpotlightLogobl_PPT"/>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04802" y="393703"/>
            <a:ext cx="817563"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51" name="Rectangle 79"/>
          <p:cNvSpPr>
            <a:spLocks noGrp="1" noChangeArrowheads="1"/>
          </p:cNvSpPr>
          <p:nvPr>
            <p:ph type="subTitle" idx="1"/>
          </p:nvPr>
        </p:nvSpPr>
        <p:spPr>
          <a:xfrm>
            <a:off x="368297" y="2667000"/>
            <a:ext cx="7384014" cy="762000"/>
          </a:xfrm>
          <a:prstGeom prst="rect">
            <a:avLst/>
          </a:prstGeom>
        </p:spPr>
        <p:txBody>
          <a:bodyPr lIns="0" tIns="0" rIns="0" bIns="45699"/>
          <a:lstStyle>
            <a:lvl1pPr marL="0" indent="0" algn="l">
              <a:buNone/>
              <a:defRPr sz="3200" b="0" cap="none" baseline="0">
                <a:solidFill>
                  <a:srgbClr val="0082AA"/>
                </a:solidFill>
                <a:latin typeface="Calibri" pitchFamily="34" charset="0"/>
                <a:cs typeface="Calibri" pitchFamily="34" charset="0"/>
              </a:defRPr>
            </a:lvl1pPr>
          </a:lstStyle>
          <a:p>
            <a:r>
              <a:rPr lang="en-US"/>
              <a:t>Click to edit Master subtitle style</a:t>
            </a:r>
          </a:p>
        </p:txBody>
      </p:sp>
      <p:sp>
        <p:nvSpPr>
          <p:cNvPr id="3074" name="Rectangle 2"/>
          <p:cNvSpPr>
            <a:spLocks noGrp="1" noChangeArrowheads="1"/>
          </p:cNvSpPr>
          <p:nvPr>
            <p:ph type="ctrTitle"/>
          </p:nvPr>
        </p:nvSpPr>
        <p:spPr>
          <a:xfrm>
            <a:off x="352434" y="2057601"/>
            <a:ext cx="8334375" cy="609398"/>
          </a:xfrm>
          <a:prstGeom prst="rect">
            <a:avLst/>
          </a:prstGeom>
        </p:spPr>
        <p:txBody>
          <a:bodyPr wrap="square" lIns="0" tIns="0" rIns="0" bIns="0" anchor="t">
            <a:spAutoFit/>
          </a:bodyPr>
          <a:lstStyle>
            <a:lvl1pPr algn="l">
              <a:defRPr sz="4400">
                <a:solidFill>
                  <a:srgbClr val="0082AA"/>
                </a:solidFill>
                <a:latin typeface="Calibri" pitchFamily="34" charset="0"/>
                <a:cs typeface="Calibri" pitchFamily="34" charset="0"/>
              </a:defRPr>
            </a:lvl1pPr>
          </a:lstStyle>
          <a:p>
            <a:r>
              <a:rPr lang="en-US"/>
              <a:t>Click to edit Master title style</a:t>
            </a:r>
          </a:p>
        </p:txBody>
      </p:sp>
    </p:spTree>
    <p:extLst>
      <p:ext uri="{BB962C8B-B14F-4D97-AF65-F5344CB8AC3E}">
        <p14:creationId xmlns:p14="http://schemas.microsoft.com/office/powerpoint/2010/main" val="350083857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2" name="Title 1"/>
          <p:cNvSpPr>
            <a:spLocks noGrp="1"/>
          </p:cNvSpPr>
          <p:nvPr>
            <p:ph type="title"/>
          </p:nvPr>
        </p:nvSpPr>
        <p:spPr>
          <a:xfrm>
            <a:off x="914400" y="200025"/>
            <a:ext cx="8001000" cy="492579"/>
          </a:xfrm>
          <a:prstGeom prst="rect">
            <a:avLst/>
          </a:prstGeom>
        </p:spPr>
        <p:txBody>
          <a:bodyPr lIns="91395" tIns="45699" rIns="91395" bIns="45699"/>
          <a:lstStyle>
            <a:lvl1pPr algn="r">
              <a:defRPr sz="3600">
                <a:latin typeface="Calibri" panose="020F0502020204030204" pitchFamily="34" charset="0"/>
                <a:cs typeface="Calibri" panose="020F0502020204030204" pitchFamily="34" charset="0"/>
              </a:defRPr>
            </a:lvl1pPr>
          </a:lstStyle>
          <a:p>
            <a:r>
              <a:rPr lang="en-US"/>
              <a:t>Click to edit Master title style</a:t>
            </a:r>
          </a:p>
        </p:txBody>
      </p:sp>
    </p:spTree>
    <p:extLst>
      <p:ext uri="{BB962C8B-B14F-4D97-AF65-F5344CB8AC3E}">
        <p14:creationId xmlns:p14="http://schemas.microsoft.com/office/powerpoint/2010/main" val="336964532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userDrawn="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57083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4677484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41474" y="-4760"/>
            <a:ext cx="7450137" cy="795339"/>
          </a:xfrm>
          <a:prstGeom prst="rect">
            <a:avLst/>
          </a:prstGeom>
        </p:spPr>
        <p:txBody>
          <a:bodyPr lIns="91395" tIns="45699" rIns="91395" bIns="45699"/>
          <a:lstStyle/>
          <a:p>
            <a:r>
              <a:rPr lang="en-US"/>
              <a:t>Click to edit Master title style</a:t>
            </a:r>
          </a:p>
        </p:txBody>
      </p:sp>
      <p:sp>
        <p:nvSpPr>
          <p:cNvPr id="3" name="Content Placeholder 2"/>
          <p:cNvSpPr>
            <a:spLocks noGrp="1"/>
          </p:cNvSpPr>
          <p:nvPr>
            <p:ph idx="1"/>
          </p:nvPr>
        </p:nvSpPr>
        <p:spPr>
          <a:xfrm>
            <a:off x="457200" y="1250951"/>
            <a:ext cx="8229600" cy="4679951"/>
          </a:xfrm>
          <a:prstGeom prst="rect">
            <a:avLst/>
          </a:prstGeom>
        </p:spPr>
        <p:txBody>
          <a:bodyPr lIns="91395" tIns="45699" rIns="91395" bIns="45699"/>
          <a:lstStyle>
            <a:lvl1pPr marL="0" indent="0">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3146569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type="title" preserve="1">
  <p:cSld name="Divider Slide">
    <p:spTree>
      <p:nvGrpSpPr>
        <p:cNvPr id="1" name=""/>
        <p:cNvGrpSpPr/>
        <p:nvPr/>
      </p:nvGrpSpPr>
      <p:grpSpPr>
        <a:xfrm>
          <a:off x="0" y="0"/>
          <a:ext cx="0" cy="0"/>
          <a:chOff x="0" y="0"/>
          <a:chExt cx="0" cy="0"/>
        </a:xfrm>
      </p:grpSpPr>
      <p:grpSp>
        <p:nvGrpSpPr>
          <p:cNvPr id="4" name="Group 55"/>
          <p:cNvGrpSpPr>
            <a:grpSpLocks/>
          </p:cNvGrpSpPr>
          <p:nvPr/>
        </p:nvGrpSpPr>
        <p:grpSpPr bwMode="auto">
          <a:xfrm>
            <a:off x="457221" y="2362200"/>
            <a:ext cx="817563" cy="838200"/>
            <a:chOff x="18142" y="955"/>
            <a:chExt cx="2084" cy="2140"/>
          </a:xfrm>
        </p:grpSpPr>
        <p:sp>
          <p:nvSpPr>
            <p:cNvPr id="5" name="Rectangle 56"/>
            <p:cNvSpPr>
              <a:spLocks noChangeArrowheads="1"/>
            </p:cNvSpPr>
            <p:nvPr/>
          </p:nvSpPr>
          <p:spPr bwMode="auto">
            <a:xfrm>
              <a:off x="18142" y="955"/>
              <a:ext cx="1870" cy="21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2689" eaLnBrk="0" fontAlgn="base" hangingPunct="0">
                <a:spcBef>
                  <a:spcPct val="0"/>
                </a:spcBef>
                <a:spcAft>
                  <a:spcPct val="0"/>
                </a:spcAft>
              </a:pPr>
              <a:endParaRPr lang="en-US" sz="1600">
                <a:solidFill>
                  <a:srgbClr val="333333"/>
                </a:solidFill>
                <a:ea typeface="Arial Unicode MS" pitchFamily="34" charset="-128"/>
                <a:cs typeface="Arial Unicode MS" pitchFamily="34" charset="-128"/>
              </a:endParaRPr>
            </a:p>
          </p:txBody>
        </p:sp>
        <p:sp>
          <p:nvSpPr>
            <p:cNvPr id="6" name="Freeform 57"/>
            <p:cNvSpPr>
              <a:spLocks/>
            </p:cNvSpPr>
            <p:nvPr/>
          </p:nvSpPr>
          <p:spPr bwMode="auto">
            <a:xfrm>
              <a:off x="19101" y="2390"/>
              <a:ext cx="397" cy="620"/>
            </a:xfrm>
            <a:custGeom>
              <a:avLst/>
              <a:gdLst>
                <a:gd name="T0" fmla="*/ 1 w 790"/>
                <a:gd name="T1" fmla="*/ 1 h 1238"/>
                <a:gd name="T2" fmla="*/ 0 w 790"/>
                <a:gd name="T3" fmla="*/ 1 h 1238"/>
                <a:gd name="T4" fmla="*/ 1 w 790"/>
                <a:gd name="T5" fmla="*/ 1 h 1238"/>
                <a:gd name="T6" fmla="*/ 1 w 790"/>
                <a:gd name="T7" fmla="*/ 1 h 1238"/>
                <a:gd name="T8" fmla="*/ 1 w 790"/>
                <a:gd name="T9" fmla="*/ 1 h 1238"/>
                <a:gd name="T10" fmla="*/ 1 w 790"/>
                <a:gd name="T11" fmla="*/ 1 h 1238"/>
                <a:gd name="T12" fmla="*/ 1 w 790"/>
                <a:gd name="T13" fmla="*/ 1 h 1238"/>
                <a:gd name="T14" fmla="*/ 1 w 790"/>
                <a:gd name="T15" fmla="*/ 1 h 1238"/>
                <a:gd name="T16" fmla="*/ 1 w 790"/>
                <a:gd name="T17" fmla="*/ 1 h 1238"/>
                <a:gd name="T18" fmla="*/ 1 w 790"/>
                <a:gd name="T19" fmla="*/ 1 h 1238"/>
                <a:gd name="T20" fmla="*/ 1 w 790"/>
                <a:gd name="T21" fmla="*/ 1 h 1238"/>
                <a:gd name="T22" fmla="*/ 1 w 790"/>
                <a:gd name="T23" fmla="*/ 1 h 1238"/>
                <a:gd name="T24" fmla="*/ 1 w 790"/>
                <a:gd name="T25" fmla="*/ 1 h 1238"/>
                <a:gd name="T26" fmla="*/ 1 w 790"/>
                <a:gd name="T27" fmla="*/ 1 h 1238"/>
                <a:gd name="T28" fmla="*/ 1 w 790"/>
                <a:gd name="T29" fmla="*/ 0 h 1238"/>
                <a:gd name="T30" fmla="*/ 1 w 790"/>
                <a:gd name="T31" fmla="*/ 1 h 1238"/>
                <a:gd name="T32" fmla="*/ 1 w 790"/>
                <a:gd name="T33" fmla="*/ 1 h 1238"/>
                <a:gd name="T34" fmla="*/ 1 w 790"/>
                <a:gd name="T35" fmla="*/ 1 h 1238"/>
                <a:gd name="T36" fmla="*/ 1 w 790"/>
                <a:gd name="T37" fmla="*/ 1 h 1238"/>
                <a:gd name="T38" fmla="*/ 1 w 790"/>
                <a:gd name="T39" fmla="*/ 1 h 1238"/>
                <a:gd name="T40" fmla="*/ 1 w 790"/>
                <a:gd name="T41" fmla="*/ 1 h 1238"/>
                <a:gd name="T42" fmla="*/ 1 w 790"/>
                <a:gd name="T43" fmla="*/ 1 h 1238"/>
                <a:gd name="T44" fmla="*/ 1 w 790"/>
                <a:gd name="T45" fmla="*/ 1 h 1238"/>
                <a:gd name="T46" fmla="*/ 1 w 790"/>
                <a:gd name="T47" fmla="*/ 1 h 1238"/>
                <a:gd name="T48" fmla="*/ 1 w 790"/>
                <a:gd name="T49" fmla="*/ 1 h 1238"/>
                <a:gd name="T50" fmla="*/ 1 w 790"/>
                <a:gd name="T51" fmla="*/ 1 h 1238"/>
                <a:gd name="T52" fmla="*/ 1 w 790"/>
                <a:gd name="T53" fmla="*/ 1 h 1238"/>
                <a:gd name="T54" fmla="*/ 1 w 790"/>
                <a:gd name="T55" fmla="*/ 1 h 1238"/>
                <a:gd name="T56" fmla="*/ 1 w 790"/>
                <a:gd name="T57" fmla="*/ 1 h 1238"/>
                <a:gd name="T58" fmla="*/ 1 w 790"/>
                <a:gd name="T59" fmla="*/ 1 h 1238"/>
                <a:gd name="T60" fmla="*/ 1 w 790"/>
                <a:gd name="T61" fmla="*/ 1 h 1238"/>
                <a:gd name="T62" fmla="*/ 1 w 790"/>
                <a:gd name="T63" fmla="*/ 1 h 1238"/>
                <a:gd name="T64" fmla="*/ 1 w 790"/>
                <a:gd name="T65" fmla="*/ 1 h 1238"/>
                <a:gd name="T66" fmla="*/ 1 w 790"/>
                <a:gd name="T67" fmla="*/ 1 h 1238"/>
                <a:gd name="T68" fmla="*/ 1 w 790"/>
                <a:gd name="T69" fmla="*/ 1 h 1238"/>
                <a:gd name="T70" fmla="*/ 1 w 790"/>
                <a:gd name="T71" fmla="*/ 1 h 1238"/>
                <a:gd name="T72" fmla="*/ 1 w 790"/>
                <a:gd name="T73" fmla="*/ 1 h 1238"/>
                <a:gd name="T74" fmla="*/ 1 w 790"/>
                <a:gd name="T75" fmla="*/ 1 h 1238"/>
                <a:gd name="T76" fmla="*/ 1 w 790"/>
                <a:gd name="T77" fmla="*/ 1 h 1238"/>
                <a:gd name="T78" fmla="*/ 1 w 790"/>
                <a:gd name="T79" fmla="*/ 1 h 1238"/>
                <a:gd name="T80" fmla="*/ 1 w 790"/>
                <a:gd name="T81" fmla="*/ 1 h 1238"/>
                <a:gd name="T82" fmla="*/ 1 w 790"/>
                <a:gd name="T83" fmla="*/ 1 h 1238"/>
                <a:gd name="T84" fmla="*/ 1 w 790"/>
                <a:gd name="T85" fmla="*/ 1 h 1238"/>
                <a:gd name="T86" fmla="*/ 1 w 790"/>
                <a:gd name="T87" fmla="*/ 1 h 123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790" h="1238">
                  <a:moveTo>
                    <a:pt x="78" y="1113"/>
                  </a:moveTo>
                  <a:lnTo>
                    <a:pt x="31" y="1021"/>
                  </a:lnTo>
                  <a:lnTo>
                    <a:pt x="7" y="937"/>
                  </a:lnTo>
                  <a:lnTo>
                    <a:pt x="0" y="861"/>
                  </a:lnTo>
                  <a:lnTo>
                    <a:pt x="5" y="794"/>
                  </a:lnTo>
                  <a:lnTo>
                    <a:pt x="23" y="737"/>
                  </a:lnTo>
                  <a:lnTo>
                    <a:pt x="44" y="690"/>
                  </a:lnTo>
                  <a:lnTo>
                    <a:pt x="68" y="652"/>
                  </a:lnTo>
                  <a:lnTo>
                    <a:pt x="91" y="624"/>
                  </a:lnTo>
                  <a:lnTo>
                    <a:pt x="106" y="607"/>
                  </a:lnTo>
                  <a:lnTo>
                    <a:pt x="113" y="601"/>
                  </a:lnTo>
                  <a:lnTo>
                    <a:pt x="134" y="581"/>
                  </a:lnTo>
                  <a:lnTo>
                    <a:pt x="174" y="540"/>
                  </a:lnTo>
                  <a:lnTo>
                    <a:pt x="195" y="520"/>
                  </a:lnTo>
                  <a:lnTo>
                    <a:pt x="143" y="426"/>
                  </a:lnTo>
                  <a:lnTo>
                    <a:pt x="115" y="342"/>
                  </a:lnTo>
                  <a:lnTo>
                    <a:pt x="106" y="271"/>
                  </a:lnTo>
                  <a:lnTo>
                    <a:pt x="111" y="208"/>
                  </a:lnTo>
                  <a:lnTo>
                    <a:pt x="129" y="153"/>
                  </a:lnTo>
                  <a:lnTo>
                    <a:pt x="195" y="64"/>
                  </a:lnTo>
                  <a:lnTo>
                    <a:pt x="275" y="19"/>
                  </a:lnTo>
                  <a:lnTo>
                    <a:pt x="311" y="7"/>
                  </a:lnTo>
                  <a:lnTo>
                    <a:pt x="346" y="1"/>
                  </a:lnTo>
                  <a:lnTo>
                    <a:pt x="428" y="0"/>
                  </a:lnTo>
                  <a:lnTo>
                    <a:pt x="529" y="17"/>
                  </a:lnTo>
                  <a:lnTo>
                    <a:pt x="623" y="73"/>
                  </a:lnTo>
                  <a:lnTo>
                    <a:pt x="640" y="88"/>
                  </a:lnTo>
                  <a:lnTo>
                    <a:pt x="673" y="149"/>
                  </a:lnTo>
                  <a:lnTo>
                    <a:pt x="694" y="276"/>
                  </a:lnTo>
                  <a:lnTo>
                    <a:pt x="694" y="297"/>
                  </a:lnTo>
                  <a:lnTo>
                    <a:pt x="694" y="332"/>
                  </a:lnTo>
                  <a:lnTo>
                    <a:pt x="694" y="353"/>
                  </a:lnTo>
                  <a:lnTo>
                    <a:pt x="463" y="353"/>
                  </a:lnTo>
                  <a:lnTo>
                    <a:pt x="463" y="328"/>
                  </a:lnTo>
                  <a:lnTo>
                    <a:pt x="463" y="283"/>
                  </a:lnTo>
                  <a:lnTo>
                    <a:pt x="463" y="260"/>
                  </a:lnTo>
                  <a:lnTo>
                    <a:pt x="444" y="217"/>
                  </a:lnTo>
                  <a:lnTo>
                    <a:pt x="414" y="201"/>
                  </a:lnTo>
                  <a:lnTo>
                    <a:pt x="398" y="198"/>
                  </a:lnTo>
                  <a:lnTo>
                    <a:pt x="355" y="205"/>
                  </a:lnTo>
                  <a:lnTo>
                    <a:pt x="331" y="234"/>
                  </a:lnTo>
                  <a:lnTo>
                    <a:pt x="324" y="274"/>
                  </a:lnTo>
                  <a:lnTo>
                    <a:pt x="322" y="283"/>
                  </a:lnTo>
                  <a:lnTo>
                    <a:pt x="327" y="314"/>
                  </a:lnTo>
                  <a:lnTo>
                    <a:pt x="358" y="374"/>
                  </a:lnTo>
                  <a:lnTo>
                    <a:pt x="400" y="438"/>
                  </a:lnTo>
                  <a:lnTo>
                    <a:pt x="458" y="521"/>
                  </a:lnTo>
                  <a:lnTo>
                    <a:pt x="518" y="607"/>
                  </a:lnTo>
                  <a:lnTo>
                    <a:pt x="565" y="671"/>
                  </a:lnTo>
                  <a:lnTo>
                    <a:pt x="584" y="697"/>
                  </a:lnTo>
                  <a:lnTo>
                    <a:pt x="584" y="534"/>
                  </a:lnTo>
                  <a:lnTo>
                    <a:pt x="786" y="534"/>
                  </a:lnTo>
                  <a:lnTo>
                    <a:pt x="786" y="554"/>
                  </a:lnTo>
                  <a:lnTo>
                    <a:pt x="786" y="608"/>
                  </a:lnTo>
                  <a:lnTo>
                    <a:pt x="786" y="690"/>
                  </a:lnTo>
                  <a:lnTo>
                    <a:pt x="786" y="786"/>
                  </a:lnTo>
                  <a:lnTo>
                    <a:pt x="786" y="890"/>
                  </a:lnTo>
                  <a:lnTo>
                    <a:pt x="786" y="991"/>
                  </a:lnTo>
                  <a:lnTo>
                    <a:pt x="786" y="1080"/>
                  </a:lnTo>
                  <a:lnTo>
                    <a:pt x="788" y="1148"/>
                  </a:lnTo>
                  <a:lnTo>
                    <a:pt x="788" y="1184"/>
                  </a:lnTo>
                  <a:lnTo>
                    <a:pt x="790" y="1201"/>
                  </a:lnTo>
                  <a:lnTo>
                    <a:pt x="776" y="1229"/>
                  </a:lnTo>
                  <a:lnTo>
                    <a:pt x="722" y="1238"/>
                  </a:lnTo>
                  <a:lnTo>
                    <a:pt x="666" y="1238"/>
                  </a:lnTo>
                  <a:lnTo>
                    <a:pt x="544" y="1238"/>
                  </a:lnTo>
                  <a:lnTo>
                    <a:pt x="423" y="1238"/>
                  </a:lnTo>
                  <a:lnTo>
                    <a:pt x="369" y="1238"/>
                  </a:lnTo>
                  <a:lnTo>
                    <a:pt x="78" y="1113"/>
                  </a:lnTo>
                  <a:close/>
                </a:path>
              </a:pathLst>
            </a:custGeom>
            <a:solidFill>
              <a:srgbClr val="FFA9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ndParaRPr>
            </a:p>
          </p:txBody>
        </p:sp>
        <p:sp>
          <p:nvSpPr>
            <p:cNvPr id="7" name="Freeform 58"/>
            <p:cNvSpPr>
              <a:spLocks/>
            </p:cNvSpPr>
            <p:nvPr/>
          </p:nvSpPr>
          <p:spPr bwMode="auto">
            <a:xfrm>
              <a:off x="19222" y="2738"/>
              <a:ext cx="166" cy="170"/>
            </a:xfrm>
            <a:custGeom>
              <a:avLst/>
              <a:gdLst>
                <a:gd name="T0" fmla="*/ 0 w 336"/>
                <a:gd name="T1" fmla="*/ 0 h 343"/>
                <a:gd name="T2" fmla="*/ 0 w 336"/>
                <a:gd name="T3" fmla="*/ 0 h 343"/>
                <a:gd name="T4" fmla="*/ 0 w 336"/>
                <a:gd name="T5" fmla="*/ 0 h 343"/>
                <a:gd name="T6" fmla="*/ 0 w 336"/>
                <a:gd name="T7" fmla="*/ 0 h 343"/>
                <a:gd name="T8" fmla="*/ 0 w 336"/>
                <a:gd name="T9" fmla="*/ 0 h 343"/>
                <a:gd name="T10" fmla="*/ 0 w 336"/>
                <a:gd name="T11" fmla="*/ 0 h 343"/>
                <a:gd name="T12" fmla="*/ 0 w 336"/>
                <a:gd name="T13" fmla="*/ 0 h 343"/>
                <a:gd name="T14" fmla="*/ 0 w 336"/>
                <a:gd name="T15" fmla="*/ 0 h 343"/>
                <a:gd name="T16" fmla="*/ 0 w 336"/>
                <a:gd name="T17" fmla="*/ 0 h 343"/>
                <a:gd name="T18" fmla="*/ 0 w 336"/>
                <a:gd name="T19" fmla="*/ 0 h 343"/>
                <a:gd name="T20" fmla="*/ 0 w 336"/>
                <a:gd name="T21" fmla="*/ 0 h 343"/>
                <a:gd name="T22" fmla="*/ 0 w 336"/>
                <a:gd name="T23" fmla="*/ 0 h 343"/>
                <a:gd name="T24" fmla="*/ 0 w 336"/>
                <a:gd name="T25" fmla="*/ 0 h 343"/>
                <a:gd name="T26" fmla="*/ 0 w 336"/>
                <a:gd name="T27" fmla="*/ 0 h 343"/>
                <a:gd name="T28" fmla="*/ 0 w 336"/>
                <a:gd name="T29" fmla="*/ 0 h 343"/>
                <a:gd name="T30" fmla="*/ 0 w 336"/>
                <a:gd name="T31" fmla="*/ 0 h 343"/>
                <a:gd name="T32" fmla="*/ 0 w 336"/>
                <a:gd name="T33" fmla="*/ 0 h 343"/>
                <a:gd name="T34" fmla="*/ 0 w 336"/>
                <a:gd name="T35" fmla="*/ 0 h 343"/>
                <a:gd name="T36" fmla="*/ 0 w 336"/>
                <a:gd name="T37" fmla="*/ 0 h 343"/>
                <a:gd name="T38" fmla="*/ 0 w 336"/>
                <a:gd name="T39" fmla="*/ 0 h 343"/>
                <a:gd name="T40" fmla="*/ 0 w 336"/>
                <a:gd name="T41" fmla="*/ 0 h 343"/>
                <a:gd name="T42" fmla="*/ 0 w 336"/>
                <a:gd name="T43" fmla="*/ 0 h 34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36" h="343">
                  <a:moveTo>
                    <a:pt x="333" y="343"/>
                  </a:moveTo>
                  <a:lnTo>
                    <a:pt x="336" y="325"/>
                  </a:lnTo>
                  <a:lnTo>
                    <a:pt x="308" y="292"/>
                  </a:lnTo>
                  <a:lnTo>
                    <a:pt x="239" y="211"/>
                  </a:lnTo>
                  <a:lnTo>
                    <a:pt x="157" y="115"/>
                  </a:lnTo>
                  <a:lnTo>
                    <a:pt x="89" y="35"/>
                  </a:lnTo>
                  <a:lnTo>
                    <a:pt x="60" y="0"/>
                  </a:lnTo>
                  <a:lnTo>
                    <a:pt x="30" y="37"/>
                  </a:lnTo>
                  <a:lnTo>
                    <a:pt x="4" y="104"/>
                  </a:lnTo>
                  <a:lnTo>
                    <a:pt x="0" y="191"/>
                  </a:lnTo>
                  <a:lnTo>
                    <a:pt x="39" y="285"/>
                  </a:lnTo>
                  <a:lnTo>
                    <a:pt x="60" y="303"/>
                  </a:lnTo>
                  <a:lnTo>
                    <a:pt x="119" y="332"/>
                  </a:lnTo>
                  <a:lnTo>
                    <a:pt x="211" y="343"/>
                  </a:lnTo>
                  <a:lnTo>
                    <a:pt x="242" y="343"/>
                  </a:lnTo>
                  <a:lnTo>
                    <a:pt x="301" y="343"/>
                  </a:lnTo>
                  <a:lnTo>
                    <a:pt x="333" y="3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ndParaRPr>
            </a:p>
          </p:txBody>
        </p:sp>
        <p:sp>
          <p:nvSpPr>
            <p:cNvPr id="8" name="Freeform 59"/>
            <p:cNvSpPr>
              <a:spLocks/>
            </p:cNvSpPr>
            <p:nvPr/>
          </p:nvSpPr>
          <p:spPr bwMode="auto">
            <a:xfrm>
              <a:off x="19538" y="1036"/>
              <a:ext cx="393" cy="1982"/>
            </a:xfrm>
            <a:custGeom>
              <a:avLst/>
              <a:gdLst>
                <a:gd name="T0" fmla="*/ 0 w 785"/>
                <a:gd name="T1" fmla="*/ 0 h 3959"/>
                <a:gd name="T2" fmla="*/ 0 w 785"/>
                <a:gd name="T3" fmla="*/ 1 h 3959"/>
                <a:gd name="T4" fmla="*/ 1 w 785"/>
                <a:gd name="T5" fmla="*/ 1 h 3959"/>
                <a:gd name="T6" fmla="*/ 1 w 785"/>
                <a:gd name="T7" fmla="*/ 1 h 3959"/>
                <a:gd name="T8" fmla="*/ 1 w 785"/>
                <a:gd name="T9" fmla="*/ 1 h 3959"/>
                <a:gd name="T10" fmla="*/ 1 w 785"/>
                <a:gd name="T11" fmla="*/ 1 h 3959"/>
                <a:gd name="T12" fmla="*/ 1 w 785"/>
                <a:gd name="T13" fmla="*/ 1 h 3959"/>
                <a:gd name="T14" fmla="*/ 1 w 785"/>
                <a:gd name="T15" fmla="*/ 1 h 3959"/>
                <a:gd name="T16" fmla="*/ 1 w 785"/>
                <a:gd name="T17" fmla="*/ 1 h 3959"/>
                <a:gd name="T18" fmla="*/ 1 w 785"/>
                <a:gd name="T19" fmla="*/ 1 h 3959"/>
                <a:gd name="T20" fmla="*/ 1 w 785"/>
                <a:gd name="T21" fmla="*/ 1 h 3959"/>
                <a:gd name="T22" fmla="*/ 1 w 785"/>
                <a:gd name="T23" fmla="*/ 1 h 3959"/>
                <a:gd name="T24" fmla="*/ 1 w 785"/>
                <a:gd name="T25" fmla="*/ 1 h 3959"/>
                <a:gd name="T26" fmla="*/ 1 w 785"/>
                <a:gd name="T27" fmla="*/ 1 h 3959"/>
                <a:gd name="T28" fmla="*/ 1 w 785"/>
                <a:gd name="T29" fmla="*/ 1 h 3959"/>
                <a:gd name="T30" fmla="*/ 1 w 785"/>
                <a:gd name="T31" fmla="*/ 0 h 3959"/>
                <a:gd name="T32" fmla="*/ 0 w 785"/>
                <a:gd name="T33" fmla="*/ 0 h 395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85" h="3959">
                  <a:moveTo>
                    <a:pt x="0" y="0"/>
                  </a:moveTo>
                  <a:lnTo>
                    <a:pt x="0" y="3959"/>
                  </a:lnTo>
                  <a:lnTo>
                    <a:pt x="49" y="3959"/>
                  </a:lnTo>
                  <a:lnTo>
                    <a:pt x="49" y="2454"/>
                  </a:lnTo>
                  <a:lnTo>
                    <a:pt x="696" y="2454"/>
                  </a:lnTo>
                  <a:lnTo>
                    <a:pt x="696" y="2720"/>
                  </a:lnTo>
                  <a:lnTo>
                    <a:pt x="369" y="2720"/>
                  </a:lnTo>
                  <a:lnTo>
                    <a:pt x="369" y="3056"/>
                  </a:lnTo>
                  <a:lnTo>
                    <a:pt x="696" y="3056"/>
                  </a:lnTo>
                  <a:lnTo>
                    <a:pt x="696" y="3322"/>
                  </a:lnTo>
                  <a:lnTo>
                    <a:pt x="369" y="3322"/>
                  </a:lnTo>
                  <a:lnTo>
                    <a:pt x="369" y="3684"/>
                  </a:lnTo>
                  <a:lnTo>
                    <a:pt x="696" y="3684"/>
                  </a:lnTo>
                  <a:lnTo>
                    <a:pt x="696" y="3945"/>
                  </a:lnTo>
                  <a:lnTo>
                    <a:pt x="785" y="3945"/>
                  </a:lnTo>
                  <a:lnTo>
                    <a:pt x="785" y="0"/>
                  </a:lnTo>
                  <a:lnTo>
                    <a:pt x="0" y="0"/>
                  </a:lnTo>
                  <a:close/>
                </a:path>
              </a:pathLst>
            </a:custGeom>
            <a:solidFill>
              <a:srgbClr val="0079B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pPr defTabSz="912689" fontAlgn="base">
                <a:spcBef>
                  <a:spcPct val="0"/>
                </a:spcBef>
                <a:spcAft>
                  <a:spcPct val="0"/>
                </a:spcAft>
              </a:pPr>
              <a:endParaRPr lang="en-US" sz="1200">
                <a:solidFill>
                  <a:prstClr val="black"/>
                </a:solidFill>
                <a:latin typeface="Calibri" pitchFamily="34" charset="0"/>
              </a:endParaRPr>
            </a:p>
          </p:txBody>
        </p:sp>
        <p:sp>
          <p:nvSpPr>
            <p:cNvPr id="9" name="Freeform 60"/>
            <p:cNvSpPr>
              <a:spLocks/>
            </p:cNvSpPr>
            <p:nvPr/>
          </p:nvSpPr>
          <p:spPr bwMode="auto">
            <a:xfrm>
              <a:off x="18421" y="2398"/>
              <a:ext cx="77" cy="219"/>
            </a:xfrm>
            <a:custGeom>
              <a:avLst/>
              <a:gdLst>
                <a:gd name="T0" fmla="*/ 0 w 152"/>
                <a:gd name="T1" fmla="*/ 0 h 435"/>
                <a:gd name="T2" fmla="*/ 0 w 152"/>
                <a:gd name="T3" fmla="*/ 1 h 435"/>
                <a:gd name="T4" fmla="*/ 0 w 152"/>
                <a:gd name="T5" fmla="*/ 1 h 435"/>
                <a:gd name="T6" fmla="*/ 0 w 152"/>
                <a:gd name="T7" fmla="*/ 1 h 435"/>
                <a:gd name="T8" fmla="*/ 0 w 152"/>
                <a:gd name="T9" fmla="*/ 1 h 435"/>
                <a:gd name="T10" fmla="*/ 0 w 152"/>
                <a:gd name="T11" fmla="*/ 1 h 435"/>
                <a:gd name="T12" fmla="*/ 0 w 152"/>
                <a:gd name="T13" fmla="*/ 1 h 435"/>
                <a:gd name="T14" fmla="*/ 0 w 152"/>
                <a:gd name="T15" fmla="*/ 1 h 435"/>
                <a:gd name="T16" fmla="*/ 1 w 152"/>
                <a:gd name="T17" fmla="*/ 1 h 435"/>
                <a:gd name="T18" fmla="*/ 1 w 152"/>
                <a:gd name="T19" fmla="*/ 1 h 435"/>
                <a:gd name="T20" fmla="*/ 1 w 152"/>
                <a:gd name="T21" fmla="*/ 1 h 435"/>
                <a:gd name="T22" fmla="*/ 1 w 152"/>
                <a:gd name="T23" fmla="*/ 1 h 435"/>
                <a:gd name="T24" fmla="*/ 1 w 152"/>
                <a:gd name="T25" fmla="*/ 1 h 435"/>
                <a:gd name="T26" fmla="*/ 1 w 152"/>
                <a:gd name="T27" fmla="*/ 1 h 435"/>
                <a:gd name="T28" fmla="*/ 1 w 152"/>
                <a:gd name="T29" fmla="*/ 1 h 435"/>
                <a:gd name="T30" fmla="*/ 1 w 152"/>
                <a:gd name="T31" fmla="*/ 1 h 435"/>
                <a:gd name="T32" fmla="*/ 1 w 152"/>
                <a:gd name="T33" fmla="*/ 1 h 435"/>
                <a:gd name="T34" fmla="*/ 1 w 152"/>
                <a:gd name="T35" fmla="*/ 1 h 435"/>
                <a:gd name="T36" fmla="*/ 0 w 152"/>
                <a:gd name="T37" fmla="*/ 0 h 435"/>
                <a:gd name="T38" fmla="*/ 0 w 152"/>
                <a:gd name="T39" fmla="*/ 0 h 43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52" h="435">
                  <a:moveTo>
                    <a:pt x="0" y="0"/>
                  </a:moveTo>
                  <a:lnTo>
                    <a:pt x="0" y="34"/>
                  </a:lnTo>
                  <a:lnTo>
                    <a:pt x="0" y="114"/>
                  </a:lnTo>
                  <a:lnTo>
                    <a:pt x="0" y="218"/>
                  </a:lnTo>
                  <a:lnTo>
                    <a:pt x="0" y="322"/>
                  </a:lnTo>
                  <a:lnTo>
                    <a:pt x="0" y="402"/>
                  </a:lnTo>
                  <a:lnTo>
                    <a:pt x="0" y="435"/>
                  </a:lnTo>
                  <a:lnTo>
                    <a:pt x="75" y="423"/>
                  </a:lnTo>
                  <a:lnTo>
                    <a:pt x="124" y="371"/>
                  </a:lnTo>
                  <a:lnTo>
                    <a:pt x="146" y="298"/>
                  </a:lnTo>
                  <a:lnTo>
                    <a:pt x="152" y="221"/>
                  </a:lnTo>
                  <a:lnTo>
                    <a:pt x="150" y="157"/>
                  </a:lnTo>
                  <a:lnTo>
                    <a:pt x="143" y="110"/>
                  </a:lnTo>
                  <a:lnTo>
                    <a:pt x="126" y="63"/>
                  </a:lnTo>
                  <a:lnTo>
                    <a:pt x="80" y="14"/>
                  </a:lnTo>
                  <a:lnTo>
                    <a:pt x="0" y="0"/>
                  </a:lnTo>
                  <a:close/>
                </a:path>
              </a:pathLst>
            </a:custGeom>
            <a:solidFill>
              <a:srgbClr val="0079B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pPr defTabSz="912689" fontAlgn="base">
                <a:spcBef>
                  <a:spcPct val="0"/>
                </a:spcBef>
                <a:spcAft>
                  <a:spcPct val="0"/>
                </a:spcAft>
              </a:pPr>
              <a:endParaRPr lang="en-US" sz="1200">
                <a:solidFill>
                  <a:prstClr val="black"/>
                </a:solidFill>
                <a:latin typeface="Calibri" pitchFamily="34" charset="0"/>
              </a:endParaRPr>
            </a:p>
          </p:txBody>
        </p:sp>
        <p:sp>
          <p:nvSpPr>
            <p:cNvPr id="10" name="Freeform 61"/>
            <p:cNvSpPr>
              <a:spLocks/>
            </p:cNvSpPr>
            <p:nvPr/>
          </p:nvSpPr>
          <p:spPr bwMode="auto">
            <a:xfrm>
              <a:off x="18223" y="1036"/>
              <a:ext cx="1307" cy="1982"/>
            </a:xfrm>
            <a:custGeom>
              <a:avLst/>
              <a:gdLst>
                <a:gd name="T0" fmla="*/ 0 w 2616"/>
                <a:gd name="T1" fmla="*/ 0 h 3962"/>
                <a:gd name="T2" fmla="*/ 0 w 2616"/>
                <a:gd name="T3" fmla="*/ 1 h 3962"/>
                <a:gd name="T4" fmla="*/ 0 w 2616"/>
                <a:gd name="T5" fmla="*/ 1 h 3962"/>
                <a:gd name="T6" fmla="*/ 0 w 2616"/>
                <a:gd name="T7" fmla="*/ 1 h 3962"/>
                <a:gd name="T8" fmla="*/ 0 w 2616"/>
                <a:gd name="T9" fmla="*/ 1 h 3962"/>
                <a:gd name="T10" fmla="*/ 0 w 2616"/>
                <a:gd name="T11" fmla="*/ 1 h 3962"/>
                <a:gd name="T12" fmla="*/ 0 w 2616"/>
                <a:gd name="T13" fmla="*/ 1 h 3962"/>
                <a:gd name="T14" fmla="*/ 0 w 2616"/>
                <a:gd name="T15" fmla="*/ 1 h 3962"/>
                <a:gd name="T16" fmla="*/ 0 w 2616"/>
                <a:gd name="T17" fmla="*/ 1 h 3962"/>
                <a:gd name="T18" fmla="*/ 0 w 2616"/>
                <a:gd name="T19" fmla="*/ 1 h 3962"/>
                <a:gd name="T20" fmla="*/ 0 w 2616"/>
                <a:gd name="T21" fmla="*/ 1 h 3962"/>
                <a:gd name="T22" fmla="*/ 0 w 2616"/>
                <a:gd name="T23" fmla="*/ 1 h 3962"/>
                <a:gd name="T24" fmla="*/ 0 w 2616"/>
                <a:gd name="T25" fmla="*/ 1 h 3962"/>
                <a:gd name="T26" fmla="*/ 0 w 2616"/>
                <a:gd name="T27" fmla="*/ 1 h 3962"/>
                <a:gd name="T28" fmla="*/ 0 w 2616"/>
                <a:gd name="T29" fmla="*/ 1 h 3962"/>
                <a:gd name="T30" fmla="*/ 0 w 2616"/>
                <a:gd name="T31" fmla="*/ 1 h 3962"/>
                <a:gd name="T32" fmla="*/ 0 w 2616"/>
                <a:gd name="T33" fmla="*/ 1 h 3962"/>
                <a:gd name="T34" fmla="*/ 0 w 2616"/>
                <a:gd name="T35" fmla="*/ 1 h 3962"/>
                <a:gd name="T36" fmla="*/ 0 w 2616"/>
                <a:gd name="T37" fmla="*/ 1 h 3962"/>
                <a:gd name="T38" fmla="*/ 0 w 2616"/>
                <a:gd name="T39" fmla="*/ 1 h 3962"/>
                <a:gd name="T40" fmla="*/ 0 w 2616"/>
                <a:gd name="T41" fmla="*/ 1 h 3962"/>
                <a:gd name="T42" fmla="*/ 0 w 2616"/>
                <a:gd name="T43" fmla="*/ 1 h 3962"/>
                <a:gd name="T44" fmla="*/ 0 w 2616"/>
                <a:gd name="T45" fmla="*/ 1 h 3962"/>
                <a:gd name="T46" fmla="*/ 0 w 2616"/>
                <a:gd name="T47" fmla="*/ 1 h 3962"/>
                <a:gd name="T48" fmla="*/ 0 w 2616"/>
                <a:gd name="T49" fmla="*/ 1 h 3962"/>
                <a:gd name="T50" fmla="*/ 0 w 2616"/>
                <a:gd name="T51" fmla="*/ 1 h 3962"/>
                <a:gd name="T52" fmla="*/ 0 w 2616"/>
                <a:gd name="T53" fmla="*/ 1 h 3962"/>
                <a:gd name="T54" fmla="*/ 0 w 2616"/>
                <a:gd name="T55" fmla="*/ 1 h 3962"/>
                <a:gd name="T56" fmla="*/ 0 w 2616"/>
                <a:gd name="T57" fmla="*/ 1 h 3962"/>
                <a:gd name="T58" fmla="*/ 0 w 2616"/>
                <a:gd name="T59" fmla="*/ 1 h 3962"/>
                <a:gd name="T60" fmla="*/ 0 w 2616"/>
                <a:gd name="T61" fmla="*/ 1 h 3962"/>
                <a:gd name="T62" fmla="*/ 0 w 2616"/>
                <a:gd name="T63" fmla="*/ 1 h 3962"/>
                <a:gd name="T64" fmla="*/ 0 w 2616"/>
                <a:gd name="T65" fmla="*/ 1 h 3962"/>
                <a:gd name="T66" fmla="*/ 0 w 2616"/>
                <a:gd name="T67" fmla="*/ 1 h 3962"/>
                <a:gd name="T68" fmla="*/ 0 w 2616"/>
                <a:gd name="T69" fmla="*/ 1 h 3962"/>
                <a:gd name="T70" fmla="*/ 0 w 2616"/>
                <a:gd name="T71" fmla="*/ 1 h 3962"/>
                <a:gd name="T72" fmla="*/ 0 w 2616"/>
                <a:gd name="T73" fmla="*/ 1 h 3962"/>
                <a:gd name="T74" fmla="*/ 0 w 2616"/>
                <a:gd name="T75" fmla="*/ 1 h 3962"/>
                <a:gd name="T76" fmla="*/ 0 w 2616"/>
                <a:gd name="T77" fmla="*/ 1 h 3962"/>
                <a:gd name="T78" fmla="*/ 0 w 2616"/>
                <a:gd name="T79" fmla="*/ 1 h 3962"/>
                <a:gd name="T80" fmla="*/ 0 w 2616"/>
                <a:gd name="T81" fmla="*/ 1 h 3962"/>
                <a:gd name="T82" fmla="*/ 0 w 2616"/>
                <a:gd name="T83" fmla="*/ 1 h 3962"/>
                <a:gd name="T84" fmla="*/ 0 w 2616"/>
                <a:gd name="T85" fmla="*/ 1 h 396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616" h="3962">
                  <a:moveTo>
                    <a:pt x="1638" y="3482"/>
                  </a:moveTo>
                  <a:lnTo>
                    <a:pt x="2616" y="0"/>
                  </a:lnTo>
                  <a:lnTo>
                    <a:pt x="3" y="0"/>
                  </a:lnTo>
                  <a:lnTo>
                    <a:pt x="0" y="3962"/>
                  </a:lnTo>
                  <a:lnTo>
                    <a:pt x="96" y="3962"/>
                  </a:lnTo>
                  <a:lnTo>
                    <a:pt x="96" y="2447"/>
                  </a:lnTo>
                  <a:lnTo>
                    <a:pt x="405" y="2447"/>
                  </a:lnTo>
                  <a:lnTo>
                    <a:pt x="421" y="2447"/>
                  </a:lnTo>
                  <a:lnTo>
                    <a:pt x="466" y="2449"/>
                  </a:lnTo>
                  <a:lnTo>
                    <a:pt x="529" y="2458"/>
                  </a:lnTo>
                  <a:lnTo>
                    <a:pt x="602" y="2477"/>
                  </a:lnTo>
                  <a:lnTo>
                    <a:pt x="678" y="2513"/>
                  </a:lnTo>
                  <a:lnTo>
                    <a:pt x="748" y="2573"/>
                  </a:lnTo>
                  <a:lnTo>
                    <a:pt x="804" y="2656"/>
                  </a:lnTo>
                  <a:lnTo>
                    <a:pt x="828" y="2719"/>
                  </a:lnTo>
                  <a:lnTo>
                    <a:pt x="842" y="2790"/>
                  </a:lnTo>
                  <a:lnTo>
                    <a:pt x="850" y="2898"/>
                  </a:lnTo>
                  <a:lnTo>
                    <a:pt x="850" y="3002"/>
                  </a:lnTo>
                  <a:lnTo>
                    <a:pt x="842" y="3098"/>
                  </a:lnTo>
                  <a:lnTo>
                    <a:pt x="828" y="3171"/>
                  </a:lnTo>
                  <a:lnTo>
                    <a:pt x="817" y="3206"/>
                  </a:lnTo>
                  <a:lnTo>
                    <a:pt x="805" y="3228"/>
                  </a:lnTo>
                  <a:lnTo>
                    <a:pt x="779" y="3270"/>
                  </a:lnTo>
                  <a:lnTo>
                    <a:pt x="736" y="3322"/>
                  </a:lnTo>
                  <a:lnTo>
                    <a:pt x="675" y="3373"/>
                  </a:lnTo>
                  <a:lnTo>
                    <a:pt x="597" y="3408"/>
                  </a:lnTo>
                  <a:lnTo>
                    <a:pt x="496" y="3418"/>
                  </a:lnTo>
                  <a:lnTo>
                    <a:pt x="470" y="3418"/>
                  </a:lnTo>
                  <a:lnTo>
                    <a:pt x="421" y="3416"/>
                  </a:lnTo>
                  <a:lnTo>
                    <a:pt x="395" y="3414"/>
                  </a:lnTo>
                  <a:lnTo>
                    <a:pt x="395" y="3948"/>
                  </a:lnTo>
                  <a:lnTo>
                    <a:pt x="1117" y="3948"/>
                  </a:lnTo>
                  <a:lnTo>
                    <a:pt x="1104" y="3945"/>
                  </a:lnTo>
                  <a:lnTo>
                    <a:pt x="1073" y="3931"/>
                  </a:lnTo>
                  <a:lnTo>
                    <a:pt x="1031" y="3907"/>
                  </a:lnTo>
                  <a:lnTo>
                    <a:pt x="984" y="3867"/>
                  </a:lnTo>
                  <a:lnTo>
                    <a:pt x="943" y="3808"/>
                  </a:lnTo>
                  <a:lnTo>
                    <a:pt x="911" y="3728"/>
                  </a:lnTo>
                  <a:lnTo>
                    <a:pt x="899" y="3623"/>
                  </a:lnTo>
                  <a:lnTo>
                    <a:pt x="899" y="3609"/>
                  </a:lnTo>
                  <a:lnTo>
                    <a:pt x="899" y="3569"/>
                  </a:lnTo>
                  <a:lnTo>
                    <a:pt x="899" y="3507"/>
                  </a:lnTo>
                  <a:lnTo>
                    <a:pt x="899" y="3428"/>
                  </a:lnTo>
                  <a:lnTo>
                    <a:pt x="899" y="3340"/>
                  </a:lnTo>
                  <a:lnTo>
                    <a:pt x="899" y="3242"/>
                  </a:lnTo>
                  <a:lnTo>
                    <a:pt x="899" y="3143"/>
                  </a:lnTo>
                  <a:lnTo>
                    <a:pt x="899" y="3046"/>
                  </a:lnTo>
                  <a:lnTo>
                    <a:pt x="899" y="2957"/>
                  </a:lnTo>
                  <a:lnTo>
                    <a:pt x="899" y="2879"/>
                  </a:lnTo>
                  <a:lnTo>
                    <a:pt x="899" y="2816"/>
                  </a:lnTo>
                  <a:lnTo>
                    <a:pt x="899" y="2776"/>
                  </a:lnTo>
                  <a:lnTo>
                    <a:pt x="899" y="2762"/>
                  </a:lnTo>
                  <a:lnTo>
                    <a:pt x="897" y="2747"/>
                  </a:lnTo>
                  <a:lnTo>
                    <a:pt x="899" y="2708"/>
                  </a:lnTo>
                  <a:lnTo>
                    <a:pt x="908" y="2654"/>
                  </a:lnTo>
                  <a:lnTo>
                    <a:pt x="929" y="2593"/>
                  </a:lnTo>
                  <a:lnTo>
                    <a:pt x="969" y="2531"/>
                  </a:lnTo>
                  <a:lnTo>
                    <a:pt x="1033" y="2477"/>
                  </a:lnTo>
                  <a:lnTo>
                    <a:pt x="1127" y="2440"/>
                  </a:lnTo>
                  <a:lnTo>
                    <a:pt x="1139" y="2437"/>
                  </a:lnTo>
                  <a:lnTo>
                    <a:pt x="1172" y="2428"/>
                  </a:lnTo>
                  <a:lnTo>
                    <a:pt x="1223" y="2421"/>
                  </a:lnTo>
                  <a:lnTo>
                    <a:pt x="1285" y="2418"/>
                  </a:lnTo>
                  <a:lnTo>
                    <a:pt x="1355" y="2425"/>
                  </a:lnTo>
                  <a:lnTo>
                    <a:pt x="1426" y="2446"/>
                  </a:lnTo>
                  <a:lnTo>
                    <a:pt x="1494" y="2486"/>
                  </a:lnTo>
                  <a:lnTo>
                    <a:pt x="1557" y="2550"/>
                  </a:lnTo>
                  <a:lnTo>
                    <a:pt x="1565" y="2559"/>
                  </a:lnTo>
                  <a:lnTo>
                    <a:pt x="1588" y="2592"/>
                  </a:lnTo>
                  <a:lnTo>
                    <a:pt x="1612" y="2654"/>
                  </a:lnTo>
                  <a:lnTo>
                    <a:pt x="1628" y="2755"/>
                  </a:lnTo>
                  <a:lnTo>
                    <a:pt x="1624" y="2898"/>
                  </a:lnTo>
                  <a:lnTo>
                    <a:pt x="1550" y="2898"/>
                  </a:lnTo>
                  <a:lnTo>
                    <a:pt x="1411" y="2896"/>
                  </a:lnTo>
                  <a:lnTo>
                    <a:pt x="1334" y="2894"/>
                  </a:lnTo>
                  <a:lnTo>
                    <a:pt x="1334" y="2755"/>
                  </a:lnTo>
                  <a:lnTo>
                    <a:pt x="1331" y="2738"/>
                  </a:lnTo>
                  <a:lnTo>
                    <a:pt x="1311" y="2705"/>
                  </a:lnTo>
                  <a:lnTo>
                    <a:pt x="1266" y="2687"/>
                  </a:lnTo>
                  <a:lnTo>
                    <a:pt x="1221" y="2701"/>
                  </a:lnTo>
                  <a:lnTo>
                    <a:pt x="1204" y="2733"/>
                  </a:lnTo>
                  <a:lnTo>
                    <a:pt x="1200" y="2776"/>
                  </a:lnTo>
                  <a:lnTo>
                    <a:pt x="1200" y="2792"/>
                  </a:lnTo>
                  <a:lnTo>
                    <a:pt x="1200" y="2839"/>
                  </a:lnTo>
                  <a:lnTo>
                    <a:pt x="1200" y="2908"/>
                  </a:lnTo>
                  <a:lnTo>
                    <a:pt x="1200" y="2997"/>
                  </a:lnTo>
                  <a:lnTo>
                    <a:pt x="1200" y="3096"/>
                  </a:lnTo>
                  <a:lnTo>
                    <a:pt x="1200" y="3202"/>
                  </a:lnTo>
                  <a:lnTo>
                    <a:pt x="1200" y="3308"/>
                  </a:lnTo>
                  <a:lnTo>
                    <a:pt x="1200" y="3409"/>
                  </a:lnTo>
                  <a:lnTo>
                    <a:pt x="1200" y="3496"/>
                  </a:lnTo>
                  <a:lnTo>
                    <a:pt x="1200" y="3568"/>
                  </a:lnTo>
                  <a:lnTo>
                    <a:pt x="1200" y="3613"/>
                  </a:lnTo>
                  <a:lnTo>
                    <a:pt x="1200" y="3630"/>
                  </a:lnTo>
                  <a:lnTo>
                    <a:pt x="1202" y="3649"/>
                  </a:lnTo>
                  <a:lnTo>
                    <a:pt x="1216" y="3688"/>
                  </a:lnTo>
                  <a:lnTo>
                    <a:pt x="1263" y="3717"/>
                  </a:lnTo>
                  <a:lnTo>
                    <a:pt x="1303" y="3714"/>
                  </a:lnTo>
                  <a:lnTo>
                    <a:pt x="1336" y="3688"/>
                  </a:lnTo>
                  <a:lnTo>
                    <a:pt x="1350" y="3642"/>
                  </a:lnTo>
                  <a:lnTo>
                    <a:pt x="1350" y="3576"/>
                  </a:lnTo>
                  <a:lnTo>
                    <a:pt x="1350" y="3456"/>
                  </a:lnTo>
                  <a:lnTo>
                    <a:pt x="1350" y="3390"/>
                  </a:lnTo>
                  <a:lnTo>
                    <a:pt x="1268" y="3390"/>
                  </a:lnTo>
                  <a:lnTo>
                    <a:pt x="1268" y="3127"/>
                  </a:lnTo>
                  <a:lnTo>
                    <a:pt x="1638" y="3127"/>
                  </a:lnTo>
                  <a:lnTo>
                    <a:pt x="1638" y="3482"/>
                  </a:lnTo>
                  <a:lnTo>
                    <a:pt x="1649" y="3482"/>
                  </a:lnTo>
                  <a:lnTo>
                    <a:pt x="1638" y="3482"/>
                  </a:lnTo>
                  <a:close/>
                </a:path>
              </a:pathLst>
            </a:custGeom>
            <a:solidFill>
              <a:srgbClr val="0079B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ndParaRPr>
            </a:p>
          </p:txBody>
        </p:sp>
        <p:sp>
          <p:nvSpPr>
            <p:cNvPr id="11" name="Freeform 62"/>
            <p:cNvSpPr>
              <a:spLocks noEditPoints="1"/>
            </p:cNvSpPr>
            <p:nvPr/>
          </p:nvSpPr>
          <p:spPr bwMode="auto">
            <a:xfrm>
              <a:off x="19995" y="1044"/>
              <a:ext cx="231" cy="231"/>
            </a:xfrm>
            <a:custGeom>
              <a:avLst/>
              <a:gdLst>
                <a:gd name="T0" fmla="*/ 1 w 461"/>
                <a:gd name="T1" fmla="*/ 1 h 460"/>
                <a:gd name="T2" fmla="*/ 1 w 461"/>
                <a:gd name="T3" fmla="*/ 1 h 460"/>
                <a:gd name="T4" fmla="*/ 1 w 461"/>
                <a:gd name="T5" fmla="*/ 1 h 460"/>
                <a:gd name="T6" fmla="*/ 1 w 461"/>
                <a:gd name="T7" fmla="*/ 1 h 460"/>
                <a:gd name="T8" fmla="*/ 1 w 461"/>
                <a:gd name="T9" fmla="*/ 1 h 460"/>
                <a:gd name="T10" fmla="*/ 1 w 461"/>
                <a:gd name="T11" fmla="*/ 1 h 460"/>
                <a:gd name="T12" fmla="*/ 1 w 461"/>
                <a:gd name="T13" fmla="*/ 1 h 460"/>
                <a:gd name="T14" fmla="*/ 1 w 461"/>
                <a:gd name="T15" fmla="*/ 1 h 460"/>
                <a:gd name="T16" fmla="*/ 1 w 461"/>
                <a:gd name="T17" fmla="*/ 1 h 460"/>
                <a:gd name="T18" fmla="*/ 1 w 461"/>
                <a:gd name="T19" fmla="*/ 1 h 460"/>
                <a:gd name="T20" fmla="*/ 0 w 461"/>
                <a:gd name="T21" fmla="*/ 1 h 460"/>
                <a:gd name="T22" fmla="*/ 1 w 461"/>
                <a:gd name="T23" fmla="*/ 1 h 460"/>
                <a:gd name="T24" fmla="*/ 1 w 461"/>
                <a:gd name="T25" fmla="*/ 1 h 460"/>
                <a:gd name="T26" fmla="*/ 1 w 461"/>
                <a:gd name="T27" fmla="*/ 1 h 460"/>
                <a:gd name="T28" fmla="*/ 1 w 461"/>
                <a:gd name="T29" fmla="*/ 1 h 460"/>
                <a:gd name="T30" fmla="*/ 1 w 461"/>
                <a:gd name="T31" fmla="*/ 1 h 460"/>
                <a:gd name="T32" fmla="*/ 1 w 461"/>
                <a:gd name="T33" fmla="*/ 1 h 460"/>
                <a:gd name="T34" fmla="*/ 1 w 461"/>
                <a:gd name="T35" fmla="*/ 1 h 460"/>
                <a:gd name="T36" fmla="*/ 1 w 461"/>
                <a:gd name="T37" fmla="*/ 1 h 460"/>
                <a:gd name="T38" fmla="*/ 1 w 461"/>
                <a:gd name="T39" fmla="*/ 0 h 460"/>
                <a:gd name="T40" fmla="*/ 1 w 461"/>
                <a:gd name="T41" fmla="*/ 1 h 460"/>
                <a:gd name="T42" fmla="*/ 1 w 461"/>
                <a:gd name="T43" fmla="*/ 1 h 460"/>
                <a:gd name="T44" fmla="*/ 0 w 461"/>
                <a:gd name="T45" fmla="*/ 1 h 460"/>
                <a:gd name="T46" fmla="*/ 1 w 461"/>
                <a:gd name="T47" fmla="*/ 1 h 460"/>
                <a:gd name="T48" fmla="*/ 1 w 461"/>
                <a:gd name="T49" fmla="*/ 1 h 460"/>
                <a:gd name="T50" fmla="*/ 1 w 461"/>
                <a:gd name="T51" fmla="*/ 1 h 460"/>
                <a:gd name="T52" fmla="*/ 1 w 461"/>
                <a:gd name="T53" fmla="*/ 1 h 460"/>
                <a:gd name="T54" fmla="*/ 1 w 461"/>
                <a:gd name="T55" fmla="*/ 1 h 460"/>
                <a:gd name="T56" fmla="*/ 1 w 461"/>
                <a:gd name="T57" fmla="*/ 1 h 460"/>
                <a:gd name="T58" fmla="*/ 1 w 461"/>
                <a:gd name="T59" fmla="*/ 1 h 460"/>
                <a:gd name="T60" fmla="*/ 1 w 461"/>
                <a:gd name="T61" fmla="*/ 1 h 460"/>
                <a:gd name="T62" fmla="*/ 1 w 461"/>
                <a:gd name="T63" fmla="*/ 1 h 460"/>
                <a:gd name="T64" fmla="*/ 1 w 461"/>
                <a:gd name="T65" fmla="*/ 1 h 460"/>
                <a:gd name="T66" fmla="*/ 1 w 461"/>
                <a:gd name="T67" fmla="*/ 1 h 460"/>
                <a:gd name="T68" fmla="*/ 1 w 461"/>
                <a:gd name="T69" fmla="*/ 1 h 460"/>
                <a:gd name="T70" fmla="*/ 1 w 461"/>
                <a:gd name="T71" fmla="*/ 1 h 460"/>
                <a:gd name="T72" fmla="*/ 1 w 461"/>
                <a:gd name="T73" fmla="*/ 1 h 460"/>
                <a:gd name="T74" fmla="*/ 1 w 461"/>
                <a:gd name="T75" fmla="*/ 1 h 460"/>
                <a:gd name="T76" fmla="*/ 1 w 461"/>
                <a:gd name="T77" fmla="*/ 1 h 460"/>
                <a:gd name="T78" fmla="*/ 1 w 461"/>
                <a:gd name="T79" fmla="*/ 1 h 460"/>
                <a:gd name="T80" fmla="*/ 1 w 461"/>
                <a:gd name="T81" fmla="*/ 1 h 460"/>
                <a:gd name="T82" fmla="*/ 1 w 461"/>
                <a:gd name="T83" fmla="*/ 1 h 460"/>
                <a:gd name="T84" fmla="*/ 1 w 461"/>
                <a:gd name="T85" fmla="*/ 1 h 460"/>
                <a:gd name="T86" fmla="*/ 1 w 461"/>
                <a:gd name="T87" fmla="*/ 1 h 46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61" h="460">
                  <a:moveTo>
                    <a:pt x="42" y="228"/>
                  </a:moveTo>
                  <a:lnTo>
                    <a:pt x="56" y="153"/>
                  </a:lnTo>
                  <a:lnTo>
                    <a:pt x="96" y="91"/>
                  </a:lnTo>
                  <a:lnTo>
                    <a:pt x="157" y="49"/>
                  </a:lnTo>
                  <a:lnTo>
                    <a:pt x="231" y="35"/>
                  </a:lnTo>
                  <a:lnTo>
                    <a:pt x="306" y="49"/>
                  </a:lnTo>
                  <a:lnTo>
                    <a:pt x="365" y="91"/>
                  </a:lnTo>
                  <a:lnTo>
                    <a:pt x="405" y="153"/>
                  </a:lnTo>
                  <a:lnTo>
                    <a:pt x="419" y="228"/>
                  </a:lnTo>
                  <a:lnTo>
                    <a:pt x="405" y="306"/>
                  </a:lnTo>
                  <a:lnTo>
                    <a:pt x="365" y="369"/>
                  </a:lnTo>
                  <a:lnTo>
                    <a:pt x="306" y="411"/>
                  </a:lnTo>
                  <a:lnTo>
                    <a:pt x="231" y="425"/>
                  </a:lnTo>
                  <a:lnTo>
                    <a:pt x="157" y="411"/>
                  </a:lnTo>
                  <a:lnTo>
                    <a:pt x="96" y="369"/>
                  </a:lnTo>
                  <a:lnTo>
                    <a:pt x="56" y="306"/>
                  </a:lnTo>
                  <a:lnTo>
                    <a:pt x="42" y="228"/>
                  </a:lnTo>
                  <a:close/>
                  <a:moveTo>
                    <a:pt x="0" y="228"/>
                  </a:moveTo>
                  <a:lnTo>
                    <a:pt x="12" y="303"/>
                  </a:lnTo>
                  <a:lnTo>
                    <a:pt x="45" y="367"/>
                  </a:lnTo>
                  <a:lnTo>
                    <a:pt x="96" y="416"/>
                  </a:lnTo>
                  <a:lnTo>
                    <a:pt x="158" y="447"/>
                  </a:lnTo>
                  <a:lnTo>
                    <a:pt x="231" y="460"/>
                  </a:lnTo>
                  <a:lnTo>
                    <a:pt x="303" y="447"/>
                  </a:lnTo>
                  <a:lnTo>
                    <a:pt x="367" y="416"/>
                  </a:lnTo>
                  <a:lnTo>
                    <a:pt x="416" y="367"/>
                  </a:lnTo>
                  <a:lnTo>
                    <a:pt x="449" y="303"/>
                  </a:lnTo>
                  <a:lnTo>
                    <a:pt x="461" y="228"/>
                  </a:lnTo>
                  <a:lnTo>
                    <a:pt x="449" y="155"/>
                  </a:lnTo>
                  <a:lnTo>
                    <a:pt x="416" y="93"/>
                  </a:lnTo>
                  <a:lnTo>
                    <a:pt x="367" y="44"/>
                  </a:lnTo>
                  <a:lnTo>
                    <a:pt x="303" y="12"/>
                  </a:lnTo>
                  <a:lnTo>
                    <a:pt x="231" y="0"/>
                  </a:lnTo>
                  <a:lnTo>
                    <a:pt x="158" y="12"/>
                  </a:lnTo>
                  <a:lnTo>
                    <a:pt x="96" y="44"/>
                  </a:lnTo>
                  <a:lnTo>
                    <a:pt x="45" y="93"/>
                  </a:lnTo>
                  <a:lnTo>
                    <a:pt x="12" y="155"/>
                  </a:lnTo>
                  <a:lnTo>
                    <a:pt x="0" y="228"/>
                  </a:lnTo>
                  <a:close/>
                  <a:moveTo>
                    <a:pt x="141" y="364"/>
                  </a:moveTo>
                  <a:lnTo>
                    <a:pt x="183" y="364"/>
                  </a:lnTo>
                  <a:lnTo>
                    <a:pt x="183" y="247"/>
                  </a:lnTo>
                  <a:lnTo>
                    <a:pt x="228" y="247"/>
                  </a:lnTo>
                  <a:lnTo>
                    <a:pt x="301" y="364"/>
                  </a:lnTo>
                  <a:lnTo>
                    <a:pt x="346" y="364"/>
                  </a:lnTo>
                  <a:lnTo>
                    <a:pt x="325" y="333"/>
                  </a:lnTo>
                  <a:lnTo>
                    <a:pt x="289" y="275"/>
                  </a:lnTo>
                  <a:lnTo>
                    <a:pt x="270" y="244"/>
                  </a:lnTo>
                  <a:lnTo>
                    <a:pt x="304" y="235"/>
                  </a:lnTo>
                  <a:lnTo>
                    <a:pt x="331" y="213"/>
                  </a:lnTo>
                  <a:lnTo>
                    <a:pt x="339" y="173"/>
                  </a:lnTo>
                  <a:lnTo>
                    <a:pt x="329" y="131"/>
                  </a:lnTo>
                  <a:lnTo>
                    <a:pt x="298" y="105"/>
                  </a:lnTo>
                  <a:lnTo>
                    <a:pt x="245" y="96"/>
                  </a:lnTo>
                  <a:lnTo>
                    <a:pt x="219" y="96"/>
                  </a:lnTo>
                  <a:lnTo>
                    <a:pt x="169" y="96"/>
                  </a:lnTo>
                  <a:lnTo>
                    <a:pt x="141" y="96"/>
                  </a:lnTo>
                  <a:lnTo>
                    <a:pt x="141" y="364"/>
                  </a:lnTo>
                  <a:close/>
                  <a:moveTo>
                    <a:pt x="183" y="129"/>
                  </a:moveTo>
                  <a:lnTo>
                    <a:pt x="198" y="129"/>
                  </a:lnTo>
                  <a:lnTo>
                    <a:pt x="224" y="129"/>
                  </a:lnTo>
                  <a:lnTo>
                    <a:pt x="238" y="129"/>
                  </a:lnTo>
                  <a:lnTo>
                    <a:pt x="266" y="133"/>
                  </a:lnTo>
                  <a:lnTo>
                    <a:pt x="289" y="145"/>
                  </a:lnTo>
                  <a:lnTo>
                    <a:pt x="298" y="171"/>
                  </a:lnTo>
                  <a:lnTo>
                    <a:pt x="287" y="202"/>
                  </a:lnTo>
                  <a:lnTo>
                    <a:pt x="261" y="213"/>
                  </a:lnTo>
                  <a:lnTo>
                    <a:pt x="226" y="216"/>
                  </a:lnTo>
                  <a:lnTo>
                    <a:pt x="216" y="216"/>
                  </a:lnTo>
                  <a:lnTo>
                    <a:pt x="195" y="216"/>
                  </a:lnTo>
                  <a:lnTo>
                    <a:pt x="183" y="216"/>
                  </a:lnTo>
                  <a:lnTo>
                    <a:pt x="183" y="129"/>
                  </a:lnTo>
                  <a:close/>
                </a:path>
              </a:pathLst>
            </a:custGeom>
            <a:solidFill>
              <a:srgbClr val="0079B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ndParaRPr>
            </a:p>
          </p:txBody>
        </p:sp>
      </p:grpSp>
      <p:sp>
        <p:nvSpPr>
          <p:cNvPr id="12" name="Line 2"/>
          <p:cNvSpPr>
            <a:spLocks noChangeShapeType="1"/>
          </p:cNvSpPr>
          <p:nvPr/>
        </p:nvSpPr>
        <p:spPr bwMode="auto">
          <a:xfrm>
            <a:off x="8" y="3429000"/>
            <a:ext cx="9140825" cy="0"/>
          </a:xfrm>
          <a:prstGeom prst="line">
            <a:avLst/>
          </a:prstGeom>
          <a:noFill/>
          <a:ln w="25400">
            <a:solidFill>
              <a:srgbClr val="FAA534"/>
            </a:solidFill>
            <a:round/>
            <a:headEnd/>
            <a:tailEnd/>
          </a:ln>
          <a:extLst>
            <a:ext uri="{909E8E84-426E-40DD-AFC4-6F175D3DCCD1}">
              <a14:hiddenFill xmlns:a14="http://schemas.microsoft.com/office/drawing/2010/main">
                <a:noFill/>
              </a14:hiddenFill>
            </a:ext>
          </a:extLst>
        </p:spPr>
        <p:txBody>
          <a:bodyPr wrap="none" lIns="91268" tIns="45634" rIns="91268" bIns="45634" anchor="ctr"/>
          <a:lstStyle/>
          <a:p>
            <a:pPr defTabSz="912689" fontAlgn="base">
              <a:spcBef>
                <a:spcPct val="0"/>
              </a:spcBef>
              <a:spcAft>
                <a:spcPct val="0"/>
              </a:spcAft>
            </a:pPr>
            <a:endParaRPr lang="en-US" sz="1200">
              <a:solidFill>
                <a:prstClr val="black"/>
              </a:solidFill>
              <a:latin typeface="Calibri" pitchFamily="34" charset="0"/>
            </a:endParaRPr>
          </a:p>
        </p:txBody>
      </p:sp>
      <p:sp>
        <p:nvSpPr>
          <p:cNvPr id="3151" name="Rectangle 79"/>
          <p:cNvSpPr>
            <a:spLocks noGrp="1" noChangeArrowheads="1"/>
          </p:cNvSpPr>
          <p:nvPr>
            <p:ph type="subTitle" idx="1"/>
          </p:nvPr>
        </p:nvSpPr>
        <p:spPr>
          <a:xfrm>
            <a:off x="2806700" y="4724400"/>
            <a:ext cx="5867400" cy="762000"/>
          </a:xfrm>
        </p:spPr>
        <p:txBody>
          <a:bodyPr lIns="228174"/>
          <a:lstStyle>
            <a:lvl1pPr algn="r">
              <a:defRPr b="0" cap="all" baseline="0">
                <a:solidFill>
                  <a:srgbClr val="006699"/>
                </a:solidFill>
              </a:defRPr>
            </a:lvl1pPr>
          </a:lstStyle>
          <a:p>
            <a:r>
              <a:rPr lang="en-US"/>
              <a:t>Click to edit Master subtitle style</a:t>
            </a:r>
          </a:p>
        </p:txBody>
      </p:sp>
      <p:sp>
        <p:nvSpPr>
          <p:cNvPr id="3074" name="Rectangle 2"/>
          <p:cNvSpPr>
            <a:spLocks noGrp="1" noChangeArrowheads="1"/>
          </p:cNvSpPr>
          <p:nvPr>
            <p:ph type="ctrTitle"/>
          </p:nvPr>
        </p:nvSpPr>
        <p:spPr>
          <a:xfrm>
            <a:off x="2790833" y="3505202"/>
            <a:ext cx="5895975" cy="1046440"/>
          </a:xfrm>
        </p:spPr>
        <p:txBody>
          <a:bodyPr lIns="228130" bIns="0" anchor="t">
            <a:spAutoFit/>
          </a:bodyPr>
          <a:lstStyle>
            <a:lvl1pPr algn="r">
              <a:defRPr sz="3400">
                <a:solidFill>
                  <a:srgbClr val="006699"/>
                </a:solidFill>
              </a:defRPr>
            </a:lvl1pPr>
          </a:lstStyle>
          <a:p>
            <a:r>
              <a:rPr lang="en-US"/>
              <a:t>Click to edit Master title style</a:t>
            </a:r>
          </a:p>
        </p:txBody>
      </p:sp>
    </p:spTree>
    <p:extLst>
      <p:ext uri="{BB962C8B-B14F-4D97-AF65-F5344CB8AC3E}">
        <p14:creationId xmlns:p14="http://schemas.microsoft.com/office/powerpoint/2010/main" val="279212589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8355593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50958"/>
            <a:ext cx="4038600" cy="4679950"/>
          </a:xfrm>
        </p:spPr>
        <p:txBody>
          <a:bodyPr/>
          <a:lstStyle>
            <a:lvl1pPr>
              <a:defRPr sz="1600"/>
            </a:lvl1pPr>
            <a:lvl2pPr>
              <a:defRPr sz="1400"/>
            </a:lvl2pPr>
            <a:lvl3pPr>
              <a:defRPr sz="1200"/>
            </a:lvl3pPr>
            <a:lvl4pPr>
              <a:defRPr sz="1000"/>
            </a:lvl4pPr>
            <a:lvl5pPr>
              <a:defRPr sz="9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50958"/>
            <a:ext cx="4038600" cy="4679950"/>
          </a:xfrm>
        </p:spPr>
        <p:txBody>
          <a:bodyPr/>
          <a:lstStyle>
            <a:lvl1pPr>
              <a:defRPr sz="1600"/>
            </a:lvl1pPr>
            <a:lvl2pPr>
              <a:defRPr sz="1400"/>
            </a:lvl2pPr>
            <a:lvl3pPr>
              <a:defRPr sz="1200"/>
            </a:lvl3pPr>
            <a:lvl4pPr>
              <a:defRPr sz="1000"/>
            </a:lvl4pPr>
            <a:lvl5pPr>
              <a:defRPr sz="9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9289330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8042744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9304660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CBB60-6839-40D2-A93A-61C0A57493A5}"/>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018686899"/>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9097605"/>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D9E01-D1B3-45BE-9C2F-9DF4492D9A5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C712F43-57D2-49E2-AE45-C94F9B9E9384}"/>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C7F411F-A30C-4316-B1E3-14987BE2D131}"/>
              </a:ext>
            </a:extLst>
          </p:cNvPr>
          <p:cNvSpPr>
            <a:spLocks noGrp="1"/>
          </p:cNvSpPr>
          <p:nvPr>
            <p:ph type="dt" sz="half" idx="10"/>
          </p:nvPr>
        </p:nvSpPr>
        <p:spPr/>
        <p:txBody>
          <a:bodyPr/>
          <a:lstStyle/>
          <a:p>
            <a:fld id="{9CADD8E8-85FB-48F2-918D-859897887B0D}" type="datetimeFigureOut">
              <a:rPr lang="en-US" smtClean="0"/>
              <a:t>2/26/2021</a:t>
            </a:fld>
            <a:endParaRPr lang="en-US"/>
          </a:p>
        </p:txBody>
      </p:sp>
      <p:sp>
        <p:nvSpPr>
          <p:cNvPr id="5" name="Footer Placeholder 4">
            <a:extLst>
              <a:ext uri="{FF2B5EF4-FFF2-40B4-BE49-F238E27FC236}">
                <a16:creationId xmlns:a16="http://schemas.microsoft.com/office/drawing/2014/main" id="{8C914551-C4F1-4886-B9E8-4CB7D0C6AB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1AC8D1-1D46-4200-AC86-A200F9F51881}"/>
              </a:ext>
            </a:extLst>
          </p:cNvPr>
          <p:cNvSpPr>
            <a:spLocks noGrp="1"/>
          </p:cNvSpPr>
          <p:nvPr>
            <p:ph type="sldNum" sz="quarter" idx="12"/>
          </p:nvPr>
        </p:nvSpPr>
        <p:spPr/>
        <p:txBody>
          <a:bodyPr/>
          <a:lstStyle/>
          <a:p>
            <a:fld id="{40986B82-2271-417D-85C4-D39228C55C7B}" type="slidenum">
              <a:rPr lang="en-US" smtClean="0"/>
              <a:t>‹#›</a:t>
            </a:fld>
            <a:endParaRPr lang="en-US"/>
          </a:p>
        </p:txBody>
      </p:sp>
    </p:spTree>
    <p:extLst>
      <p:ext uri="{BB962C8B-B14F-4D97-AF65-F5344CB8AC3E}">
        <p14:creationId xmlns:p14="http://schemas.microsoft.com/office/powerpoint/2010/main" val="166043392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D3CD9-BC0A-4E7B-9D88-CC6F834DAD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77DE66-9BBE-458C-A3C6-62A94F1F2F4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F9BD12-88EF-4437-918B-48FC36E77609}"/>
              </a:ext>
            </a:extLst>
          </p:cNvPr>
          <p:cNvSpPr>
            <a:spLocks noGrp="1"/>
          </p:cNvSpPr>
          <p:nvPr>
            <p:ph type="dt" sz="half" idx="10"/>
          </p:nvPr>
        </p:nvSpPr>
        <p:spPr/>
        <p:txBody>
          <a:bodyPr/>
          <a:lstStyle/>
          <a:p>
            <a:fld id="{9CADD8E8-85FB-48F2-918D-859897887B0D}" type="datetimeFigureOut">
              <a:rPr lang="en-US" smtClean="0"/>
              <a:t>2/26/2021</a:t>
            </a:fld>
            <a:endParaRPr lang="en-US"/>
          </a:p>
        </p:txBody>
      </p:sp>
      <p:sp>
        <p:nvSpPr>
          <p:cNvPr id="5" name="Footer Placeholder 4">
            <a:extLst>
              <a:ext uri="{FF2B5EF4-FFF2-40B4-BE49-F238E27FC236}">
                <a16:creationId xmlns:a16="http://schemas.microsoft.com/office/drawing/2014/main" id="{05C59D95-2E8D-4980-A2D2-F47F95E25C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17688-B141-400F-BF58-F031DD38DF96}"/>
              </a:ext>
            </a:extLst>
          </p:cNvPr>
          <p:cNvSpPr>
            <a:spLocks noGrp="1"/>
          </p:cNvSpPr>
          <p:nvPr>
            <p:ph type="sldNum" sz="quarter" idx="12"/>
          </p:nvPr>
        </p:nvSpPr>
        <p:spPr/>
        <p:txBody>
          <a:bodyPr/>
          <a:lstStyle/>
          <a:p>
            <a:fld id="{40986B82-2271-417D-85C4-D39228C55C7B}" type="slidenum">
              <a:rPr lang="en-US" smtClean="0"/>
              <a:t>‹#›</a:t>
            </a:fld>
            <a:endParaRPr lang="en-US"/>
          </a:p>
        </p:txBody>
      </p:sp>
    </p:spTree>
    <p:extLst>
      <p:ext uri="{BB962C8B-B14F-4D97-AF65-F5344CB8AC3E}">
        <p14:creationId xmlns:p14="http://schemas.microsoft.com/office/powerpoint/2010/main" val="15670676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837596" y="76835"/>
            <a:ext cx="8078108" cy="608371"/>
          </a:xfrm>
        </p:spPr>
        <p:txBody>
          <a:bodyPr/>
          <a:lstStyle/>
          <a:p>
            <a:r>
              <a:rPr lang="en-US"/>
              <a:t>Click to edit Master title style</a:t>
            </a:r>
          </a:p>
        </p:txBody>
      </p:sp>
      <p:sp>
        <p:nvSpPr>
          <p:cNvPr id="3" name="Content Placeholder 2"/>
          <p:cNvSpPr>
            <a:spLocks noGrp="1"/>
          </p:cNvSpPr>
          <p:nvPr>
            <p:ph sz="half" idx="1"/>
          </p:nvPr>
        </p:nvSpPr>
        <p:spPr>
          <a:xfrm>
            <a:off x="388560" y="1083086"/>
            <a:ext cx="8374440" cy="25471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88560" y="3777741"/>
            <a:ext cx="8374440" cy="25471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65658597"/>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F0BAB-E3FD-426A-BDD6-3E1D6A1A8783}"/>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7ECDD82-F870-49F2-910E-5D05BC340ABB}"/>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0961064-A34A-440B-B408-73CFE824839C}"/>
              </a:ext>
            </a:extLst>
          </p:cNvPr>
          <p:cNvSpPr>
            <a:spLocks noGrp="1"/>
          </p:cNvSpPr>
          <p:nvPr>
            <p:ph type="dt" sz="half" idx="10"/>
          </p:nvPr>
        </p:nvSpPr>
        <p:spPr/>
        <p:txBody>
          <a:bodyPr/>
          <a:lstStyle/>
          <a:p>
            <a:fld id="{9CADD8E8-85FB-48F2-918D-859897887B0D}" type="datetimeFigureOut">
              <a:rPr lang="en-US" smtClean="0"/>
              <a:t>2/26/2021</a:t>
            </a:fld>
            <a:endParaRPr lang="en-US"/>
          </a:p>
        </p:txBody>
      </p:sp>
      <p:sp>
        <p:nvSpPr>
          <p:cNvPr id="5" name="Footer Placeholder 4">
            <a:extLst>
              <a:ext uri="{FF2B5EF4-FFF2-40B4-BE49-F238E27FC236}">
                <a16:creationId xmlns:a16="http://schemas.microsoft.com/office/drawing/2014/main" id="{AE1F9D9F-3C00-4DFF-8EB8-5AC3CC7C0B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7C812F-1464-49C8-86A3-2FC192300B60}"/>
              </a:ext>
            </a:extLst>
          </p:cNvPr>
          <p:cNvSpPr>
            <a:spLocks noGrp="1"/>
          </p:cNvSpPr>
          <p:nvPr>
            <p:ph type="sldNum" sz="quarter" idx="12"/>
          </p:nvPr>
        </p:nvSpPr>
        <p:spPr/>
        <p:txBody>
          <a:bodyPr/>
          <a:lstStyle/>
          <a:p>
            <a:fld id="{40986B82-2271-417D-85C4-D39228C55C7B}" type="slidenum">
              <a:rPr lang="en-US" smtClean="0"/>
              <a:t>‹#›</a:t>
            </a:fld>
            <a:endParaRPr lang="en-US"/>
          </a:p>
        </p:txBody>
      </p:sp>
    </p:spTree>
    <p:extLst>
      <p:ext uri="{BB962C8B-B14F-4D97-AF65-F5344CB8AC3E}">
        <p14:creationId xmlns:p14="http://schemas.microsoft.com/office/powerpoint/2010/main" val="389399587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DF071-7A16-472D-B05E-78A3AE8271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EC81D26-1910-4045-89F7-69AB6721CC2B}"/>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3694B2A-9375-4CDE-9DBD-92B9C1EB926F}"/>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3539B48-6410-4902-BB0B-EAF5DEBD4E65}"/>
              </a:ext>
            </a:extLst>
          </p:cNvPr>
          <p:cNvSpPr>
            <a:spLocks noGrp="1"/>
          </p:cNvSpPr>
          <p:nvPr>
            <p:ph type="dt" sz="half" idx="10"/>
          </p:nvPr>
        </p:nvSpPr>
        <p:spPr/>
        <p:txBody>
          <a:bodyPr/>
          <a:lstStyle/>
          <a:p>
            <a:fld id="{9CADD8E8-85FB-48F2-918D-859897887B0D}" type="datetimeFigureOut">
              <a:rPr lang="en-US" smtClean="0"/>
              <a:t>2/26/2021</a:t>
            </a:fld>
            <a:endParaRPr lang="en-US"/>
          </a:p>
        </p:txBody>
      </p:sp>
      <p:sp>
        <p:nvSpPr>
          <p:cNvPr id="6" name="Footer Placeholder 5">
            <a:extLst>
              <a:ext uri="{FF2B5EF4-FFF2-40B4-BE49-F238E27FC236}">
                <a16:creationId xmlns:a16="http://schemas.microsoft.com/office/drawing/2014/main" id="{8B2ADFD3-C725-473B-B06E-E2BBB2AAF1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D9E64A-5666-4674-B23C-7183505C5233}"/>
              </a:ext>
            </a:extLst>
          </p:cNvPr>
          <p:cNvSpPr>
            <a:spLocks noGrp="1"/>
          </p:cNvSpPr>
          <p:nvPr>
            <p:ph type="sldNum" sz="quarter" idx="12"/>
          </p:nvPr>
        </p:nvSpPr>
        <p:spPr/>
        <p:txBody>
          <a:bodyPr/>
          <a:lstStyle/>
          <a:p>
            <a:fld id="{40986B82-2271-417D-85C4-D39228C55C7B}" type="slidenum">
              <a:rPr lang="en-US" smtClean="0"/>
              <a:t>‹#›</a:t>
            </a:fld>
            <a:endParaRPr lang="en-US"/>
          </a:p>
        </p:txBody>
      </p:sp>
    </p:spTree>
    <p:extLst>
      <p:ext uri="{BB962C8B-B14F-4D97-AF65-F5344CB8AC3E}">
        <p14:creationId xmlns:p14="http://schemas.microsoft.com/office/powerpoint/2010/main" val="1451787178"/>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61776-8425-450B-AD20-C5795973A9B1}"/>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0939B67-E132-406F-8874-96B11FBC6B8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8B0087C-18F0-4E10-B0BB-C4D064729D2A}"/>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183E0F0-EC26-484C-99EC-4400052A44C9}"/>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00D7BD7-5915-4379-A127-4E04ECD190B0}"/>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6D9284B-A0F8-4216-B289-DC87E11484B4}"/>
              </a:ext>
            </a:extLst>
          </p:cNvPr>
          <p:cNvSpPr>
            <a:spLocks noGrp="1"/>
          </p:cNvSpPr>
          <p:nvPr>
            <p:ph type="dt" sz="half" idx="10"/>
          </p:nvPr>
        </p:nvSpPr>
        <p:spPr/>
        <p:txBody>
          <a:bodyPr/>
          <a:lstStyle/>
          <a:p>
            <a:fld id="{9CADD8E8-85FB-48F2-918D-859897887B0D}" type="datetimeFigureOut">
              <a:rPr lang="en-US" smtClean="0"/>
              <a:t>2/26/2021</a:t>
            </a:fld>
            <a:endParaRPr lang="en-US"/>
          </a:p>
        </p:txBody>
      </p:sp>
      <p:sp>
        <p:nvSpPr>
          <p:cNvPr id="8" name="Footer Placeholder 7">
            <a:extLst>
              <a:ext uri="{FF2B5EF4-FFF2-40B4-BE49-F238E27FC236}">
                <a16:creationId xmlns:a16="http://schemas.microsoft.com/office/drawing/2014/main" id="{9E914A4E-AF8B-4A06-8A8D-ED07CB5FD69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5DAF196-4A38-42B5-8D01-F6A97A03CA8B}"/>
              </a:ext>
            </a:extLst>
          </p:cNvPr>
          <p:cNvSpPr>
            <a:spLocks noGrp="1"/>
          </p:cNvSpPr>
          <p:nvPr>
            <p:ph type="sldNum" sz="quarter" idx="12"/>
          </p:nvPr>
        </p:nvSpPr>
        <p:spPr/>
        <p:txBody>
          <a:bodyPr/>
          <a:lstStyle/>
          <a:p>
            <a:fld id="{40986B82-2271-417D-85C4-D39228C55C7B}" type="slidenum">
              <a:rPr lang="en-US" smtClean="0"/>
              <a:t>‹#›</a:t>
            </a:fld>
            <a:endParaRPr lang="en-US"/>
          </a:p>
        </p:txBody>
      </p:sp>
    </p:spTree>
    <p:extLst>
      <p:ext uri="{BB962C8B-B14F-4D97-AF65-F5344CB8AC3E}">
        <p14:creationId xmlns:p14="http://schemas.microsoft.com/office/powerpoint/2010/main" val="1081246762"/>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43235-A0D8-47EC-9725-BBE87394775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5FA9C63-69A7-434C-8ADE-D553E0B128C4}"/>
              </a:ext>
            </a:extLst>
          </p:cNvPr>
          <p:cNvSpPr>
            <a:spLocks noGrp="1"/>
          </p:cNvSpPr>
          <p:nvPr>
            <p:ph type="dt" sz="half" idx="10"/>
          </p:nvPr>
        </p:nvSpPr>
        <p:spPr/>
        <p:txBody>
          <a:bodyPr/>
          <a:lstStyle/>
          <a:p>
            <a:fld id="{9CADD8E8-85FB-48F2-918D-859897887B0D}" type="datetimeFigureOut">
              <a:rPr lang="en-US" smtClean="0"/>
              <a:t>2/26/2021</a:t>
            </a:fld>
            <a:endParaRPr lang="en-US"/>
          </a:p>
        </p:txBody>
      </p:sp>
      <p:sp>
        <p:nvSpPr>
          <p:cNvPr id="4" name="Footer Placeholder 3">
            <a:extLst>
              <a:ext uri="{FF2B5EF4-FFF2-40B4-BE49-F238E27FC236}">
                <a16:creationId xmlns:a16="http://schemas.microsoft.com/office/drawing/2014/main" id="{F7BB292E-BF36-4B88-AFD3-6EF96CF4B68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D101BA-4373-446D-8B3A-BA2EA656479E}"/>
              </a:ext>
            </a:extLst>
          </p:cNvPr>
          <p:cNvSpPr>
            <a:spLocks noGrp="1"/>
          </p:cNvSpPr>
          <p:nvPr>
            <p:ph type="sldNum" sz="quarter" idx="12"/>
          </p:nvPr>
        </p:nvSpPr>
        <p:spPr/>
        <p:txBody>
          <a:bodyPr/>
          <a:lstStyle/>
          <a:p>
            <a:fld id="{40986B82-2271-417D-85C4-D39228C55C7B}" type="slidenum">
              <a:rPr lang="en-US" smtClean="0"/>
              <a:t>‹#›</a:t>
            </a:fld>
            <a:endParaRPr lang="en-US"/>
          </a:p>
        </p:txBody>
      </p:sp>
    </p:spTree>
    <p:extLst>
      <p:ext uri="{BB962C8B-B14F-4D97-AF65-F5344CB8AC3E}">
        <p14:creationId xmlns:p14="http://schemas.microsoft.com/office/powerpoint/2010/main" val="998728829"/>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048556-5EB3-4B8E-A156-2E5D2B6F7CF4}"/>
              </a:ext>
            </a:extLst>
          </p:cNvPr>
          <p:cNvSpPr>
            <a:spLocks noGrp="1"/>
          </p:cNvSpPr>
          <p:nvPr>
            <p:ph type="dt" sz="half" idx="10"/>
          </p:nvPr>
        </p:nvSpPr>
        <p:spPr/>
        <p:txBody>
          <a:bodyPr/>
          <a:lstStyle/>
          <a:p>
            <a:fld id="{9CADD8E8-85FB-48F2-918D-859897887B0D}" type="datetimeFigureOut">
              <a:rPr lang="en-US" smtClean="0"/>
              <a:t>2/26/2021</a:t>
            </a:fld>
            <a:endParaRPr lang="en-US"/>
          </a:p>
        </p:txBody>
      </p:sp>
      <p:sp>
        <p:nvSpPr>
          <p:cNvPr id="3" name="Footer Placeholder 2">
            <a:extLst>
              <a:ext uri="{FF2B5EF4-FFF2-40B4-BE49-F238E27FC236}">
                <a16:creationId xmlns:a16="http://schemas.microsoft.com/office/drawing/2014/main" id="{1FAD6E81-6200-45EF-84F4-E28AEE2B9D7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1AE7944-F0C9-44B9-BF84-481640910B6E}"/>
              </a:ext>
            </a:extLst>
          </p:cNvPr>
          <p:cNvSpPr>
            <a:spLocks noGrp="1"/>
          </p:cNvSpPr>
          <p:nvPr>
            <p:ph type="sldNum" sz="quarter" idx="12"/>
          </p:nvPr>
        </p:nvSpPr>
        <p:spPr/>
        <p:txBody>
          <a:bodyPr/>
          <a:lstStyle/>
          <a:p>
            <a:fld id="{40986B82-2271-417D-85C4-D39228C55C7B}" type="slidenum">
              <a:rPr lang="en-US" smtClean="0"/>
              <a:t>‹#›</a:t>
            </a:fld>
            <a:endParaRPr lang="en-US"/>
          </a:p>
        </p:txBody>
      </p:sp>
    </p:spTree>
    <p:extLst>
      <p:ext uri="{BB962C8B-B14F-4D97-AF65-F5344CB8AC3E}">
        <p14:creationId xmlns:p14="http://schemas.microsoft.com/office/powerpoint/2010/main" val="3612381221"/>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43433-19EF-4AB5-B950-6AA278EFCB6B}"/>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5422CF-F57C-4FF2-BE6E-F0AD79A9EB12}"/>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917E56C-0F4A-48E7-9E15-A6420213F53F}"/>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6CFDED8-690E-4BB8-BDDE-5F122FB187F7}"/>
              </a:ext>
            </a:extLst>
          </p:cNvPr>
          <p:cNvSpPr>
            <a:spLocks noGrp="1"/>
          </p:cNvSpPr>
          <p:nvPr>
            <p:ph type="dt" sz="half" idx="10"/>
          </p:nvPr>
        </p:nvSpPr>
        <p:spPr/>
        <p:txBody>
          <a:bodyPr/>
          <a:lstStyle/>
          <a:p>
            <a:fld id="{9CADD8E8-85FB-48F2-918D-859897887B0D}" type="datetimeFigureOut">
              <a:rPr lang="en-US" smtClean="0"/>
              <a:t>2/26/2021</a:t>
            </a:fld>
            <a:endParaRPr lang="en-US"/>
          </a:p>
        </p:txBody>
      </p:sp>
      <p:sp>
        <p:nvSpPr>
          <p:cNvPr id="6" name="Footer Placeholder 5">
            <a:extLst>
              <a:ext uri="{FF2B5EF4-FFF2-40B4-BE49-F238E27FC236}">
                <a16:creationId xmlns:a16="http://schemas.microsoft.com/office/drawing/2014/main" id="{9DF00E9A-7CE6-4269-B7DA-754384B72E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70856D-8753-45A5-AF6D-0445822F448F}"/>
              </a:ext>
            </a:extLst>
          </p:cNvPr>
          <p:cNvSpPr>
            <a:spLocks noGrp="1"/>
          </p:cNvSpPr>
          <p:nvPr>
            <p:ph type="sldNum" sz="quarter" idx="12"/>
          </p:nvPr>
        </p:nvSpPr>
        <p:spPr/>
        <p:txBody>
          <a:bodyPr/>
          <a:lstStyle/>
          <a:p>
            <a:fld id="{40986B82-2271-417D-85C4-D39228C55C7B}" type="slidenum">
              <a:rPr lang="en-US" smtClean="0"/>
              <a:t>‹#›</a:t>
            </a:fld>
            <a:endParaRPr lang="en-US"/>
          </a:p>
        </p:txBody>
      </p:sp>
    </p:spTree>
    <p:extLst>
      <p:ext uri="{BB962C8B-B14F-4D97-AF65-F5344CB8AC3E}">
        <p14:creationId xmlns:p14="http://schemas.microsoft.com/office/powerpoint/2010/main" val="3593562251"/>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9ED31-25F5-4D34-8144-C2731A6843E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352E7C5-B1EF-4C18-A906-4A42C768C0E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24DD09B-FF8C-4B16-A32D-23C476C1FD0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C1CE25-69B7-4409-B7B9-AFAE6781B0FC}"/>
              </a:ext>
            </a:extLst>
          </p:cNvPr>
          <p:cNvSpPr>
            <a:spLocks noGrp="1"/>
          </p:cNvSpPr>
          <p:nvPr>
            <p:ph type="dt" sz="half" idx="10"/>
          </p:nvPr>
        </p:nvSpPr>
        <p:spPr/>
        <p:txBody>
          <a:bodyPr/>
          <a:lstStyle/>
          <a:p>
            <a:fld id="{9CADD8E8-85FB-48F2-918D-859897887B0D}" type="datetimeFigureOut">
              <a:rPr lang="en-US" smtClean="0"/>
              <a:t>2/26/2021</a:t>
            </a:fld>
            <a:endParaRPr lang="en-US"/>
          </a:p>
        </p:txBody>
      </p:sp>
      <p:sp>
        <p:nvSpPr>
          <p:cNvPr id="6" name="Footer Placeholder 5">
            <a:extLst>
              <a:ext uri="{FF2B5EF4-FFF2-40B4-BE49-F238E27FC236}">
                <a16:creationId xmlns:a16="http://schemas.microsoft.com/office/drawing/2014/main" id="{F1BBB602-D0FF-4D15-B1D7-11F654890C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BEBA90-502A-4B48-9543-0561E1966171}"/>
              </a:ext>
            </a:extLst>
          </p:cNvPr>
          <p:cNvSpPr>
            <a:spLocks noGrp="1"/>
          </p:cNvSpPr>
          <p:nvPr>
            <p:ph type="sldNum" sz="quarter" idx="12"/>
          </p:nvPr>
        </p:nvSpPr>
        <p:spPr/>
        <p:txBody>
          <a:bodyPr/>
          <a:lstStyle/>
          <a:p>
            <a:fld id="{40986B82-2271-417D-85C4-D39228C55C7B}" type="slidenum">
              <a:rPr lang="en-US" smtClean="0"/>
              <a:t>‹#›</a:t>
            </a:fld>
            <a:endParaRPr lang="en-US"/>
          </a:p>
        </p:txBody>
      </p:sp>
    </p:spTree>
    <p:extLst>
      <p:ext uri="{BB962C8B-B14F-4D97-AF65-F5344CB8AC3E}">
        <p14:creationId xmlns:p14="http://schemas.microsoft.com/office/powerpoint/2010/main" val="180134760"/>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6ED0F-B23B-4B3F-A6FF-C69A302988F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6023BAF-5406-4377-B343-A08F786C12E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2CA559-B362-4316-A379-68DF080EB0DD}"/>
              </a:ext>
            </a:extLst>
          </p:cNvPr>
          <p:cNvSpPr>
            <a:spLocks noGrp="1"/>
          </p:cNvSpPr>
          <p:nvPr>
            <p:ph type="dt" sz="half" idx="10"/>
          </p:nvPr>
        </p:nvSpPr>
        <p:spPr/>
        <p:txBody>
          <a:bodyPr/>
          <a:lstStyle/>
          <a:p>
            <a:fld id="{9CADD8E8-85FB-48F2-918D-859897887B0D}" type="datetimeFigureOut">
              <a:rPr lang="en-US" smtClean="0"/>
              <a:t>2/26/2021</a:t>
            </a:fld>
            <a:endParaRPr lang="en-US"/>
          </a:p>
        </p:txBody>
      </p:sp>
      <p:sp>
        <p:nvSpPr>
          <p:cNvPr id="5" name="Footer Placeholder 4">
            <a:extLst>
              <a:ext uri="{FF2B5EF4-FFF2-40B4-BE49-F238E27FC236}">
                <a16:creationId xmlns:a16="http://schemas.microsoft.com/office/drawing/2014/main" id="{FFF7797A-7A9D-4E8D-9B8A-CE92258DF7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37ADCB-86E0-4E3C-9156-0F9C02327190}"/>
              </a:ext>
            </a:extLst>
          </p:cNvPr>
          <p:cNvSpPr>
            <a:spLocks noGrp="1"/>
          </p:cNvSpPr>
          <p:nvPr>
            <p:ph type="sldNum" sz="quarter" idx="12"/>
          </p:nvPr>
        </p:nvSpPr>
        <p:spPr/>
        <p:txBody>
          <a:bodyPr/>
          <a:lstStyle/>
          <a:p>
            <a:fld id="{40986B82-2271-417D-85C4-D39228C55C7B}" type="slidenum">
              <a:rPr lang="en-US" smtClean="0"/>
              <a:t>‹#›</a:t>
            </a:fld>
            <a:endParaRPr lang="en-US"/>
          </a:p>
        </p:txBody>
      </p:sp>
    </p:spTree>
    <p:extLst>
      <p:ext uri="{BB962C8B-B14F-4D97-AF65-F5344CB8AC3E}">
        <p14:creationId xmlns:p14="http://schemas.microsoft.com/office/powerpoint/2010/main" val="4150980738"/>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F350509-D9A0-4B95-92F2-C383FD206FE3}"/>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32EB094-2DA3-4448-A93B-3BFF345B8ADF}"/>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39CF2A-FAB5-4579-B887-CD0A1BDBD331}"/>
              </a:ext>
            </a:extLst>
          </p:cNvPr>
          <p:cNvSpPr>
            <a:spLocks noGrp="1"/>
          </p:cNvSpPr>
          <p:nvPr>
            <p:ph type="dt" sz="half" idx="10"/>
          </p:nvPr>
        </p:nvSpPr>
        <p:spPr/>
        <p:txBody>
          <a:bodyPr/>
          <a:lstStyle/>
          <a:p>
            <a:fld id="{9CADD8E8-85FB-48F2-918D-859897887B0D}" type="datetimeFigureOut">
              <a:rPr lang="en-US" smtClean="0"/>
              <a:t>2/26/2021</a:t>
            </a:fld>
            <a:endParaRPr lang="en-US"/>
          </a:p>
        </p:txBody>
      </p:sp>
      <p:sp>
        <p:nvSpPr>
          <p:cNvPr id="5" name="Footer Placeholder 4">
            <a:extLst>
              <a:ext uri="{FF2B5EF4-FFF2-40B4-BE49-F238E27FC236}">
                <a16:creationId xmlns:a16="http://schemas.microsoft.com/office/drawing/2014/main" id="{3749BB91-0B5D-43C7-9866-36E2C27849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026142-0A8B-4B29-91AE-6CCEE3648566}"/>
              </a:ext>
            </a:extLst>
          </p:cNvPr>
          <p:cNvSpPr>
            <a:spLocks noGrp="1"/>
          </p:cNvSpPr>
          <p:nvPr>
            <p:ph type="sldNum" sz="quarter" idx="12"/>
          </p:nvPr>
        </p:nvSpPr>
        <p:spPr/>
        <p:txBody>
          <a:bodyPr/>
          <a:lstStyle/>
          <a:p>
            <a:fld id="{40986B82-2271-417D-85C4-D39228C55C7B}" type="slidenum">
              <a:rPr lang="en-US" smtClean="0"/>
              <a:t>‹#›</a:t>
            </a:fld>
            <a:endParaRPr lang="en-US"/>
          </a:p>
        </p:txBody>
      </p:sp>
    </p:spTree>
    <p:extLst>
      <p:ext uri="{BB962C8B-B14F-4D97-AF65-F5344CB8AC3E}">
        <p14:creationId xmlns:p14="http://schemas.microsoft.com/office/powerpoint/2010/main" val="1738683280"/>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type="title" preserve="1">
  <p:cSld name="Divider Slide">
    <p:spTree>
      <p:nvGrpSpPr>
        <p:cNvPr id="1" name=""/>
        <p:cNvGrpSpPr/>
        <p:nvPr/>
      </p:nvGrpSpPr>
      <p:grpSpPr>
        <a:xfrm>
          <a:off x="0" y="0"/>
          <a:ext cx="0" cy="0"/>
          <a:chOff x="0" y="0"/>
          <a:chExt cx="0" cy="0"/>
        </a:xfrm>
      </p:grpSpPr>
      <p:grpSp>
        <p:nvGrpSpPr>
          <p:cNvPr id="4" name="Group 55"/>
          <p:cNvGrpSpPr>
            <a:grpSpLocks/>
          </p:cNvGrpSpPr>
          <p:nvPr/>
        </p:nvGrpSpPr>
        <p:grpSpPr bwMode="auto">
          <a:xfrm>
            <a:off x="457221" y="2362200"/>
            <a:ext cx="817563" cy="838200"/>
            <a:chOff x="18142" y="955"/>
            <a:chExt cx="2084" cy="2140"/>
          </a:xfrm>
        </p:grpSpPr>
        <p:sp>
          <p:nvSpPr>
            <p:cNvPr id="5" name="Rectangle 56"/>
            <p:cNvSpPr>
              <a:spLocks noChangeArrowheads="1"/>
            </p:cNvSpPr>
            <p:nvPr/>
          </p:nvSpPr>
          <p:spPr bwMode="auto">
            <a:xfrm>
              <a:off x="18142" y="955"/>
              <a:ext cx="1870" cy="21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2689" eaLnBrk="0" fontAlgn="base" hangingPunct="0">
                <a:spcBef>
                  <a:spcPct val="0"/>
                </a:spcBef>
                <a:spcAft>
                  <a:spcPct val="0"/>
                </a:spcAft>
              </a:pPr>
              <a:endParaRPr lang="en-US" sz="1600">
                <a:solidFill>
                  <a:srgbClr val="333333"/>
                </a:solidFill>
                <a:ea typeface="Arial Unicode MS" pitchFamily="34" charset="-128"/>
                <a:cs typeface="Arial Unicode MS" pitchFamily="34" charset="-128"/>
              </a:endParaRPr>
            </a:p>
          </p:txBody>
        </p:sp>
        <p:sp>
          <p:nvSpPr>
            <p:cNvPr id="6" name="Freeform 57"/>
            <p:cNvSpPr>
              <a:spLocks/>
            </p:cNvSpPr>
            <p:nvPr/>
          </p:nvSpPr>
          <p:spPr bwMode="auto">
            <a:xfrm>
              <a:off x="19101" y="2390"/>
              <a:ext cx="397" cy="620"/>
            </a:xfrm>
            <a:custGeom>
              <a:avLst/>
              <a:gdLst>
                <a:gd name="T0" fmla="*/ 1 w 790"/>
                <a:gd name="T1" fmla="*/ 1 h 1238"/>
                <a:gd name="T2" fmla="*/ 0 w 790"/>
                <a:gd name="T3" fmla="*/ 1 h 1238"/>
                <a:gd name="T4" fmla="*/ 1 w 790"/>
                <a:gd name="T5" fmla="*/ 1 h 1238"/>
                <a:gd name="T6" fmla="*/ 1 w 790"/>
                <a:gd name="T7" fmla="*/ 1 h 1238"/>
                <a:gd name="T8" fmla="*/ 1 w 790"/>
                <a:gd name="T9" fmla="*/ 1 h 1238"/>
                <a:gd name="T10" fmla="*/ 1 w 790"/>
                <a:gd name="T11" fmla="*/ 1 h 1238"/>
                <a:gd name="T12" fmla="*/ 1 w 790"/>
                <a:gd name="T13" fmla="*/ 1 h 1238"/>
                <a:gd name="T14" fmla="*/ 1 w 790"/>
                <a:gd name="T15" fmla="*/ 1 h 1238"/>
                <a:gd name="T16" fmla="*/ 1 w 790"/>
                <a:gd name="T17" fmla="*/ 1 h 1238"/>
                <a:gd name="T18" fmla="*/ 1 w 790"/>
                <a:gd name="T19" fmla="*/ 1 h 1238"/>
                <a:gd name="T20" fmla="*/ 1 w 790"/>
                <a:gd name="T21" fmla="*/ 1 h 1238"/>
                <a:gd name="T22" fmla="*/ 1 w 790"/>
                <a:gd name="T23" fmla="*/ 1 h 1238"/>
                <a:gd name="T24" fmla="*/ 1 w 790"/>
                <a:gd name="T25" fmla="*/ 1 h 1238"/>
                <a:gd name="T26" fmla="*/ 1 w 790"/>
                <a:gd name="T27" fmla="*/ 1 h 1238"/>
                <a:gd name="T28" fmla="*/ 1 w 790"/>
                <a:gd name="T29" fmla="*/ 0 h 1238"/>
                <a:gd name="T30" fmla="*/ 1 w 790"/>
                <a:gd name="T31" fmla="*/ 1 h 1238"/>
                <a:gd name="T32" fmla="*/ 1 w 790"/>
                <a:gd name="T33" fmla="*/ 1 h 1238"/>
                <a:gd name="T34" fmla="*/ 1 w 790"/>
                <a:gd name="T35" fmla="*/ 1 h 1238"/>
                <a:gd name="T36" fmla="*/ 1 w 790"/>
                <a:gd name="T37" fmla="*/ 1 h 1238"/>
                <a:gd name="T38" fmla="*/ 1 w 790"/>
                <a:gd name="T39" fmla="*/ 1 h 1238"/>
                <a:gd name="T40" fmla="*/ 1 w 790"/>
                <a:gd name="T41" fmla="*/ 1 h 1238"/>
                <a:gd name="T42" fmla="*/ 1 w 790"/>
                <a:gd name="T43" fmla="*/ 1 h 1238"/>
                <a:gd name="T44" fmla="*/ 1 w 790"/>
                <a:gd name="T45" fmla="*/ 1 h 1238"/>
                <a:gd name="T46" fmla="*/ 1 w 790"/>
                <a:gd name="T47" fmla="*/ 1 h 1238"/>
                <a:gd name="T48" fmla="*/ 1 w 790"/>
                <a:gd name="T49" fmla="*/ 1 h 1238"/>
                <a:gd name="T50" fmla="*/ 1 w 790"/>
                <a:gd name="T51" fmla="*/ 1 h 1238"/>
                <a:gd name="T52" fmla="*/ 1 w 790"/>
                <a:gd name="T53" fmla="*/ 1 h 1238"/>
                <a:gd name="T54" fmla="*/ 1 w 790"/>
                <a:gd name="T55" fmla="*/ 1 h 1238"/>
                <a:gd name="T56" fmla="*/ 1 w 790"/>
                <a:gd name="T57" fmla="*/ 1 h 1238"/>
                <a:gd name="T58" fmla="*/ 1 w 790"/>
                <a:gd name="T59" fmla="*/ 1 h 1238"/>
                <a:gd name="T60" fmla="*/ 1 w 790"/>
                <a:gd name="T61" fmla="*/ 1 h 1238"/>
                <a:gd name="T62" fmla="*/ 1 w 790"/>
                <a:gd name="T63" fmla="*/ 1 h 1238"/>
                <a:gd name="T64" fmla="*/ 1 w 790"/>
                <a:gd name="T65" fmla="*/ 1 h 1238"/>
                <a:gd name="T66" fmla="*/ 1 w 790"/>
                <a:gd name="T67" fmla="*/ 1 h 1238"/>
                <a:gd name="T68" fmla="*/ 1 w 790"/>
                <a:gd name="T69" fmla="*/ 1 h 1238"/>
                <a:gd name="T70" fmla="*/ 1 w 790"/>
                <a:gd name="T71" fmla="*/ 1 h 1238"/>
                <a:gd name="T72" fmla="*/ 1 w 790"/>
                <a:gd name="T73" fmla="*/ 1 h 1238"/>
                <a:gd name="T74" fmla="*/ 1 w 790"/>
                <a:gd name="T75" fmla="*/ 1 h 1238"/>
                <a:gd name="T76" fmla="*/ 1 w 790"/>
                <a:gd name="T77" fmla="*/ 1 h 1238"/>
                <a:gd name="T78" fmla="*/ 1 w 790"/>
                <a:gd name="T79" fmla="*/ 1 h 1238"/>
                <a:gd name="T80" fmla="*/ 1 w 790"/>
                <a:gd name="T81" fmla="*/ 1 h 1238"/>
                <a:gd name="T82" fmla="*/ 1 w 790"/>
                <a:gd name="T83" fmla="*/ 1 h 1238"/>
                <a:gd name="T84" fmla="*/ 1 w 790"/>
                <a:gd name="T85" fmla="*/ 1 h 1238"/>
                <a:gd name="T86" fmla="*/ 1 w 790"/>
                <a:gd name="T87" fmla="*/ 1 h 123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790" h="1238">
                  <a:moveTo>
                    <a:pt x="78" y="1113"/>
                  </a:moveTo>
                  <a:lnTo>
                    <a:pt x="31" y="1021"/>
                  </a:lnTo>
                  <a:lnTo>
                    <a:pt x="7" y="937"/>
                  </a:lnTo>
                  <a:lnTo>
                    <a:pt x="0" y="861"/>
                  </a:lnTo>
                  <a:lnTo>
                    <a:pt x="5" y="794"/>
                  </a:lnTo>
                  <a:lnTo>
                    <a:pt x="23" y="737"/>
                  </a:lnTo>
                  <a:lnTo>
                    <a:pt x="44" y="690"/>
                  </a:lnTo>
                  <a:lnTo>
                    <a:pt x="68" y="652"/>
                  </a:lnTo>
                  <a:lnTo>
                    <a:pt x="91" y="624"/>
                  </a:lnTo>
                  <a:lnTo>
                    <a:pt x="106" y="607"/>
                  </a:lnTo>
                  <a:lnTo>
                    <a:pt x="113" y="601"/>
                  </a:lnTo>
                  <a:lnTo>
                    <a:pt x="134" y="581"/>
                  </a:lnTo>
                  <a:lnTo>
                    <a:pt x="174" y="540"/>
                  </a:lnTo>
                  <a:lnTo>
                    <a:pt x="195" y="520"/>
                  </a:lnTo>
                  <a:lnTo>
                    <a:pt x="143" y="426"/>
                  </a:lnTo>
                  <a:lnTo>
                    <a:pt x="115" y="342"/>
                  </a:lnTo>
                  <a:lnTo>
                    <a:pt x="106" y="271"/>
                  </a:lnTo>
                  <a:lnTo>
                    <a:pt x="111" y="208"/>
                  </a:lnTo>
                  <a:lnTo>
                    <a:pt x="129" y="153"/>
                  </a:lnTo>
                  <a:lnTo>
                    <a:pt x="195" y="64"/>
                  </a:lnTo>
                  <a:lnTo>
                    <a:pt x="275" y="19"/>
                  </a:lnTo>
                  <a:lnTo>
                    <a:pt x="311" y="7"/>
                  </a:lnTo>
                  <a:lnTo>
                    <a:pt x="346" y="1"/>
                  </a:lnTo>
                  <a:lnTo>
                    <a:pt x="428" y="0"/>
                  </a:lnTo>
                  <a:lnTo>
                    <a:pt x="529" y="17"/>
                  </a:lnTo>
                  <a:lnTo>
                    <a:pt x="623" y="73"/>
                  </a:lnTo>
                  <a:lnTo>
                    <a:pt x="640" y="88"/>
                  </a:lnTo>
                  <a:lnTo>
                    <a:pt x="673" y="149"/>
                  </a:lnTo>
                  <a:lnTo>
                    <a:pt x="694" y="276"/>
                  </a:lnTo>
                  <a:lnTo>
                    <a:pt x="694" y="297"/>
                  </a:lnTo>
                  <a:lnTo>
                    <a:pt x="694" y="332"/>
                  </a:lnTo>
                  <a:lnTo>
                    <a:pt x="694" y="353"/>
                  </a:lnTo>
                  <a:lnTo>
                    <a:pt x="463" y="353"/>
                  </a:lnTo>
                  <a:lnTo>
                    <a:pt x="463" y="328"/>
                  </a:lnTo>
                  <a:lnTo>
                    <a:pt x="463" y="283"/>
                  </a:lnTo>
                  <a:lnTo>
                    <a:pt x="463" y="260"/>
                  </a:lnTo>
                  <a:lnTo>
                    <a:pt x="444" y="217"/>
                  </a:lnTo>
                  <a:lnTo>
                    <a:pt x="414" y="201"/>
                  </a:lnTo>
                  <a:lnTo>
                    <a:pt x="398" y="198"/>
                  </a:lnTo>
                  <a:lnTo>
                    <a:pt x="355" y="205"/>
                  </a:lnTo>
                  <a:lnTo>
                    <a:pt x="331" y="234"/>
                  </a:lnTo>
                  <a:lnTo>
                    <a:pt x="324" y="274"/>
                  </a:lnTo>
                  <a:lnTo>
                    <a:pt x="322" y="283"/>
                  </a:lnTo>
                  <a:lnTo>
                    <a:pt x="327" y="314"/>
                  </a:lnTo>
                  <a:lnTo>
                    <a:pt x="358" y="374"/>
                  </a:lnTo>
                  <a:lnTo>
                    <a:pt x="400" y="438"/>
                  </a:lnTo>
                  <a:lnTo>
                    <a:pt x="458" y="521"/>
                  </a:lnTo>
                  <a:lnTo>
                    <a:pt x="518" y="607"/>
                  </a:lnTo>
                  <a:lnTo>
                    <a:pt x="565" y="671"/>
                  </a:lnTo>
                  <a:lnTo>
                    <a:pt x="584" y="697"/>
                  </a:lnTo>
                  <a:lnTo>
                    <a:pt x="584" y="534"/>
                  </a:lnTo>
                  <a:lnTo>
                    <a:pt x="786" y="534"/>
                  </a:lnTo>
                  <a:lnTo>
                    <a:pt x="786" y="554"/>
                  </a:lnTo>
                  <a:lnTo>
                    <a:pt x="786" y="608"/>
                  </a:lnTo>
                  <a:lnTo>
                    <a:pt x="786" y="690"/>
                  </a:lnTo>
                  <a:lnTo>
                    <a:pt x="786" y="786"/>
                  </a:lnTo>
                  <a:lnTo>
                    <a:pt x="786" y="890"/>
                  </a:lnTo>
                  <a:lnTo>
                    <a:pt x="786" y="991"/>
                  </a:lnTo>
                  <a:lnTo>
                    <a:pt x="786" y="1080"/>
                  </a:lnTo>
                  <a:lnTo>
                    <a:pt x="788" y="1148"/>
                  </a:lnTo>
                  <a:lnTo>
                    <a:pt x="788" y="1184"/>
                  </a:lnTo>
                  <a:lnTo>
                    <a:pt x="790" y="1201"/>
                  </a:lnTo>
                  <a:lnTo>
                    <a:pt x="776" y="1229"/>
                  </a:lnTo>
                  <a:lnTo>
                    <a:pt x="722" y="1238"/>
                  </a:lnTo>
                  <a:lnTo>
                    <a:pt x="666" y="1238"/>
                  </a:lnTo>
                  <a:lnTo>
                    <a:pt x="544" y="1238"/>
                  </a:lnTo>
                  <a:lnTo>
                    <a:pt x="423" y="1238"/>
                  </a:lnTo>
                  <a:lnTo>
                    <a:pt x="369" y="1238"/>
                  </a:lnTo>
                  <a:lnTo>
                    <a:pt x="78" y="1113"/>
                  </a:lnTo>
                  <a:close/>
                </a:path>
              </a:pathLst>
            </a:custGeom>
            <a:solidFill>
              <a:srgbClr val="FFA9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7" name="Freeform 58"/>
            <p:cNvSpPr>
              <a:spLocks/>
            </p:cNvSpPr>
            <p:nvPr/>
          </p:nvSpPr>
          <p:spPr bwMode="auto">
            <a:xfrm>
              <a:off x="19222" y="2738"/>
              <a:ext cx="166" cy="170"/>
            </a:xfrm>
            <a:custGeom>
              <a:avLst/>
              <a:gdLst>
                <a:gd name="T0" fmla="*/ 0 w 336"/>
                <a:gd name="T1" fmla="*/ 0 h 343"/>
                <a:gd name="T2" fmla="*/ 0 w 336"/>
                <a:gd name="T3" fmla="*/ 0 h 343"/>
                <a:gd name="T4" fmla="*/ 0 w 336"/>
                <a:gd name="T5" fmla="*/ 0 h 343"/>
                <a:gd name="T6" fmla="*/ 0 w 336"/>
                <a:gd name="T7" fmla="*/ 0 h 343"/>
                <a:gd name="T8" fmla="*/ 0 w 336"/>
                <a:gd name="T9" fmla="*/ 0 h 343"/>
                <a:gd name="T10" fmla="*/ 0 w 336"/>
                <a:gd name="T11" fmla="*/ 0 h 343"/>
                <a:gd name="T12" fmla="*/ 0 w 336"/>
                <a:gd name="T13" fmla="*/ 0 h 343"/>
                <a:gd name="T14" fmla="*/ 0 w 336"/>
                <a:gd name="T15" fmla="*/ 0 h 343"/>
                <a:gd name="T16" fmla="*/ 0 w 336"/>
                <a:gd name="T17" fmla="*/ 0 h 343"/>
                <a:gd name="T18" fmla="*/ 0 w 336"/>
                <a:gd name="T19" fmla="*/ 0 h 343"/>
                <a:gd name="T20" fmla="*/ 0 w 336"/>
                <a:gd name="T21" fmla="*/ 0 h 343"/>
                <a:gd name="T22" fmla="*/ 0 w 336"/>
                <a:gd name="T23" fmla="*/ 0 h 343"/>
                <a:gd name="T24" fmla="*/ 0 w 336"/>
                <a:gd name="T25" fmla="*/ 0 h 343"/>
                <a:gd name="T26" fmla="*/ 0 w 336"/>
                <a:gd name="T27" fmla="*/ 0 h 343"/>
                <a:gd name="T28" fmla="*/ 0 w 336"/>
                <a:gd name="T29" fmla="*/ 0 h 343"/>
                <a:gd name="T30" fmla="*/ 0 w 336"/>
                <a:gd name="T31" fmla="*/ 0 h 343"/>
                <a:gd name="T32" fmla="*/ 0 w 336"/>
                <a:gd name="T33" fmla="*/ 0 h 343"/>
                <a:gd name="T34" fmla="*/ 0 w 336"/>
                <a:gd name="T35" fmla="*/ 0 h 343"/>
                <a:gd name="T36" fmla="*/ 0 w 336"/>
                <a:gd name="T37" fmla="*/ 0 h 343"/>
                <a:gd name="T38" fmla="*/ 0 w 336"/>
                <a:gd name="T39" fmla="*/ 0 h 343"/>
                <a:gd name="T40" fmla="*/ 0 w 336"/>
                <a:gd name="T41" fmla="*/ 0 h 343"/>
                <a:gd name="T42" fmla="*/ 0 w 336"/>
                <a:gd name="T43" fmla="*/ 0 h 34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36" h="343">
                  <a:moveTo>
                    <a:pt x="333" y="343"/>
                  </a:moveTo>
                  <a:lnTo>
                    <a:pt x="336" y="325"/>
                  </a:lnTo>
                  <a:lnTo>
                    <a:pt x="308" y="292"/>
                  </a:lnTo>
                  <a:lnTo>
                    <a:pt x="239" y="211"/>
                  </a:lnTo>
                  <a:lnTo>
                    <a:pt x="157" y="115"/>
                  </a:lnTo>
                  <a:lnTo>
                    <a:pt x="89" y="35"/>
                  </a:lnTo>
                  <a:lnTo>
                    <a:pt x="60" y="0"/>
                  </a:lnTo>
                  <a:lnTo>
                    <a:pt x="30" y="37"/>
                  </a:lnTo>
                  <a:lnTo>
                    <a:pt x="4" y="104"/>
                  </a:lnTo>
                  <a:lnTo>
                    <a:pt x="0" y="191"/>
                  </a:lnTo>
                  <a:lnTo>
                    <a:pt x="39" y="285"/>
                  </a:lnTo>
                  <a:lnTo>
                    <a:pt x="60" y="303"/>
                  </a:lnTo>
                  <a:lnTo>
                    <a:pt x="119" y="332"/>
                  </a:lnTo>
                  <a:lnTo>
                    <a:pt x="211" y="343"/>
                  </a:lnTo>
                  <a:lnTo>
                    <a:pt x="242" y="343"/>
                  </a:lnTo>
                  <a:lnTo>
                    <a:pt x="301" y="343"/>
                  </a:lnTo>
                  <a:lnTo>
                    <a:pt x="333" y="3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8" name="Freeform 59"/>
            <p:cNvSpPr>
              <a:spLocks/>
            </p:cNvSpPr>
            <p:nvPr/>
          </p:nvSpPr>
          <p:spPr bwMode="auto">
            <a:xfrm>
              <a:off x="19538" y="1036"/>
              <a:ext cx="393" cy="1982"/>
            </a:xfrm>
            <a:custGeom>
              <a:avLst/>
              <a:gdLst>
                <a:gd name="T0" fmla="*/ 0 w 785"/>
                <a:gd name="T1" fmla="*/ 0 h 3959"/>
                <a:gd name="T2" fmla="*/ 0 w 785"/>
                <a:gd name="T3" fmla="*/ 1 h 3959"/>
                <a:gd name="T4" fmla="*/ 1 w 785"/>
                <a:gd name="T5" fmla="*/ 1 h 3959"/>
                <a:gd name="T6" fmla="*/ 1 w 785"/>
                <a:gd name="T7" fmla="*/ 1 h 3959"/>
                <a:gd name="T8" fmla="*/ 1 w 785"/>
                <a:gd name="T9" fmla="*/ 1 h 3959"/>
                <a:gd name="T10" fmla="*/ 1 w 785"/>
                <a:gd name="T11" fmla="*/ 1 h 3959"/>
                <a:gd name="T12" fmla="*/ 1 w 785"/>
                <a:gd name="T13" fmla="*/ 1 h 3959"/>
                <a:gd name="T14" fmla="*/ 1 w 785"/>
                <a:gd name="T15" fmla="*/ 1 h 3959"/>
                <a:gd name="T16" fmla="*/ 1 w 785"/>
                <a:gd name="T17" fmla="*/ 1 h 3959"/>
                <a:gd name="T18" fmla="*/ 1 w 785"/>
                <a:gd name="T19" fmla="*/ 1 h 3959"/>
                <a:gd name="T20" fmla="*/ 1 w 785"/>
                <a:gd name="T21" fmla="*/ 1 h 3959"/>
                <a:gd name="T22" fmla="*/ 1 w 785"/>
                <a:gd name="T23" fmla="*/ 1 h 3959"/>
                <a:gd name="T24" fmla="*/ 1 w 785"/>
                <a:gd name="T25" fmla="*/ 1 h 3959"/>
                <a:gd name="T26" fmla="*/ 1 w 785"/>
                <a:gd name="T27" fmla="*/ 1 h 3959"/>
                <a:gd name="T28" fmla="*/ 1 w 785"/>
                <a:gd name="T29" fmla="*/ 1 h 3959"/>
                <a:gd name="T30" fmla="*/ 1 w 785"/>
                <a:gd name="T31" fmla="*/ 0 h 3959"/>
                <a:gd name="T32" fmla="*/ 0 w 785"/>
                <a:gd name="T33" fmla="*/ 0 h 395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85" h="3959">
                  <a:moveTo>
                    <a:pt x="0" y="0"/>
                  </a:moveTo>
                  <a:lnTo>
                    <a:pt x="0" y="3959"/>
                  </a:lnTo>
                  <a:lnTo>
                    <a:pt x="49" y="3959"/>
                  </a:lnTo>
                  <a:lnTo>
                    <a:pt x="49" y="2454"/>
                  </a:lnTo>
                  <a:lnTo>
                    <a:pt x="696" y="2454"/>
                  </a:lnTo>
                  <a:lnTo>
                    <a:pt x="696" y="2720"/>
                  </a:lnTo>
                  <a:lnTo>
                    <a:pt x="369" y="2720"/>
                  </a:lnTo>
                  <a:lnTo>
                    <a:pt x="369" y="3056"/>
                  </a:lnTo>
                  <a:lnTo>
                    <a:pt x="696" y="3056"/>
                  </a:lnTo>
                  <a:lnTo>
                    <a:pt x="696" y="3322"/>
                  </a:lnTo>
                  <a:lnTo>
                    <a:pt x="369" y="3322"/>
                  </a:lnTo>
                  <a:lnTo>
                    <a:pt x="369" y="3684"/>
                  </a:lnTo>
                  <a:lnTo>
                    <a:pt x="696" y="3684"/>
                  </a:lnTo>
                  <a:lnTo>
                    <a:pt x="696" y="3945"/>
                  </a:lnTo>
                  <a:lnTo>
                    <a:pt x="785" y="3945"/>
                  </a:lnTo>
                  <a:lnTo>
                    <a:pt x="785" y="0"/>
                  </a:lnTo>
                  <a:lnTo>
                    <a:pt x="0" y="0"/>
                  </a:lnTo>
                  <a:close/>
                </a:path>
              </a:pathLst>
            </a:custGeom>
            <a:solidFill>
              <a:srgbClr val="0079B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9" name="Freeform 60"/>
            <p:cNvSpPr>
              <a:spLocks/>
            </p:cNvSpPr>
            <p:nvPr/>
          </p:nvSpPr>
          <p:spPr bwMode="auto">
            <a:xfrm>
              <a:off x="18421" y="2398"/>
              <a:ext cx="77" cy="219"/>
            </a:xfrm>
            <a:custGeom>
              <a:avLst/>
              <a:gdLst>
                <a:gd name="T0" fmla="*/ 0 w 152"/>
                <a:gd name="T1" fmla="*/ 0 h 435"/>
                <a:gd name="T2" fmla="*/ 0 w 152"/>
                <a:gd name="T3" fmla="*/ 1 h 435"/>
                <a:gd name="T4" fmla="*/ 0 w 152"/>
                <a:gd name="T5" fmla="*/ 1 h 435"/>
                <a:gd name="T6" fmla="*/ 0 w 152"/>
                <a:gd name="T7" fmla="*/ 1 h 435"/>
                <a:gd name="T8" fmla="*/ 0 w 152"/>
                <a:gd name="T9" fmla="*/ 1 h 435"/>
                <a:gd name="T10" fmla="*/ 0 w 152"/>
                <a:gd name="T11" fmla="*/ 1 h 435"/>
                <a:gd name="T12" fmla="*/ 0 w 152"/>
                <a:gd name="T13" fmla="*/ 1 h 435"/>
                <a:gd name="T14" fmla="*/ 0 w 152"/>
                <a:gd name="T15" fmla="*/ 1 h 435"/>
                <a:gd name="T16" fmla="*/ 1 w 152"/>
                <a:gd name="T17" fmla="*/ 1 h 435"/>
                <a:gd name="T18" fmla="*/ 1 w 152"/>
                <a:gd name="T19" fmla="*/ 1 h 435"/>
                <a:gd name="T20" fmla="*/ 1 w 152"/>
                <a:gd name="T21" fmla="*/ 1 h 435"/>
                <a:gd name="T22" fmla="*/ 1 w 152"/>
                <a:gd name="T23" fmla="*/ 1 h 435"/>
                <a:gd name="T24" fmla="*/ 1 w 152"/>
                <a:gd name="T25" fmla="*/ 1 h 435"/>
                <a:gd name="T26" fmla="*/ 1 w 152"/>
                <a:gd name="T27" fmla="*/ 1 h 435"/>
                <a:gd name="T28" fmla="*/ 1 w 152"/>
                <a:gd name="T29" fmla="*/ 1 h 435"/>
                <a:gd name="T30" fmla="*/ 1 w 152"/>
                <a:gd name="T31" fmla="*/ 1 h 435"/>
                <a:gd name="T32" fmla="*/ 1 w 152"/>
                <a:gd name="T33" fmla="*/ 1 h 435"/>
                <a:gd name="T34" fmla="*/ 1 w 152"/>
                <a:gd name="T35" fmla="*/ 1 h 435"/>
                <a:gd name="T36" fmla="*/ 0 w 152"/>
                <a:gd name="T37" fmla="*/ 0 h 435"/>
                <a:gd name="T38" fmla="*/ 0 w 152"/>
                <a:gd name="T39" fmla="*/ 0 h 43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52" h="435">
                  <a:moveTo>
                    <a:pt x="0" y="0"/>
                  </a:moveTo>
                  <a:lnTo>
                    <a:pt x="0" y="34"/>
                  </a:lnTo>
                  <a:lnTo>
                    <a:pt x="0" y="114"/>
                  </a:lnTo>
                  <a:lnTo>
                    <a:pt x="0" y="218"/>
                  </a:lnTo>
                  <a:lnTo>
                    <a:pt x="0" y="322"/>
                  </a:lnTo>
                  <a:lnTo>
                    <a:pt x="0" y="402"/>
                  </a:lnTo>
                  <a:lnTo>
                    <a:pt x="0" y="435"/>
                  </a:lnTo>
                  <a:lnTo>
                    <a:pt x="75" y="423"/>
                  </a:lnTo>
                  <a:lnTo>
                    <a:pt x="124" y="371"/>
                  </a:lnTo>
                  <a:lnTo>
                    <a:pt x="146" y="298"/>
                  </a:lnTo>
                  <a:lnTo>
                    <a:pt x="152" y="221"/>
                  </a:lnTo>
                  <a:lnTo>
                    <a:pt x="150" y="157"/>
                  </a:lnTo>
                  <a:lnTo>
                    <a:pt x="143" y="110"/>
                  </a:lnTo>
                  <a:lnTo>
                    <a:pt x="126" y="63"/>
                  </a:lnTo>
                  <a:lnTo>
                    <a:pt x="80" y="14"/>
                  </a:lnTo>
                  <a:lnTo>
                    <a:pt x="0" y="0"/>
                  </a:lnTo>
                  <a:close/>
                </a:path>
              </a:pathLst>
            </a:custGeom>
            <a:solidFill>
              <a:srgbClr val="0079B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10" name="Freeform 61"/>
            <p:cNvSpPr>
              <a:spLocks/>
            </p:cNvSpPr>
            <p:nvPr/>
          </p:nvSpPr>
          <p:spPr bwMode="auto">
            <a:xfrm>
              <a:off x="18223" y="1036"/>
              <a:ext cx="1307" cy="1982"/>
            </a:xfrm>
            <a:custGeom>
              <a:avLst/>
              <a:gdLst>
                <a:gd name="T0" fmla="*/ 0 w 2616"/>
                <a:gd name="T1" fmla="*/ 0 h 3962"/>
                <a:gd name="T2" fmla="*/ 0 w 2616"/>
                <a:gd name="T3" fmla="*/ 1 h 3962"/>
                <a:gd name="T4" fmla="*/ 0 w 2616"/>
                <a:gd name="T5" fmla="*/ 1 h 3962"/>
                <a:gd name="T6" fmla="*/ 0 w 2616"/>
                <a:gd name="T7" fmla="*/ 1 h 3962"/>
                <a:gd name="T8" fmla="*/ 0 w 2616"/>
                <a:gd name="T9" fmla="*/ 1 h 3962"/>
                <a:gd name="T10" fmla="*/ 0 w 2616"/>
                <a:gd name="T11" fmla="*/ 1 h 3962"/>
                <a:gd name="T12" fmla="*/ 0 w 2616"/>
                <a:gd name="T13" fmla="*/ 1 h 3962"/>
                <a:gd name="T14" fmla="*/ 0 w 2616"/>
                <a:gd name="T15" fmla="*/ 1 h 3962"/>
                <a:gd name="T16" fmla="*/ 0 w 2616"/>
                <a:gd name="T17" fmla="*/ 1 h 3962"/>
                <a:gd name="T18" fmla="*/ 0 w 2616"/>
                <a:gd name="T19" fmla="*/ 1 h 3962"/>
                <a:gd name="T20" fmla="*/ 0 w 2616"/>
                <a:gd name="T21" fmla="*/ 1 h 3962"/>
                <a:gd name="T22" fmla="*/ 0 w 2616"/>
                <a:gd name="T23" fmla="*/ 1 h 3962"/>
                <a:gd name="T24" fmla="*/ 0 w 2616"/>
                <a:gd name="T25" fmla="*/ 1 h 3962"/>
                <a:gd name="T26" fmla="*/ 0 w 2616"/>
                <a:gd name="T27" fmla="*/ 1 h 3962"/>
                <a:gd name="T28" fmla="*/ 0 w 2616"/>
                <a:gd name="T29" fmla="*/ 1 h 3962"/>
                <a:gd name="T30" fmla="*/ 0 w 2616"/>
                <a:gd name="T31" fmla="*/ 1 h 3962"/>
                <a:gd name="T32" fmla="*/ 0 w 2616"/>
                <a:gd name="T33" fmla="*/ 1 h 3962"/>
                <a:gd name="T34" fmla="*/ 0 w 2616"/>
                <a:gd name="T35" fmla="*/ 1 h 3962"/>
                <a:gd name="T36" fmla="*/ 0 w 2616"/>
                <a:gd name="T37" fmla="*/ 1 h 3962"/>
                <a:gd name="T38" fmla="*/ 0 w 2616"/>
                <a:gd name="T39" fmla="*/ 1 h 3962"/>
                <a:gd name="T40" fmla="*/ 0 w 2616"/>
                <a:gd name="T41" fmla="*/ 1 h 3962"/>
                <a:gd name="T42" fmla="*/ 0 w 2616"/>
                <a:gd name="T43" fmla="*/ 1 h 3962"/>
                <a:gd name="T44" fmla="*/ 0 w 2616"/>
                <a:gd name="T45" fmla="*/ 1 h 3962"/>
                <a:gd name="T46" fmla="*/ 0 w 2616"/>
                <a:gd name="T47" fmla="*/ 1 h 3962"/>
                <a:gd name="T48" fmla="*/ 0 w 2616"/>
                <a:gd name="T49" fmla="*/ 1 h 3962"/>
                <a:gd name="T50" fmla="*/ 0 w 2616"/>
                <a:gd name="T51" fmla="*/ 1 h 3962"/>
                <a:gd name="T52" fmla="*/ 0 w 2616"/>
                <a:gd name="T53" fmla="*/ 1 h 3962"/>
                <a:gd name="T54" fmla="*/ 0 w 2616"/>
                <a:gd name="T55" fmla="*/ 1 h 3962"/>
                <a:gd name="T56" fmla="*/ 0 w 2616"/>
                <a:gd name="T57" fmla="*/ 1 h 3962"/>
                <a:gd name="T58" fmla="*/ 0 w 2616"/>
                <a:gd name="T59" fmla="*/ 1 h 3962"/>
                <a:gd name="T60" fmla="*/ 0 w 2616"/>
                <a:gd name="T61" fmla="*/ 1 h 3962"/>
                <a:gd name="T62" fmla="*/ 0 w 2616"/>
                <a:gd name="T63" fmla="*/ 1 h 3962"/>
                <a:gd name="T64" fmla="*/ 0 w 2616"/>
                <a:gd name="T65" fmla="*/ 1 h 3962"/>
                <a:gd name="T66" fmla="*/ 0 w 2616"/>
                <a:gd name="T67" fmla="*/ 1 h 3962"/>
                <a:gd name="T68" fmla="*/ 0 w 2616"/>
                <a:gd name="T69" fmla="*/ 1 h 3962"/>
                <a:gd name="T70" fmla="*/ 0 w 2616"/>
                <a:gd name="T71" fmla="*/ 1 h 3962"/>
                <a:gd name="T72" fmla="*/ 0 w 2616"/>
                <a:gd name="T73" fmla="*/ 1 h 3962"/>
                <a:gd name="T74" fmla="*/ 0 w 2616"/>
                <a:gd name="T75" fmla="*/ 1 h 3962"/>
                <a:gd name="T76" fmla="*/ 0 w 2616"/>
                <a:gd name="T77" fmla="*/ 1 h 3962"/>
                <a:gd name="T78" fmla="*/ 0 w 2616"/>
                <a:gd name="T79" fmla="*/ 1 h 3962"/>
                <a:gd name="T80" fmla="*/ 0 w 2616"/>
                <a:gd name="T81" fmla="*/ 1 h 3962"/>
                <a:gd name="T82" fmla="*/ 0 w 2616"/>
                <a:gd name="T83" fmla="*/ 1 h 3962"/>
                <a:gd name="T84" fmla="*/ 0 w 2616"/>
                <a:gd name="T85" fmla="*/ 1 h 396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616" h="3962">
                  <a:moveTo>
                    <a:pt x="1638" y="3482"/>
                  </a:moveTo>
                  <a:lnTo>
                    <a:pt x="2616" y="0"/>
                  </a:lnTo>
                  <a:lnTo>
                    <a:pt x="3" y="0"/>
                  </a:lnTo>
                  <a:lnTo>
                    <a:pt x="0" y="3962"/>
                  </a:lnTo>
                  <a:lnTo>
                    <a:pt x="96" y="3962"/>
                  </a:lnTo>
                  <a:lnTo>
                    <a:pt x="96" y="2447"/>
                  </a:lnTo>
                  <a:lnTo>
                    <a:pt x="405" y="2447"/>
                  </a:lnTo>
                  <a:lnTo>
                    <a:pt x="421" y="2447"/>
                  </a:lnTo>
                  <a:lnTo>
                    <a:pt x="466" y="2449"/>
                  </a:lnTo>
                  <a:lnTo>
                    <a:pt x="529" y="2458"/>
                  </a:lnTo>
                  <a:lnTo>
                    <a:pt x="602" y="2477"/>
                  </a:lnTo>
                  <a:lnTo>
                    <a:pt x="678" y="2513"/>
                  </a:lnTo>
                  <a:lnTo>
                    <a:pt x="748" y="2573"/>
                  </a:lnTo>
                  <a:lnTo>
                    <a:pt x="804" y="2656"/>
                  </a:lnTo>
                  <a:lnTo>
                    <a:pt x="828" y="2719"/>
                  </a:lnTo>
                  <a:lnTo>
                    <a:pt x="842" y="2790"/>
                  </a:lnTo>
                  <a:lnTo>
                    <a:pt x="850" y="2898"/>
                  </a:lnTo>
                  <a:lnTo>
                    <a:pt x="850" y="3002"/>
                  </a:lnTo>
                  <a:lnTo>
                    <a:pt x="842" y="3098"/>
                  </a:lnTo>
                  <a:lnTo>
                    <a:pt x="828" y="3171"/>
                  </a:lnTo>
                  <a:lnTo>
                    <a:pt x="817" y="3206"/>
                  </a:lnTo>
                  <a:lnTo>
                    <a:pt x="805" y="3228"/>
                  </a:lnTo>
                  <a:lnTo>
                    <a:pt x="779" y="3270"/>
                  </a:lnTo>
                  <a:lnTo>
                    <a:pt x="736" y="3322"/>
                  </a:lnTo>
                  <a:lnTo>
                    <a:pt x="675" y="3373"/>
                  </a:lnTo>
                  <a:lnTo>
                    <a:pt x="597" y="3408"/>
                  </a:lnTo>
                  <a:lnTo>
                    <a:pt x="496" y="3418"/>
                  </a:lnTo>
                  <a:lnTo>
                    <a:pt x="470" y="3418"/>
                  </a:lnTo>
                  <a:lnTo>
                    <a:pt x="421" y="3416"/>
                  </a:lnTo>
                  <a:lnTo>
                    <a:pt x="395" y="3414"/>
                  </a:lnTo>
                  <a:lnTo>
                    <a:pt x="395" y="3948"/>
                  </a:lnTo>
                  <a:lnTo>
                    <a:pt x="1117" y="3948"/>
                  </a:lnTo>
                  <a:lnTo>
                    <a:pt x="1104" y="3945"/>
                  </a:lnTo>
                  <a:lnTo>
                    <a:pt x="1073" y="3931"/>
                  </a:lnTo>
                  <a:lnTo>
                    <a:pt x="1031" y="3907"/>
                  </a:lnTo>
                  <a:lnTo>
                    <a:pt x="984" y="3867"/>
                  </a:lnTo>
                  <a:lnTo>
                    <a:pt x="943" y="3808"/>
                  </a:lnTo>
                  <a:lnTo>
                    <a:pt x="911" y="3728"/>
                  </a:lnTo>
                  <a:lnTo>
                    <a:pt x="899" y="3623"/>
                  </a:lnTo>
                  <a:lnTo>
                    <a:pt x="899" y="3609"/>
                  </a:lnTo>
                  <a:lnTo>
                    <a:pt x="899" y="3569"/>
                  </a:lnTo>
                  <a:lnTo>
                    <a:pt x="899" y="3507"/>
                  </a:lnTo>
                  <a:lnTo>
                    <a:pt x="899" y="3428"/>
                  </a:lnTo>
                  <a:lnTo>
                    <a:pt x="899" y="3340"/>
                  </a:lnTo>
                  <a:lnTo>
                    <a:pt x="899" y="3242"/>
                  </a:lnTo>
                  <a:lnTo>
                    <a:pt x="899" y="3143"/>
                  </a:lnTo>
                  <a:lnTo>
                    <a:pt x="899" y="3046"/>
                  </a:lnTo>
                  <a:lnTo>
                    <a:pt x="899" y="2957"/>
                  </a:lnTo>
                  <a:lnTo>
                    <a:pt x="899" y="2879"/>
                  </a:lnTo>
                  <a:lnTo>
                    <a:pt x="899" y="2816"/>
                  </a:lnTo>
                  <a:lnTo>
                    <a:pt x="899" y="2776"/>
                  </a:lnTo>
                  <a:lnTo>
                    <a:pt x="899" y="2762"/>
                  </a:lnTo>
                  <a:lnTo>
                    <a:pt x="897" y="2747"/>
                  </a:lnTo>
                  <a:lnTo>
                    <a:pt x="899" y="2708"/>
                  </a:lnTo>
                  <a:lnTo>
                    <a:pt x="908" y="2654"/>
                  </a:lnTo>
                  <a:lnTo>
                    <a:pt x="929" y="2593"/>
                  </a:lnTo>
                  <a:lnTo>
                    <a:pt x="969" y="2531"/>
                  </a:lnTo>
                  <a:lnTo>
                    <a:pt x="1033" y="2477"/>
                  </a:lnTo>
                  <a:lnTo>
                    <a:pt x="1127" y="2440"/>
                  </a:lnTo>
                  <a:lnTo>
                    <a:pt x="1139" y="2437"/>
                  </a:lnTo>
                  <a:lnTo>
                    <a:pt x="1172" y="2428"/>
                  </a:lnTo>
                  <a:lnTo>
                    <a:pt x="1223" y="2421"/>
                  </a:lnTo>
                  <a:lnTo>
                    <a:pt x="1285" y="2418"/>
                  </a:lnTo>
                  <a:lnTo>
                    <a:pt x="1355" y="2425"/>
                  </a:lnTo>
                  <a:lnTo>
                    <a:pt x="1426" y="2446"/>
                  </a:lnTo>
                  <a:lnTo>
                    <a:pt x="1494" y="2486"/>
                  </a:lnTo>
                  <a:lnTo>
                    <a:pt x="1557" y="2550"/>
                  </a:lnTo>
                  <a:lnTo>
                    <a:pt x="1565" y="2559"/>
                  </a:lnTo>
                  <a:lnTo>
                    <a:pt x="1588" y="2592"/>
                  </a:lnTo>
                  <a:lnTo>
                    <a:pt x="1612" y="2654"/>
                  </a:lnTo>
                  <a:lnTo>
                    <a:pt x="1628" y="2755"/>
                  </a:lnTo>
                  <a:lnTo>
                    <a:pt x="1624" y="2898"/>
                  </a:lnTo>
                  <a:lnTo>
                    <a:pt x="1550" y="2898"/>
                  </a:lnTo>
                  <a:lnTo>
                    <a:pt x="1411" y="2896"/>
                  </a:lnTo>
                  <a:lnTo>
                    <a:pt x="1334" y="2894"/>
                  </a:lnTo>
                  <a:lnTo>
                    <a:pt x="1334" y="2755"/>
                  </a:lnTo>
                  <a:lnTo>
                    <a:pt x="1331" y="2738"/>
                  </a:lnTo>
                  <a:lnTo>
                    <a:pt x="1311" y="2705"/>
                  </a:lnTo>
                  <a:lnTo>
                    <a:pt x="1266" y="2687"/>
                  </a:lnTo>
                  <a:lnTo>
                    <a:pt x="1221" y="2701"/>
                  </a:lnTo>
                  <a:lnTo>
                    <a:pt x="1204" y="2733"/>
                  </a:lnTo>
                  <a:lnTo>
                    <a:pt x="1200" y="2776"/>
                  </a:lnTo>
                  <a:lnTo>
                    <a:pt x="1200" y="2792"/>
                  </a:lnTo>
                  <a:lnTo>
                    <a:pt x="1200" y="2839"/>
                  </a:lnTo>
                  <a:lnTo>
                    <a:pt x="1200" y="2908"/>
                  </a:lnTo>
                  <a:lnTo>
                    <a:pt x="1200" y="2997"/>
                  </a:lnTo>
                  <a:lnTo>
                    <a:pt x="1200" y="3096"/>
                  </a:lnTo>
                  <a:lnTo>
                    <a:pt x="1200" y="3202"/>
                  </a:lnTo>
                  <a:lnTo>
                    <a:pt x="1200" y="3308"/>
                  </a:lnTo>
                  <a:lnTo>
                    <a:pt x="1200" y="3409"/>
                  </a:lnTo>
                  <a:lnTo>
                    <a:pt x="1200" y="3496"/>
                  </a:lnTo>
                  <a:lnTo>
                    <a:pt x="1200" y="3568"/>
                  </a:lnTo>
                  <a:lnTo>
                    <a:pt x="1200" y="3613"/>
                  </a:lnTo>
                  <a:lnTo>
                    <a:pt x="1200" y="3630"/>
                  </a:lnTo>
                  <a:lnTo>
                    <a:pt x="1202" y="3649"/>
                  </a:lnTo>
                  <a:lnTo>
                    <a:pt x="1216" y="3688"/>
                  </a:lnTo>
                  <a:lnTo>
                    <a:pt x="1263" y="3717"/>
                  </a:lnTo>
                  <a:lnTo>
                    <a:pt x="1303" y="3714"/>
                  </a:lnTo>
                  <a:lnTo>
                    <a:pt x="1336" y="3688"/>
                  </a:lnTo>
                  <a:lnTo>
                    <a:pt x="1350" y="3642"/>
                  </a:lnTo>
                  <a:lnTo>
                    <a:pt x="1350" y="3576"/>
                  </a:lnTo>
                  <a:lnTo>
                    <a:pt x="1350" y="3456"/>
                  </a:lnTo>
                  <a:lnTo>
                    <a:pt x="1350" y="3390"/>
                  </a:lnTo>
                  <a:lnTo>
                    <a:pt x="1268" y="3390"/>
                  </a:lnTo>
                  <a:lnTo>
                    <a:pt x="1268" y="3127"/>
                  </a:lnTo>
                  <a:lnTo>
                    <a:pt x="1638" y="3127"/>
                  </a:lnTo>
                  <a:lnTo>
                    <a:pt x="1638" y="3482"/>
                  </a:lnTo>
                  <a:lnTo>
                    <a:pt x="1649" y="3482"/>
                  </a:lnTo>
                  <a:lnTo>
                    <a:pt x="1638" y="3482"/>
                  </a:lnTo>
                  <a:close/>
                </a:path>
              </a:pathLst>
            </a:custGeom>
            <a:solidFill>
              <a:srgbClr val="0079B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11" name="Freeform 62"/>
            <p:cNvSpPr>
              <a:spLocks noEditPoints="1"/>
            </p:cNvSpPr>
            <p:nvPr/>
          </p:nvSpPr>
          <p:spPr bwMode="auto">
            <a:xfrm>
              <a:off x="19995" y="1044"/>
              <a:ext cx="231" cy="231"/>
            </a:xfrm>
            <a:custGeom>
              <a:avLst/>
              <a:gdLst>
                <a:gd name="T0" fmla="*/ 1 w 461"/>
                <a:gd name="T1" fmla="*/ 1 h 460"/>
                <a:gd name="T2" fmla="*/ 1 w 461"/>
                <a:gd name="T3" fmla="*/ 1 h 460"/>
                <a:gd name="T4" fmla="*/ 1 w 461"/>
                <a:gd name="T5" fmla="*/ 1 h 460"/>
                <a:gd name="T6" fmla="*/ 1 w 461"/>
                <a:gd name="T7" fmla="*/ 1 h 460"/>
                <a:gd name="T8" fmla="*/ 1 w 461"/>
                <a:gd name="T9" fmla="*/ 1 h 460"/>
                <a:gd name="T10" fmla="*/ 1 w 461"/>
                <a:gd name="T11" fmla="*/ 1 h 460"/>
                <a:gd name="T12" fmla="*/ 1 w 461"/>
                <a:gd name="T13" fmla="*/ 1 h 460"/>
                <a:gd name="T14" fmla="*/ 1 w 461"/>
                <a:gd name="T15" fmla="*/ 1 h 460"/>
                <a:gd name="T16" fmla="*/ 1 w 461"/>
                <a:gd name="T17" fmla="*/ 1 h 460"/>
                <a:gd name="T18" fmla="*/ 1 w 461"/>
                <a:gd name="T19" fmla="*/ 1 h 460"/>
                <a:gd name="T20" fmla="*/ 0 w 461"/>
                <a:gd name="T21" fmla="*/ 1 h 460"/>
                <a:gd name="T22" fmla="*/ 1 w 461"/>
                <a:gd name="T23" fmla="*/ 1 h 460"/>
                <a:gd name="T24" fmla="*/ 1 w 461"/>
                <a:gd name="T25" fmla="*/ 1 h 460"/>
                <a:gd name="T26" fmla="*/ 1 w 461"/>
                <a:gd name="T27" fmla="*/ 1 h 460"/>
                <a:gd name="T28" fmla="*/ 1 w 461"/>
                <a:gd name="T29" fmla="*/ 1 h 460"/>
                <a:gd name="T30" fmla="*/ 1 w 461"/>
                <a:gd name="T31" fmla="*/ 1 h 460"/>
                <a:gd name="T32" fmla="*/ 1 w 461"/>
                <a:gd name="T33" fmla="*/ 1 h 460"/>
                <a:gd name="T34" fmla="*/ 1 w 461"/>
                <a:gd name="T35" fmla="*/ 1 h 460"/>
                <a:gd name="T36" fmla="*/ 1 w 461"/>
                <a:gd name="T37" fmla="*/ 1 h 460"/>
                <a:gd name="T38" fmla="*/ 1 w 461"/>
                <a:gd name="T39" fmla="*/ 0 h 460"/>
                <a:gd name="T40" fmla="*/ 1 w 461"/>
                <a:gd name="T41" fmla="*/ 1 h 460"/>
                <a:gd name="T42" fmla="*/ 1 w 461"/>
                <a:gd name="T43" fmla="*/ 1 h 460"/>
                <a:gd name="T44" fmla="*/ 0 w 461"/>
                <a:gd name="T45" fmla="*/ 1 h 460"/>
                <a:gd name="T46" fmla="*/ 1 w 461"/>
                <a:gd name="T47" fmla="*/ 1 h 460"/>
                <a:gd name="T48" fmla="*/ 1 w 461"/>
                <a:gd name="T49" fmla="*/ 1 h 460"/>
                <a:gd name="T50" fmla="*/ 1 w 461"/>
                <a:gd name="T51" fmla="*/ 1 h 460"/>
                <a:gd name="T52" fmla="*/ 1 w 461"/>
                <a:gd name="T53" fmla="*/ 1 h 460"/>
                <a:gd name="T54" fmla="*/ 1 w 461"/>
                <a:gd name="T55" fmla="*/ 1 h 460"/>
                <a:gd name="T56" fmla="*/ 1 w 461"/>
                <a:gd name="T57" fmla="*/ 1 h 460"/>
                <a:gd name="T58" fmla="*/ 1 w 461"/>
                <a:gd name="T59" fmla="*/ 1 h 460"/>
                <a:gd name="T60" fmla="*/ 1 w 461"/>
                <a:gd name="T61" fmla="*/ 1 h 460"/>
                <a:gd name="T62" fmla="*/ 1 w 461"/>
                <a:gd name="T63" fmla="*/ 1 h 460"/>
                <a:gd name="T64" fmla="*/ 1 w 461"/>
                <a:gd name="T65" fmla="*/ 1 h 460"/>
                <a:gd name="T66" fmla="*/ 1 w 461"/>
                <a:gd name="T67" fmla="*/ 1 h 460"/>
                <a:gd name="T68" fmla="*/ 1 w 461"/>
                <a:gd name="T69" fmla="*/ 1 h 460"/>
                <a:gd name="T70" fmla="*/ 1 w 461"/>
                <a:gd name="T71" fmla="*/ 1 h 460"/>
                <a:gd name="T72" fmla="*/ 1 w 461"/>
                <a:gd name="T73" fmla="*/ 1 h 460"/>
                <a:gd name="T74" fmla="*/ 1 w 461"/>
                <a:gd name="T75" fmla="*/ 1 h 460"/>
                <a:gd name="T76" fmla="*/ 1 w 461"/>
                <a:gd name="T77" fmla="*/ 1 h 460"/>
                <a:gd name="T78" fmla="*/ 1 w 461"/>
                <a:gd name="T79" fmla="*/ 1 h 460"/>
                <a:gd name="T80" fmla="*/ 1 w 461"/>
                <a:gd name="T81" fmla="*/ 1 h 460"/>
                <a:gd name="T82" fmla="*/ 1 w 461"/>
                <a:gd name="T83" fmla="*/ 1 h 460"/>
                <a:gd name="T84" fmla="*/ 1 w 461"/>
                <a:gd name="T85" fmla="*/ 1 h 460"/>
                <a:gd name="T86" fmla="*/ 1 w 461"/>
                <a:gd name="T87" fmla="*/ 1 h 46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61" h="460">
                  <a:moveTo>
                    <a:pt x="42" y="228"/>
                  </a:moveTo>
                  <a:lnTo>
                    <a:pt x="56" y="153"/>
                  </a:lnTo>
                  <a:lnTo>
                    <a:pt x="96" y="91"/>
                  </a:lnTo>
                  <a:lnTo>
                    <a:pt x="157" y="49"/>
                  </a:lnTo>
                  <a:lnTo>
                    <a:pt x="231" y="35"/>
                  </a:lnTo>
                  <a:lnTo>
                    <a:pt x="306" y="49"/>
                  </a:lnTo>
                  <a:lnTo>
                    <a:pt x="365" y="91"/>
                  </a:lnTo>
                  <a:lnTo>
                    <a:pt x="405" y="153"/>
                  </a:lnTo>
                  <a:lnTo>
                    <a:pt x="419" y="228"/>
                  </a:lnTo>
                  <a:lnTo>
                    <a:pt x="405" y="306"/>
                  </a:lnTo>
                  <a:lnTo>
                    <a:pt x="365" y="369"/>
                  </a:lnTo>
                  <a:lnTo>
                    <a:pt x="306" y="411"/>
                  </a:lnTo>
                  <a:lnTo>
                    <a:pt x="231" y="425"/>
                  </a:lnTo>
                  <a:lnTo>
                    <a:pt x="157" y="411"/>
                  </a:lnTo>
                  <a:lnTo>
                    <a:pt x="96" y="369"/>
                  </a:lnTo>
                  <a:lnTo>
                    <a:pt x="56" y="306"/>
                  </a:lnTo>
                  <a:lnTo>
                    <a:pt x="42" y="228"/>
                  </a:lnTo>
                  <a:close/>
                  <a:moveTo>
                    <a:pt x="0" y="228"/>
                  </a:moveTo>
                  <a:lnTo>
                    <a:pt x="12" y="303"/>
                  </a:lnTo>
                  <a:lnTo>
                    <a:pt x="45" y="367"/>
                  </a:lnTo>
                  <a:lnTo>
                    <a:pt x="96" y="416"/>
                  </a:lnTo>
                  <a:lnTo>
                    <a:pt x="158" y="447"/>
                  </a:lnTo>
                  <a:lnTo>
                    <a:pt x="231" y="460"/>
                  </a:lnTo>
                  <a:lnTo>
                    <a:pt x="303" y="447"/>
                  </a:lnTo>
                  <a:lnTo>
                    <a:pt x="367" y="416"/>
                  </a:lnTo>
                  <a:lnTo>
                    <a:pt x="416" y="367"/>
                  </a:lnTo>
                  <a:lnTo>
                    <a:pt x="449" y="303"/>
                  </a:lnTo>
                  <a:lnTo>
                    <a:pt x="461" y="228"/>
                  </a:lnTo>
                  <a:lnTo>
                    <a:pt x="449" y="155"/>
                  </a:lnTo>
                  <a:lnTo>
                    <a:pt x="416" y="93"/>
                  </a:lnTo>
                  <a:lnTo>
                    <a:pt x="367" y="44"/>
                  </a:lnTo>
                  <a:lnTo>
                    <a:pt x="303" y="12"/>
                  </a:lnTo>
                  <a:lnTo>
                    <a:pt x="231" y="0"/>
                  </a:lnTo>
                  <a:lnTo>
                    <a:pt x="158" y="12"/>
                  </a:lnTo>
                  <a:lnTo>
                    <a:pt x="96" y="44"/>
                  </a:lnTo>
                  <a:lnTo>
                    <a:pt x="45" y="93"/>
                  </a:lnTo>
                  <a:lnTo>
                    <a:pt x="12" y="155"/>
                  </a:lnTo>
                  <a:lnTo>
                    <a:pt x="0" y="228"/>
                  </a:lnTo>
                  <a:close/>
                  <a:moveTo>
                    <a:pt x="141" y="364"/>
                  </a:moveTo>
                  <a:lnTo>
                    <a:pt x="183" y="364"/>
                  </a:lnTo>
                  <a:lnTo>
                    <a:pt x="183" y="247"/>
                  </a:lnTo>
                  <a:lnTo>
                    <a:pt x="228" y="247"/>
                  </a:lnTo>
                  <a:lnTo>
                    <a:pt x="301" y="364"/>
                  </a:lnTo>
                  <a:lnTo>
                    <a:pt x="346" y="364"/>
                  </a:lnTo>
                  <a:lnTo>
                    <a:pt x="325" y="333"/>
                  </a:lnTo>
                  <a:lnTo>
                    <a:pt x="289" y="275"/>
                  </a:lnTo>
                  <a:lnTo>
                    <a:pt x="270" y="244"/>
                  </a:lnTo>
                  <a:lnTo>
                    <a:pt x="304" y="235"/>
                  </a:lnTo>
                  <a:lnTo>
                    <a:pt x="331" y="213"/>
                  </a:lnTo>
                  <a:lnTo>
                    <a:pt x="339" y="173"/>
                  </a:lnTo>
                  <a:lnTo>
                    <a:pt x="329" y="131"/>
                  </a:lnTo>
                  <a:lnTo>
                    <a:pt x="298" y="105"/>
                  </a:lnTo>
                  <a:lnTo>
                    <a:pt x="245" y="96"/>
                  </a:lnTo>
                  <a:lnTo>
                    <a:pt x="219" y="96"/>
                  </a:lnTo>
                  <a:lnTo>
                    <a:pt x="169" y="96"/>
                  </a:lnTo>
                  <a:lnTo>
                    <a:pt x="141" y="96"/>
                  </a:lnTo>
                  <a:lnTo>
                    <a:pt x="141" y="364"/>
                  </a:lnTo>
                  <a:close/>
                  <a:moveTo>
                    <a:pt x="183" y="129"/>
                  </a:moveTo>
                  <a:lnTo>
                    <a:pt x="198" y="129"/>
                  </a:lnTo>
                  <a:lnTo>
                    <a:pt x="224" y="129"/>
                  </a:lnTo>
                  <a:lnTo>
                    <a:pt x="238" y="129"/>
                  </a:lnTo>
                  <a:lnTo>
                    <a:pt x="266" y="133"/>
                  </a:lnTo>
                  <a:lnTo>
                    <a:pt x="289" y="145"/>
                  </a:lnTo>
                  <a:lnTo>
                    <a:pt x="298" y="171"/>
                  </a:lnTo>
                  <a:lnTo>
                    <a:pt x="287" y="202"/>
                  </a:lnTo>
                  <a:lnTo>
                    <a:pt x="261" y="213"/>
                  </a:lnTo>
                  <a:lnTo>
                    <a:pt x="226" y="216"/>
                  </a:lnTo>
                  <a:lnTo>
                    <a:pt x="216" y="216"/>
                  </a:lnTo>
                  <a:lnTo>
                    <a:pt x="195" y="216"/>
                  </a:lnTo>
                  <a:lnTo>
                    <a:pt x="183" y="216"/>
                  </a:lnTo>
                  <a:lnTo>
                    <a:pt x="183" y="129"/>
                  </a:lnTo>
                  <a:close/>
                </a:path>
              </a:pathLst>
            </a:custGeom>
            <a:solidFill>
              <a:srgbClr val="0079B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grpSp>
      <p:sp>
        <p:nvSpPr>
          <p:cNvPr id="12" name="Line 2"/>
          <p:cNvSpPr>
            <a:spLocks noChangeShapeType="1"/>
          </p:cNvSpPr>
          <p:nvPr/>
        </p:nvSpPr>
        <p:spPr bwMode="auto">
          <a:xfrm>
            <a:off x="8" y="3429000"/>
            <a:ext cx="9140825" cy="0"/>
          </a:xfrm>
          <a:prstGeom prst="line">
            <a:avLst/>
          </a:prstGeom>
          <a:noFill/>
          <a:ln w="25400">
            <a:solidFill>
              <a:srgbClr val="FAA534"/>
            </a:solidFill>
            <a:round/>
            <a:headEnd/>
            <a:tailEnd/>
          </a:ln>
          <a:extLst>
            <a:ext uri="{909E8E84-426E-40DD-AFC4-6F175D3DCCD1}">
              <a14:hiddenFill xmlns:a14="http://schemas.microsoft.com/office/drawing/2010/main">
                <a:noFill/>
              </a14:hiddenFill>
            </a:ext>
          </a:extLst>
        </p:spPr>
        <p:txBody>
          <a:bodyPr wrap="none" lIns="91268" tIns="45634" rIns="91268" bIns="45634" anchor="ct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3151" name="Rectangle 79"/>
          <p:cNvSpPr>
            <a:spLocks noGrp="1" noChangeArrowheads="1"/>
          </p:cNvSpPr>
          <p:nvPr>
            <p:ph type="subTitle" idx="1"/>
          </p:nvPr>
        </p:nvSpPr>
        <p:spPr>
          <a:xfrm>
            <a:off x="2806700" y="4724400"/>
            <a:ext cx="5867400" cy="762000"/>
          </a:xfrm>
        </p:spPr>
        <p:txBody>
          <a:bodyPr lIns="228174"/>
          <a:lstStyle>
            <a:lvl1pPr algn="r">
              <a:defRPr b="0" cap="all" baseline="0">
                <a:solidFill>
                  <a:srgbClr val="006699"/>
                </a:solidFill>
              </a:defRPr>
            </a:lvl1pPr>
          </a:lstStyle>
          <a:p>
            <a:r>
              <a:rPr lang="en-US"/>
              <a:t>Click to edit Master subtitle style</a:t>
            </a:r>
          </a:p>
        </p:txBody>
      </p:sp>
      <p:sp>
        <p:nvSpPr>
          <p:cNvPr id="3074" name="Rectangle 2"/>
          <p:cNvSpPr>
            <a:spLocks noGrp="1" noChangeArrowheads="1"/>
          </p:cNvSpPr>
          <p:nvPr>
            <p:ph type="ctrTitle"/>
          </p:nvPr>
        </p:nvSpPr>
        <p:spPr>
          <a:xfrm>
            <a:off x="2790833" y="3505202"/>
            <a:ext cx="5895975" cy="1046440"/>
          </a:xfrm>
        </p:spPr>
        <p:txBody>
          <a:bodyPr lIns="228130" bIns="0" anchor="t">
            <a:spAutoFit/>
          </a:bodyPr>
          <a:lstStyle>
            <a:lvl1pPr algn="r">
              <a:defRPr sz="3400">
                <a:solidFill>
                  <a:srgbClr val="006699"/>
                </a:solidFill>
              </a:defRPr>
            </a:lvl1pPr>
          </a:lstStyle>
          <a:p>
            <a:r>
              <a:rPr lang="en-US"/>
              <a:t>Click to edit Master title style</a:t>
            </a:r>
          </a:p>
        </p:txBody>
      </p:sp>
    </p:spTree>
    <p:extLst>
      <p:ext uri="{BB962C8B-B14F-4D97-AF65-F5344CB8AC3E}">
        <p14:creationId xmlns:p14="http://schemas.microsoft.com/office/powerpoint/2010/main" val="270416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 preserve="1">
  <p:cSld name="Divider Slide">
    <p:spTree>
      <p:nvGrpSpPr>
        <p:cNvPr id="1" name=""/>
        <p:cNvGrpSpPr/>
        <p:nvPr/>
      </p:nvGrpSpPr>
      <p:grpSpPr>
        <a:xfrm>
          <a:off x="0" y="0"/>
          <a:ext cx="0" cy="0"/>
          <a:chOff x="0" y="0"/>
          <a:chExt cx="0" cy="0"/>
        </a:xfrm>
      </p:grpSpPr>
      <p:grpSp>
        <p:nvGrpSpPr>
          <p:cNvPr id="4" name="Group 55"/>
          <p:cNvGrpSpPr>
            <a:grpSpLocks/>
          </p:cNvGrpSpPr>
          <p:nvPr/>
        </p:nvGrpSpPr>
        <p:grpSpPr bwMode="auto">
          <a:xfrm>
            <a:off x="457221" y="2362200"/>
            <a:ext cx="817563" cy="838200"/>
            <a:chOff x="18142" y="955"/>
            <a:chExt cx="2084" cy="2140"/>
          </a:xfrm>
        </p:grpSpPr>
        <p:sp>
          <p:nvSpPr>
            <p:cNvPr id="5" name="Rectangle 56"/>
            <p:cNvSpPr>
              <a:spLocks noChangeArrowheads="1"/>
            </p:cNvSpPr>
            <p:nvPr/>
          </p:nvSpPr>
          <p:spPr bwMode="auto">
            <a:xfrm>
              <a:off x="18142" y="955"/>
              <a:ext cx="1870" cy="21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2689" eaLnBrk="0" fontAlgn="base" hangingPunct="0">
                <a:spcBef>
                  <a:spcPct val="0"/>
                </a:spcBef>
                <a:spcAft>
                  <a:spcPct val="0"/>
                </a:spcAft>
              </a:pPr>
              <a:endParaRPr lang="en-US" sz="1600">
                <a:solidFill>
                  <a:srgbClr val="333333"/>
                </a:solidFill>
                <a:ea typeface="Arial Unicode MS" pitchFamily="34" charset="-128"/>
                <a:cs typeface="Arial Unicode MS" pitchFamily="34" charset="-128"/>
              </a:endParaRPr>
            </a:p>
          </p:txBody>
        </p:sp>
        <p:sp>
          <p:nvSpPr>
            <p:cNvPr id="6" name="Freeform 57"/>
            <p:cNvSpPr>
              <a:spLocks/>
            </p:cNvSpPr>
            <p:nvPr/>
          </p:nvSpPr>
          <p:spPr bwMode="auto">
            <a:xfrm>
              <a:off x="19101" y="2390"/>
              <a:ext cx="397" cy="620"/>
            </a:xfrm>
            <a:custGeom>
              <a:avLst/>
              <a:gdLst>
                <a:gd name="T0" fmla="*/ 1 w 790"/>
                <a:gd name="T1" fmla="*/ 1 h 1238"/>
                <a:gd name="T2" fmla="*/ 0 w 790"/>
                <a:gd name="T3" fmla="*/ 1 h 1238"/>
                <a:gd name="T4" fmla="*/ 1 w 790"/>
                <a:gd name="T5" fmla="*/ 1 h 1238"/>
                <a:gd name="T6" fmla="*/ 1 w 790"/>
                <a:gd name="T7" fmla="*/ 1 h 1238"/>
                <a:gd name="T8" fmla="*/ 1 w 790"/>
                <a:gd name="T9" fmla="*/ 1 h 1238"/>
                <a:gd name="T10" fmla="*/ 1 w 790"/>
                <a:gd name="T11" fmla="*/ 1 h 1238"/>
                <a:gd name="T12" fmla="*/ 1 w 790"/>
                <a:gd name="T13" fmla="*/ 1 h 1238"/>
                <a:gd name="T14" fmla="*/ 1 w 790"/>
                <a:gd name="T15" fmla="*/ 1 h 1238"/>
                <a:gd name="T16" fmla="*/ 1 w 790"/>
                <a:gd name="T17" fmla="*/ 1 h 1238"/>
                <a:gd name="T18" fmla="*/ 1 w 790"/>
                <a:gd name="T19" fmla="*/ 1 h 1238"/>
                <a:gd name="T20" fmla="*/ 1 w 790"/>
                <a:gd name="T21" fmla="*/ 1 h 1238"/>
                <a:gd name="T22" fmla="*/ 1 w 790"/>
                <a:gd name="T23" fmla="*/ 1 h 1238"/>
                <a:gd name="T24" fmla="*/ 1 w 790"/>
                <a:gd name="T25" fmla="*/ 1 h 1238"/>
                <a:gd name="T26" fmla="*/ 1 w 790"/>
                <a:gd name="T27" fmla="*/ 1 h 1238"/>
                <a:gd name="T28" fmla="*/ 1 w 790"/>
                <a:gd name="T29" fmla="*/ 0 h 1238"/>
                <a:gd name="T30" fmla="*/ 1 w 790"/>
                <a:gd name="T31" fmla="*/ 1 h 1238"/>
                <a:gd name="T32" fmla="*/ 1 w 790"/>
                <a:gd name="T33" fmla="*/ 1 h 1238"/>
                <a:gd name="T34" fmla="*/ 1 w 790"/>
                <a:gd name="T35" fmla="*/ 1 h 1238"/>
                <a:gd name="T36" fmla="*/ 1 w 790"/>
                <a:gd name="T37" fmla="*/ 1 h 1238"/>
                <a:gd name="T38" fmla="*/ 1 w 790"/>
                <a:gd name="T39" fmla="*/ 1 h 1238"/>
                <a:gd name="T40" fmla="*/ 1 w 790"/>
                <a:gd name="T41" fmla="*/ 1 h 1238"/>
                <a:gd name="T42" fmla="*/ 1 w 790"/>
                <a:gd name="T43" fmla="*/ 1 h 1238"/>
                <a:gd name="T44" fmla="*/ 1 w 790"/>
                <a:gd name="T45" fmla="*/ 1 h 1238"/>
                <a:gd name="T46" fmla="*/ 1 w 790"/>
                <a:gd name="T47" fmla="*/ 1 h 1238"/>
                <a:gd name="T48" fmla="*/ 1 w 790"/>
                <a:gd name="T49" fmla="*/ 1 h 1238"/>
                <a:gd name="T50" fmla="*/ 1 w 790"/>
                <a:gd name="T51" fmla="*/ 1 h 1238"/>
                <a:gd name="T52" fmla="*/ 1 w 790"/>
                <a:gd name="T53" fmla="*/ 1 h 1238"/>
                <a:gd name="T54" fmla="*/ 1 w 790"/>
                <a:gd name="T55" fmla="*/ 1 h 1238"/>
                <a:gd name="T56" fmla="*/ 1 w 790"/>
                <a:gd name="T57" fmla="*/ 1 h 1238"/>
                <a:gd name="T58" fmla="*/ 1 w 790"/>
                <a:gd name="T59" fmla="*/ 1 h 1238"/>
                <a:gd name="T60" fmla="*/ 1 w 790"/>
                <a:gd name="T61" fmla="*/ 1 h 1238"/>
                <a:gd name="T62" fmla="*/ 1 w 790"/>
                <a:gd name="T63" fmla="*/ 1 h 1238"/>
                <a:gd name="T64" fmla="*/ 1 w 790"/>
                <a:gd name="T65" fmla="*/ 1 h 1238"/>
                <a:gd name="T66" fmla="*/ 1 w 790"/>
                <a:gd name="T67" fmla="*/ 1 h 1238"/>
                <a:gd name="T68" fmla="*/ 1 w 790"/>
                <a:gd name="T69" fmla="*/ 1 h 1238"/>
                <a:gd name="T70" fmla="*/ 1 w 790"/>
                <a:gd name="T71" fmla="*/ 1 h 1238"/>
                <a:gd name="T72" fmla="*/ 1 w 790"/>
                <a:gd name="T73" fmla="*/ 1 h 1238"/>
                <a:gd name="T74" fmla="*/ 1 w 790"/>
                <a:gd name="T75" fmla="*/ 1 h 1238"/>
                <a:gd name="T76" fmla="*/ 1 w 790"/>
                <a:gd name="T77" fmla="*/ 1 h 1238"/>
                <a:gd name="T78" fmla="*/ 1 w 790"/>
                <a:gd name="T79" fmla="*/ 1 h 1238"/>
                <a:gd name="T80" fmla="*/ 1 w 790"/>
                <a:gd name="T81" fmla="*/ 1 h 1238"/>
                <a:gd name="T82" fmla="*/ 1 w 790"/>
                <a:gd name="T83" fmla="*/ 1 h 1238"/>
                <a:gd name="T84" fmla="*/ 1 w 790"/>
                <a:gd name="T85" fmla="*/ 1 h 1238"/>
                <a:gd name="T86" fmla="*/ 1 w 790"/>
                <a:gd name="T87" fmla="*/ 1 h 123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790" h="1238">
                  <a:moveTo>
                    <a:pt x="78" y="1113"/>
                  </a:moveTo>
                  <a:lnTo>
                    <a:pt x="31" y="1021"/>
                  </a:lnTo>
                  <a:lnTo>
                    <a:pt x="7" y="937"/>
                  </a:lnTo>
                  <a:lnTo>
                    <a:pt x="0" y="861"/>
                  </a:lnTo>
                  <a:lnTo>
                    <a:pt x="5" y="794"/>
                  </a:lnTo>
                  <a:lnTo>
                    <a:pt x="23" y="737"/>
                  </a:lnTo>
                  <a:lnTo>
                    <a:pt x="44" y="690"/>
                  </a:lnTo>
                  <a:lnTo>
                    <a:pt x="68" y="652"/>
                  </a:lnTo>
                  <a:lnTo>
                    <a:pt x="91" y="624"/>
                  </a:lnTo>
                  <a:lnTo>
                    <a:pt x="106" y="607"/>
                  </a:lnTo>
                  <a:lnTo>
                    <a:pt x="113" y="601"/>
                  </a:lnTo>
                  <a:lnTo>
                    <a:pt x="134" y="581"/>
                  </a:lnTo>
                  <a:lnTo>
                    <a:pt x="174" y="540"/>
                  </a:lnTo>
                  <a:lnTo>
                    <a:pt x="195" y="520"/>
                  </a:lnTo>
                  <a:lnTo>
                    <a:pt x="143" y="426"/>
                  </a:lnTo>
                  <a:lnTo>
                    <a:pt x="115" y="342"/>
                  </a:lnTo>
                  <a:lnTo>
                    <a:pt x="106" y="271"/>
                  </a:lnTo>
                  <a:lnTo>
                    <a:pt x="111" y="208"/>
                  </a:lnTo>
                  <a:lnTo>
                    <a:pt x="129" y="153"/>
                  </a:lnTo>
                  <a:lnTo>
                    <a:pt x="195" y="64"/>
                  </a:lnTo>
                  <a:lnTo>
                    <a:pt x="275" y="19"/>
                  </a:lnTo>
                  <a:lnTo>
                    <a:pt x="311" y="7"/>
                  </a:lnTo>
                  <a:lnTo>
                    <a:pt x="346" y="1"/>
                  </a:lnTo>
                  <a:lnTo>
                    <a:pt x="428" y="0"/>
                  </a:lnTo>
                  <a:lnTo>
                    <a:pt x="529" y="17"/>
                  </a:lnTo>
                  <a:lnTo>
                    <a:pt x="623" y="73"/>
                  </a:lnTo>
                  <a:lnTo>
                    <a:pt x="640" y="88"/>
                  </a:lnTo>
                  <a:lnTo>
                    <a:pt x="673" y="149"/>
                  </a:lnTo>
                  <a:lnTo>
                    <a:pt x="694" y="276"/>
                  </a:lnTo>
                  <a:lnTo>
                    <a:pt x="694" y="297"/>
                  </a:lnTo>
                  <a:lnTo>
                    <a:pt x="694" y="332"/>
                  </a:lnTo>
                  <a:lnTo>
                    <a:pt x="694" y="353"/>
                  </a:lnTo>
                  <a:lnTo>
                    <a:pt x="463" y="353"/>
                  </a:lnTo>
                  <a:lnTo>
                    <a:pt x="463" y="328"/>
                  </a:lnTo>
                  <a:lnTo>
                    <a:pt x="463" y="283"/>
                  </a:lnTo>
                  <a:lnTo>
                    <a:pt x="463" y="260"/>
                  </a:lnTo>
                  <a:lnTo>
                    <a:pt x="444" y="217"/>
                  </a:lnTo>
                  <a:lnTo>
                    <a:pt x="414" y="201"/>
                  </a:lnTo>
                  <a:lnTo>
                    <a:pt x="398" y="198"/>
                  </a:lnTo>
                  <a:lnTo>
                    <a:pt x="355" y="205"/>
                  </a:lnTo>
                  <a:lnTo>
                    <a:pt x="331" y="234"/>
                  </a:lnTo>
                  <a:lnTo>
                    <a:pt x="324" y="274"/>
                  </a:lnTo>
                  <a:lnTo>
                    <a:pt x="322" y="283"/>
                  </a:lnTo>
                  <a:lnTo>
                    <a:pt x="327" y="314"/>
                  </a:lnTo>
                  <a:lnTo>
                    <a:pt x="358" y="374"/>
                  </a:lnTo>
                  <a:lnTo>
                    <a:pt x="400" y="438"/>
                  </a:lnTo>
                  <a:lnTo>
                    <a:pt x="458" y="521"/>
                  </a:lnTo>
                  <a:lnTo>
                    <a:pt x="518" y="607"/>
                  </a:lnTo>
                  <a:lnTo>
                    <a:pt x="565" y="671"/>
                  </a:lnTo>
                  <a:lnTo>
                    <a:pt x="584" y="697"/>
                  </a:lnTo>
                  <a:lnTo>
                    <a:pt x="584" y="534"/>
                  </a:lnTo>
                  <a:lnTo>
                    <a:pt x="786" y="534"/>
                  </a:lnTo>
                  <a:lnTo>
                    <a:pt x="786" y="554"/>
                  </a:lnTo>
                  <a:lnTo>
                    <a:pt x="786" y="608"/>
                  </a:lnTo>
                  <a:lnTo>
                    <a:pt x="786" y="690"/>
                  </a:lnTo>
                  <a:lnTo>
                    <a:pt x="786" y="786"/>
                  </a:lnTo>
                  <a:lnTo>
                    <a:pt x="786" y="890"/>
                  </a:lnTo>
                  <a:lnTo>
                    <a:pt x="786" y="991"/>
                  </a:lnTo>
                  <a:lnTo>
                    <a:pt x="786" y="1080"/>
                  </a:lnTo>
                  <a:lnTo>
                    <a:pt x="788" y="1148"/>
                  </a:lnTo>
                  <a:lnTo>
                    <a:pt x="788" y="1184"/>
                  </a:lnTo>
                  <a:lnTo>
                    <a:pt x="790" y="1201"/>
                  </a:lnTo>
                  <a:lnTo>
                    <a:pt x="776" y="1229"/>
                  </a:lnTo>
                  <a:lnTo>
                    <a:pt x="722" y="1238"/>
                  </a:lnTo>
                  <a:lnTo>
                    <a:pt x="666" y="1238"/>
                  </a:lnTo>
                  <a:lnTo>
                    <a:pt x="544" y="1238"/>
                  </a:lnTo>
                  <a:lnTo>
                    <a:pt x="423" y="1238"/>
                  </a:lnTo>
                  <a:lnTo>
                    <a:pt x="369" y="1238"/>
                  </a:lnTo>
                  <a:lnTo>
                    <a:pt x="78" y="1113"/>
                  </a:lnTo>
                  <a:close/>
                </a:path>
              </a:pathLst>
            </a:custGeom>
            <a:solidFill>
              <a:srgbClr val="FFA9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ndParaRPr>
            </a:p>
          </p:txBody>
        </p:sp>
        <p:sp>
          <p:nvSpPr>
            <p:cNvPr id="7" name="Freeform 58"/>
            <p:cNvSpPr>
              <a:spLocks/>
            </p:cNvSpPr>
            <p:nvPr/>
          </p:nvSpPr>
          <p:spPr bwMode="auto">
            <a:xfrm>
              <a:off x="19222" y="2738"/>
              <a:ext cx="166" cy="170"/>
            </a:xfrm>
            <a:custGeom>
              <a:avLst/>
              <a:gdLst>
                <a:gd name="T0" fmla="*/ 0 w 336"/>
                <a:gd name="T1" fmla="*/ 0 h 343"/>
                <a:gd name="T2" fmla="*/ 0 w 336"/>
                <a:gd name="T3" fmla="*/ 0 h 343"/>
                <a:gd name="T4" fmla="*/ 0 w 336"/>
                <a:gd name="T5" fmla="*/ 0 h 343"/>
                <a:gd name="T6" fmla="*/ 0 w 336"/>
                <a:gd name="T7" fmla="*/ 0 h 343"/>
                <a:gd name="T8" fmla="*/ 0 w 336"/>
                <a:gd name="T9" fmla="*/ 0 h 343"/>
                <a:gd name="T10" fmla="*/ 0 w 336"/>
                <a:gd name="T11" fmla="*/ 0 h 343"/>
                <a:gd name="T12" fmla="*/ 0 w 336"/>
                <a:gd name="T13" fmla="*/ 0 h 343"/>
                <a:gd name="T14" fmla="*/ 0 w 336"/>
                <a:gd name="T15" fmla="*/ 0 h 343"/>
                <a:gd name="T16" fmla="*/ 0 w 336"/>
                <a:gd name="T17" fmla="*/ 0 h 343"/>
                <a:gd name="T18" fmla="*/ 0 w 336"/>
                <a:gd name="T19" fmla="*/ 0 h 343"/>
                <a:gd name="T20" fmla="*/ 0 w 336"/>
                <a:gd name="T21" fmla="*/ 0 h 343"/>
                <a:gd name="T22" fmla="*/ 0 w 336"/>
                <a:gd name="T23" fmla="*/ 0 h 343"/>
                <a:gd name="T24" fmla="*/ 0 w 336"/>
                <a:gd name="T25" fmla="*/ 0 h 343"/>
                <a:gd name="T26" fmla="*/ 0 w 336"/>
                <a:gd name="T27" fmla="*/ 0 h 343"/>
                <a:gd name="T28" fmla="*/ 0 w 336"/>
                <a:gd name="T29" fmla="*/ 0 h 343"/>
                <a:gd name="T30" fmla="*/ 0 w 336"/>
                <a:gd name="T31" fmla="*/ 0 h 343"/>
                <a:gd name="T32" fmla="*/ 0 w 336"/>
                <a:gd name="T33" fmla="*/ 0 h 343"/>
                <a:gd name="T34" fmla="*/ 0 w 336"/>
                <a:gd name="T35" fmla="*/ 0 h 343"/>
                <a:gd name="T36" fmla="*/ 0 w 336"/>
                <a:gd name="T37" fmla="*/ 0 h 343"/>
                <a:gd name="T38" fmla="*/ 0 w 336"/>
                <a:gd name="T39" fmla="*/ 0 h 343"/>
                <a:gd name="T40" fmla="*/ 0 w 336"/>
                <a:gd name="T41" fmla="*/ 0 h 343"/>
                <a:gd name="T42" fmla="*/ 0 w 336"/>
                <a:gd name="T43" fmla="*/ 0 h 34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36" h="343">
                  <a:moveTo>
                    <a:pt x="333" y="343"/>
                  </a:moveTo>
                  <a:lnTo>
                    <a:pt x="336" y="325"/>
                  </a:lnTo>
                  <a:lnTo>
                    <a:pt x="308" y="292"/>
                  </a:lnTo>
                  <a:lnTo>
                    <a:pt x="239" y="211"/>
                  </a:lnTo>
                  <a:lnTo>
                    <a:pt x="157" y="115"/>
                  </a:lnTo>
                  <a:lnTo>
                    <a:pt x="89" y="35"/>
                  </a:lnTo>
                  <a:lnTo>
                    <a:pt x="60" y="0"/>
                  </a:lnTo>
                  <a:lnTo>
                    <a:pt x="30" y="37"/>
                  </a:lnTo>
                  <a:lnTo>
                    <a:pt x="4" y="104"/>
                  </a:lnTo>
                  <a:lnTo>
                    <a:pt x="0" y="191"/>
                  </a:lnTo>
                  <a:lnTo>
                    <a:pt x="39" y="285"/>
                  </a:lnTo>
                  <a:lnTo>
                    <a:pt x="60" y="303"/>
                  </a:lnTo>
                  <a:lnTo>
                    <a:pt x="119" y="332"/>
                  </a:lnTo>
                  <a:lnTo>
                    <a:pt x="211" y="343"/>
                  </a:lnTo>
                  <a:lnTo>
                    <a:pt x="242" y="343"/>
                  </a:lnTo>
                  <a:lnTo>
                    <a:pt x="301" y="343"/>
                  </a:lnTo>
                  <a:lnTo>
                    <a:pt x="333" y="3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ndParaRPr>
            </a:p>
          </p:txBody>
        </p:sp>
        <p:sp>
          <p:nvSpPr>
            <p:cNvPr id="8" name="Freeform 59"/>
            <p:cNvSpPr>
              <a:spLocks/>
            </p:cNvSpPr>
            <p:nvPr/>
          </p:nvSpPr>
          <p:spPr bwMode="auto">
            <a:xfrm>
              <a:off x="19538" y="1036"/>
              <a:ext cx="393" cy="1982"/>
            </a:xfrm>
            <a:custGeom>
              <a:avLst/>
              <a:gdLst>
                <a:gd name="T0" fmla="*/ 0 w 785"/>
                <a:gd name="T1" fmla="*/ 0 h 3959"/>
                <a:gd name="T2" fmla="*/ 0 w 785"/>
                <a:gd name="T3" fmla="*/ 1 h 3959"/>
                <a:gd name="T4" fmla="*/ 1 w 785"/>
                <a:gd name="T5" fmla="*/ 1 h 3959"/>
                <a:gd name="T6" fmla="*/ 1 w 785"/>
                <a:gd name="T7" fmla="*/ 1 h 3959"/>
                <a:gd name="T8" fmla="*/ 1 w 785"/>
                <a:gd name="T9" fmla="*/ 1 h 3959"/>
                <a:gd name="T10" fmla="*/ 1 w 785"/>
                <a:gd name="T11" fmla="*/ 1 h 3959"/>
                <a:gd name="T12" fmla="*/ 1 w 785"/>
                <a:gd name="T13" fmla="*/ 1 h 3959"/>
                <a:gd name="T14" fmla="*/ 1 w 785"/>
                <a:gd name="T15" fmla="*/ 1 h 3959"/>
                <a:gd name="T16" fmla="*/ 1 w 785"/>
                <a:gd name="T17" fmla="*/ 1 h 3959"/>
                <a:gd name="T18" fmla="*/ 1 w 785"/>
                <a:gd name="T19" fmla="*/ 1 h 3959"/>
                <a:gd name="T20" fmla="*/ 1 w 785"/>
                <a:gd name="T21" fmla="*/ 1 h 3959"/>
                <a:gd name="T22" fmla="*/ 1 w 785"/>
                <a:gd name="T23" fmla="*/ 1 h 3959"/>
                <a:gd name="T24" fmla="*/ 1 w 785"/>
                <a:gd name="T25" fmla="*/ 1 h 3959"/>
                <a:gd name="T26" fmla="*/ 1 w 785"/>
                <a:gd name="T27" fmla="*/ 1 h 3959"/>
                <a:gd name="T28" fmla="*/ 1 w 785"/>
                <a:gd name="T29" fmla="*/ 1 h 3959"/>
                <a:gd name="T30" fmla="*/ 1 w 785"/>
                <a:gd name="T31" fmla="*/ 0 h 3959"/>
                <a:gd name="T32" fmla="*/ 0 w 785"/>
                <a:gd name="T33" fmla="*/ 0 h 395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85" h="3959">
                  <a:moveTo>
                    <a:pt x="0" y="0"/>
                  </a:moveTo>
                  <a:lnTo>
                    <a:pt x="0" y="3959"/>
                  </a:lnTo>
                  <a:lnTo>
                    <a:pt x="49" y="3959"/>
                  </a:lnTo>
                  <a:lnTo>
                    <a:pt x="49" y="2454"/>
                  </a:lnTo>
                  <a:lnTo>
                    <a:pt x="696" y="2454"/>
                  </a:lnTo>
                  <a:lnTo>
                    <a:pt x="696" y="2720"/>
                  </a:lnTo>
                  <a:lnTo>
                    <a:pt x="369" y="2720"/>
                  </a:lnTo>
                  <a:lnTo>
                    <a:pt x="369" y="3056"/>
                  </a:lnTo>
                  <a:lnTo>
                    <a:pt x="696" y="3056"/>
                  </a:lnTo>
                  <a:lnTo>
                    <a:pt x="696" y="3322"/>
                  </a:lnTo>
                  <a:lnTo>
                    <a:pt x="369" y="3322"/>
                  </a:lnTo>
                  <a:lnTo>
                    <a:pt x="369" y="3684"/>
                  </a:lnTo>
                  <a:lnTo>
                    <a:pt x="696" y="3684"/>
                  </a:lnTo>
                  <a:lnTo>
                    <a:pt x="696" y="3945"/>
                  </a:lnTo>
                  <a:lnTo>
                    <a:pt x="785" y="3945"/>
                  </a:lnTo>
                  <a:lnTo>
                    <a:pt x="785" y="0"/>
                  </a:lnTo>
                  <a:lnTo>
                    <a:pt x="0" y="0"/>
                  </a:lnTo>
                  <a:close/>
                </a:path>
              </a:pathLst>
            </a:custGeom>
            <a:solidFill>
              <a:srgbClr val="0079B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pPr defTabSz="912689" fontAlgn="base">
                <a:spcBef>
                  <a:spcPct val="0"/>
                </a:spcBef>
                <a:spcAft>
                  <a:spcPct val="0"/>
                </a:spcAft>
              </a:pPr>
              <a:endParaRPr lang="en-US" sz="1200">
                <a:solidFill>
                  <a:prstClr val="black"/>
                </a:solidFill>
                <a:latin typeface="Calibri" pitchFamily="34" charset="0"/>
              </a:endParaRPr>
            </a:p>
          </p:txBody>
        </p:sp>
        <p:sp>
          <p:nvSpPr>
            <p:cNvPr id="9" name="Freeform 60"/>
            <p:cNvSpPr>
              <a:spLocks/>
            </p:cNvSpPr>
            <p:nvPr/>
          </p:nvSpPr>
          <p:spPr bwMode="auto">
            <a:xfrm>
              <a:off x="18421" y="2398"/>
              <a:ext cx="77" cy="219"/>
            </a:xfrm>
            <a:custGeom>
              <a:avLst/>
              <a:gdLst>
                <a:gd name="T0" fmla="*/ 0 w 152"/>
                <a:gd name="T1" fmla="*/ 0 h 435"/>
                <a:gd name="T2" fmla="*/ 0 w 152"/>
                <a:gd name="T3" fmla="*/ 1 h 435"/>
                <a:gd name="T4" fmla="*/ 0 w 152"/>
                <a:gd name="T5" fmla="*/ 1 h 435"/>
                <a:gd name="T6" fmla="*/ 0 w 152"/>
                <a:gd name="T7" fmla="*/ 1 h 435"/>
                <a:gd name="T8" fmla="*/ 0 w 152"/>
                <a:gd name="T9" fmla="*/ 1 h 435"/>
                <a:gd name="T10" fmla="*/ 0 w 152"/>
                <a:gd name="T11" fmla="*/ 1 h 435"/>
                <a:gd name="T12" fmla="*/ 0 w 152"/>
                <a:gd name="T13" fmla="*/ 1 h 435"/>
                <a:gd name="T14" fmla="*/ 0 w 152"/>
                <a:gd name="T15" fmla="*/ 1 h 435"/>
                <a:gd name="T16" fmla="*/ 1 w 152"/>
                <a:gd name="T17" fmla="*/ 1 h 435"/>
                <a:gd name="T18" fmla="*/ 1 w 152"/>
                <a:gd name="T19" fmla="*/ 1 h 435"/>
                <a:gd name="T20" fmla="*/ 1 w 152"/>
                <a:gd name="T21" fmla="*/ 1 h 435"/>
                <a:gd name="T22" fmla="*/ 1 w 152"/>
                <a:gd name="T23" fmla="*/ 1 h 435"/>
                <a:gd name="T24" fmla="*/ 1 w 152"/>
                <a:gd name="T25" fmla="*/ 1 h 435"/>
                <a:gd name="T26" fmla="*/ 1 w 152"/>
                <a:gd name="T27" fmla="*/ 1 h 435"/>
                <a:gd name="T28" fmla="*/ 1 w 152"/>
                <a:gd name="T29" fmla="*/ 1 h 435"/>
                <a:gd name="T30" fmla="*/ 1 w 152"/>
                <a:gd name="T31" fmla="*/ 1 h 435"/>
                <a:gd name="T32" fmla="*/ 1 w 152"/>
                <a:gd name="T33" fmla="*/ 1 h 435"/>
                <a:gd name="T34" fmla="*/ 1 w 152"/>
                <a:gd name="T35" fmla="*/ 1 h 435"/>
                <a:gd name="T36" fmla="*/ 0 w 152"/>
                <a:gd name="T37" fmla="*/ 0 h 435"/>
                <a:gd name="T38" fmla="*/ 0 w 152"/>
                <a:gd name="T39" fmla="*/ 0 h 43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52" h="435">
                  <a:moveTo>
                    <a:pt x="0" y="0"/>
                  </a:moveTo>
                  <a:lnTo>
                    <a:pt x="0" y="34"/>
                  </a:lnTo>
                  <a:lnTo>
                    <a:pt x="0" y="114"/>
                  </a:lnTo>
                  <a:lnTo>
                    <a:pt x="0" y="218"/>
                  </a:lnTo>
                  <a:lnTo>
                    <a:pt x="0" y="322"/>
                  </a:lnTo>
                  <a:lnTo>
                    <a:pt x="0" y="402"/>
                  </a:lnTo>
                  <a:lnTo>
                    <a:pt x="0" y="435"/>
                  </a:lnTo>
                  <a:lnTo>
                    <a:pt x="75" y="423"/>
                  </a:lnTo>
                  <a:lnTo>
                    <a:pt x="124" y="371"/>
                  </a:lnTo>
                  <a:lnTo>
                    <a:pt x="146" y="298"/>
                  </a:lnTo>
                  <a:lnTo>
                    <a:pt x="152" y="221"/>
                  </a:lnTo>
                  <a:lnTo>
                    <a:pt x="150" y="157"/>
                  </a:lnTo>
                  <a:lnTo>
                    <a:pt x="143" y="110"/>
                  </a:lnTo>
                  <a:lnTo>
                    <a:pt x="126" y="63"/>
                  </a:lnTo>
                  <a:lnTo>
                    <a:pt x="80" y="14"/>
                  </a:lnTo>
                  <a:lnTo>
                    <a:pt x="0" y="0"/>
                  </a:lnTo>
                  <a:close/>
                </a:path>
              </a:pathLst>
            </a:custGeom>
            <a:solidFill>
              <a:srgbClr val="0079B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pPr defTabSz="912689" fontAlgn="base">
                <a:spcBef>
                  <a:spcPct val="0"/>
                </a:spcBef>
                <a:spcAft>
                  <a:spcPct val="0"/>
                </a:spcAft>
              </a:pPr>
              <a:endParaRPr lang="en-US" sz="1200">
                <a:solidFill>
                  <a:prstClr val="black"/>
                </a:solidFill>
                <a:latin typeface="Calibri" pitchFamily="34" charset="0"/>
              </a:endParaRPr>
            </a:p>
          </p:txBody>
        </p:sp>
        <p:sp>
          <p:nvSpPr>
            <p:cNvPr id="10" name="Freeform 61"/>
            <p:cNvSpPr>
              <a:spLocks/>
            </p:cNvSpPr>
            <p:nvPr/>
          </p:nvSpPr>
          <p:spPr bwMode="auto">
            <a:xfrm>
              <a:off x="18223" y="1036"/>
              <a:ext cx="1307" cy="1982"/>
            </a:xfrm>
            <a:custGeom>
              <a:avLst/>
              <a:gdLst>
                <a:gd name="T0" fmla="*/ 0 w 2616"/>
                <a:gd name="T1" fmla="*/ 0 h 3962"/>
                <a:gd name="T2" fmla="*/ 0 w 2616"/>
                <a:gd name="T3" fmla="*/ 1 h 3962"/>
                <a:gd name="T4" fmla="*/ 0 w 2616"/>
                <a:gd name="T5" fmla="*/ 1 h 3962"/>
                <a:gd name="T6" fmla="*/ 0 w 2616"/>
                <a:gd name="T7" fmla="*/ 1 h 3962"/>
                <a:gd name="T8" fmla="*/ 0 w 2616"/>
                <a:gd name="T9" fmla="*/ 1 h 3962"/>
                <a:gd name="T10" fmla="*/ 0 w 2616"/>
                <a:gd name="T11" fmla="*/ 1 h 3962"/>
                <a:gd name="T12" fmla="*/ 0 w 2616"/>
                <a:gd name="T13" fmla="*/ 1 h 3962"/>
                <a:gd name="T14" fmla="*/ 0 w 2616"/>
                <a:gd name="T15" fmla="*/ 1 h 3962"/>
                <a:gd name="T16" fmla="*/ 0 w 2616"/>
                <a:gd name="T17" fmla="*/ 1 h 3962"/>
                <a:gd name="T18" fmla="*/ 0 w 2616"/>
                <a:gd name="T19" fmla="*/ 1 h 3962"/>
                <a:gd name="T20" fmla="*/ 0 w 2616"/>
                <a:gd name="T21" fmla="*/ 1 h 3962"/>
                <a:gd name="T22" fmla="*/ 0 w 2616"/>
                <a:gd name="T23" fmla="*/ 1 h 3962"/>
                <a:gd name="T24" fmla="*/ 0 w 2616"/>
                <a:gd name="T25" fmla="*/ 1 h 3962"/>
                <a:gd name="T26" fmla="*/ 0 w 2616"/>
                <a:gd name="T27" fmla="*/ 1 h 3962"/>
                <a:gd name="T28" fmla="*/ 0 w 2616"/>
                <a:gd name="T29" fmla="*/ 1 h 3962"/>
                <a:gd name="T30" fmla="*/ 0 w 2616"/>
                <a:gd name="T31" fmla="*/ 1 h 3962"/>
                <a:gd name="T32" fmla="*/ 0 w 2616"/>
                <a:gd name="T33" fmla="*/ 1 h 3962"/>
                <a:gd name="T34" fmla="*/ 0 w 2616"/>
                <a:gd name="T35" fmla="*/ 1 h 3962"/>
                <a:gd name="T36" fmla="*/ 0 w 2616"/>
                <a:gd name="T37" fmla="*/ 1 h 3962"/>
                <a:gd name="T38" fmla="*/ 0 w 2616"/>
                <a:gd name="T39" fmla="*/ 1 h 3962"/>
                <a:gd name="T40" fmla="*/ 0 w 2616"/>
                <a:gd name="T41" fmla="*/ 1 h 3962"/>
                <a:gd name="T42" fmla="*/ 0 w 2616"/>
                <a:gd name="T43" fmla="*/ 1 h 3962"/>
                <a:gd name="T44" fmla="*/ 0 w 2616"/>
                <a:gd name="T45" fmla="*/ 1 h 3962"/>
                <a:gd name="T46" fmla="*/ 0 w 2616"/>
                <a:gd name="T47" fmla="*/ 1 h 3962"/>
                <a:gd name="T48" fmla="*/ 0 w 2616"/>
                <a:gd name="T49" fmla="*/ 1 h 3962"/>
                <a:gd name="T50" fmla="*/ 0 w 2616"/>
                <a:gd name="T51" fmla="*/ 1 h 3962"/>
                <a:gd name="T52" fmla="*/ 0 w 2616"/>
                <a:gd name="T53" fmla="*/ 1 h 3962"/>
                <a:gd name="T54" fmla="*/ 0 w 2616"/>
                <a:gd name="T55" fmla="*/ 1 h 3962"/>
                <a:gd name="T56" fmla="*/ 0 w 2616"/>
                <a:gd name="T57" fmla="*/ 1 h 3962"/>
                <a:gd name="T58" fmla="*/ 0 w 2616"/>
                <a:gd name="T59" fmla="*/ 1 h 3962"/>
                <a:gd name="T60" fmla="*/ 0 w 2616"/>
                <a:gd name="T61" fmla="*/ 1 h 3962"/>
                <a:gd name="T62" fmla="*/ 0 w 2616"/>
                <a:gd name="T63" fmla="*/ 1 h 3962"/>
                <a:gd name="T64" fmla="*/ 0 w 2616"/>
                <a:gd name="T65" fmla="*/ 1 h 3962"/>
                <a:gd name="T66" fmla="*/ 0 w 2616"/>
                <a:gd name="T67" fmla="*/ 1 h 3962"/>
                <a:gd name="T68" fmla="*/ 0 w 2616"/>
                <a:gd name="T69" fmla="*/ 1 h 3962"/>
                <a:gd name="T70" fmla="*/ 0 w 2616"/>
                <a:gd name="T71" fmla="*/ 1 h 3962"/>
                <a:gd name="T72" fmla="*/ 0 w 2616"/>
                <a:gd name="T73" fmla="*/ 1 h 3962"/>
                <a:gd name="T74" fmla="*/ 0 w 2616"/>
                <a:gd name="T75" fmla="*/ 1 h 3962"/>
                <a:gd name="T76" fmla="*/ 0 w 2616"/>
                <a:gd name="T77" fmla="*/ 1 h 3962"/>
                <a:gd name="T78" fmla="*/ 0 w 2616"/>
                <a:gd name="T79" fmla="*/ 1 h 3962"/>
                <a:gd name="T80" fmla="*/ 0 w 2616"/>
                <a:gd name="T81" fmla="*/ 1 h 3962"/>
                <a:gd name="T82" fmla="*/ 0 w 2616"/>
                <a:gd name="T83" fmla="*/ 1 h 3962"/>
                <a:gd name="T84" fmla="*/ 0 w 2616"/>
                <a:gd name="T85" fmla="*/ 1 h 396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616" h="3962">
                  <a:moveTo>
                    <a:pt x="1638" y="3482"/>
                  </a:moveTo>
                  <a:lnTo>
                    <a:pt x="2616" y="0"/>
                  </a:lnTo>
                  <a:lnTo>
                    <a:pt x="3" y="0"/>
                  </a:lnTo>
                  <a:lnTo>
                    <a:pt x="0" y="3962"/>
                  </a:lnTo>
                  <a:lnTo>
                    <a:pt x="96" y="3962"/>
                  </a:lnTo>
                  <a:lnTo>
                    <a:pt x="96" y="2447"/>
                  </a:lnTo>
                  <a:lnTo>
                    <a:pt x="405" y="2447"/>
                  </a:lnTo>
                  <a:lnTo>
                    <a:pt x="421" y="2447"/>
                  </a:lnTo>
                  <a:lnTo>
                    <a:pt x="466" y="2449"/>
                  </a:lnTo>
                  <a:lnTo>
                    <a:pt x="529" y="2458"/>
                  </a:lnTo>
                  <a:lnTo>
                    <a:pt x="602" y="2477"/>
                  </a:lnTo>
                  <a:lnTo>
                    <a:pt x="678" y="2513"/>
                  </a:lnTo>
                  <a:lnTo>
                    <a:pt x="748" y="2573"/>
                  </a:lnTo>
                  <a:lnTo>
                    <a:pt x="804" y="2656"/>
                  </a:lnTo>
                  <a:lnTo>
                    <a:pt x="828" y="2719"/>
                  </a:lnTo>
                  <a:lnTo>
                    <a:pt x="842" y="2790"/>
                  </a:lnTo>
                  <a:lnTo>
                    <a:pt x="850" y="2898"/>
                  </a:lnTo>
                  <a:lnTo>
                    <a:pt x="850" y="3002"/>
                  </a:lnTo>
                  <a:lnTo>
                    <a:pt x="842" y="3098"/>
                  </a:lnTo>
                  <a:lnTo>
                    <a:pt x="828" y="3171"/>
                  </a:lnTo>
                  <a:lnTo>
                    <a:pt x="817" y="3206"/>
                  </a:lnTo>
                  <a:lnTo>
                    <a:pt x="805" y="3228"/>
                  </a:lnTo>
                  <a:lnTo>
                    <a:pt x="779" y="3270"/>
                  </a:lnTo>
                  <a:lnTo>
                    <a:pt x="736" y="3322"/>
                  </a:lnTo>
                  <a:lnTo>
                    <a:pt x="675" y="3373"/>
                  </a:lnTo>
                  <a:lnTo>
                    <a:pt x="597" y="3408"/>
                  </a:lnTo>
                  <a:lnTo>
                    <a:pt x="496" y="3418"/>
                  </a:lnTo>
                  <a:lnTo>
                    <a:pt x="470" y="3418"/>
                  </a:lnTo>
                  <a:lnTo>
                    <a:pt x="421" y="3416"/>
                  </a:lnTo>
                  <a:lnTo>
                    <a:pt x="395" y="3414"/>
                  </a:lnTo>
                  <a:lnTo>
                    <a:pt x="395" y="3948"/>
                  </a:lnTo>
                  <a:lnTo>
                    <a:pt x="1117" y="3948"/>
                  </a:lnTo>
                  <a:lnTo>
                    <a:pt x="1104" y="3945"/>
                  </a:lnTo>
                  <a:lnTo>
                    <a:pt x="1073" y="3931"/>
                  </a:lnTo>
                  <a:lnTo>
                    <a:pt x="1031" y="3907"/>
                  </a:lnTo>
                  <a:lnTo>
                    <a:pt x="984" y="3867"/>
                  </a:lnTo>
                  <a:lnTo>
                    <a:pt x="943" y="3808"/>
                  </a:lnTo>
                  <a:lnTo>
                    <a:pt x="911" y="3728"/>
                  </a:lnTo>
                  <a:lnTo>
                    <a:pt x="899" y="3623"/>
                  </a:lnTo>
                  <a:lnTo>
                    <a:pt x="899" y="3609"/>
                  </a:lnTo>
                  <a:lnTo>
                    <a:pt x="899" y="3569"/>
                  </a:lnTo>
                  <a:lnTo>
                    <a:pt x="899" y="3507"/>
                  </a:lnTo>
                  <a:lnTo>
                    <a:pt x="899" y="3428"/>
                  </a:lnTo>
                  <a:lnTo>
                    <a:pt x="899" y="3340"/>
                  </a:lnTo>
                  <a:lnTo>
                    <a:pt x="899" y="3242"/>
                  </a:lnTo>
                  <a:lnTo>
                    <a:pt x="899" y="3143"/>
                  </a:lnTo>
                  <a:lnTo>
                    <a:pt x="899" y="3046"/>
                  </a:lnTo>
                  <a:lnTo>
                    <a:pt x="899" y="2957"/>
                  </a:lnTo>
                  <a:lnTo>
                    <a:pt x="899" y="2879"/>
                  </a:lnTo>
                  <a:lnTo>
                    <a:pt x="899" y="2816"/>
                  </a:lnTo>
                  <a:lnTo>
                    <a:pt x="899" y="2776"/>
                  </a:lnTo>
                  <a:lnTo>
                    <a:pt x="899" y="2762"/>
                  </a:lnTo>
                  <a:lnTo>
                    <a:pt x="897" y="2747"/>
                  </a:lnTo>
                  <a:lnTo>
                    <a:pt x="899" y="2708"/>
                  </a:lnTo>
                  <a:lnTo>
                    <a:pt x="908" y="2654"/>
                  </a:lnTo>
                  <a:lnTo>
                    <a:pt x="929" y="2593"/>
                  </a:lnTo>
                  <a:lnTo>
                    <a:pt x="969" y="2531"/>
                  </a:lnTo>
                  <a:lnTo>
                    <a:pt x="1033" y="2477"/>
                  </a:lnTo>
                  <a:lnTo>
                    <a:pt x="1127" y="2440"/>
                  </a:lnTo>
                  <a:lnTo>
                    <a:pt x="1139" y="2437"/>
                  </a:lnTo>
                  <a:lnTo>
                    <a:pt x="1172" y="2428"/>
                  </a:lnTo>
                  <a:lnTo>
                    <a:pt x="1223" y="2421"/>
                  </a:lnTo>
                  <a:lnTo>
                    <a:pt x="1285" y="2418"/>
                  </a:lnTo>
                  <a:lnTo>
                    <a:pt x="1355" y="2425"/>
                  </a:lnTo>
                  <a:lnTo>
                    <a:pt x="1426" y="2446"/>
                  </a:lnTo>
                  <a:lnTo>
                    <a:pt x="1494" y="2486"/>
                  </a:lnTo>
                  <a:lnTo>
                    <a:pt x="1557" y="2550"/>
                  </a:lnTo>
                  <a:lnTo>
                    <a:pt x="1565" y="2559"/>
                  </a:lnTo>
                  <a:lnTo>
                    <a:pt x="1588" y="2592"/>
                  </a:lnTo>
                  <a:lnTo>
                    <a:pt x="1612" y="2654"/>
                  </a:lnTo>
                  <a:lnTo>
                    <a:pt x="1628" y="2755"/>
                  </a:lnTo>
                  <a:lnTo>
                    <a:pt x="1624" y="2898"/>
                  </a:lnTo>
                  <a:lnTo>
                    <a:pt x="1550" y="2898"/>
                  </a:lnTo>
                  <a:lnTo>
                    <a:pt x="1411" y="2896"/>
                  </a:lnTo>
                  <a:lnTo>
                    <a:pt x="1334" y="2894"/>
                  </a:lnTo>
                  <a:lnTo>
                    <a:pt x="1334" y="2755"/>
                  </a:lnTo>
                  <a:lnTo>
                    <a:pt x="1331" y="2738"/>
                  </a:lnTo>
                  <a:lnTo>
                    <a:pt x="1311" y="2705"/>
                  </a:lnTo>
                  <a:lnTo>
                    <a:pt x="1266" y="2687"/>
                  </a:lnTo>
                  <a:lnTo>
                    <a:pt x="1221" y="2701"/>
                  </a:lnTo>
                  <a:lnTo>
                    <a:pt x="1204" y="2733"/>
                  </a:lnTo>
                  <a:lnTo>
                    <a:pt x="1200" y="2776"/>
                  </a:lnTo>
                  <a:lnTo>
                    <a:pt x="1200" y="2792"/>
                  </a:lnTo>
                  <a:lnTo>
                    <a:pt x="1200" y="2839"/>
                  </a:lnTo>
                  <a:lnTo>
                    <a:pt x="1200" y="2908"/>
                  </a:lnTo>
                  <a:lnTo>
                    <a:pt x="1200" y="2997"/>
                  </a:lnTo>
                  <a:lnTo>
                    <a:pt x="1200" y="3096"/>
                  </a:lnTo>
                  <a:lnTo>
                    <a:pt x="1200" y="3202"/>
                  </a:lnTo>
                  <a:lnTo>
                    <a:pt x="1200" y="3308"/>
                  </a:lnTo>
                  <a:lnTo>
                    <a:pt x="1200" y="3409"/>
                  </a:lnTo>
                  <a:lnTo>
                    <a:pt x="1200" y="3496"/>
                  </a:lnTo>
                  <a:lnTo>
                    <a:pt x="1200" y="3568"/>
                  </a:lnTo>
                  <a:lnTo>
                    <a:pt x="1200" y="3613"/>
                  </a:lnTo>
                  <a:lnTo>
                    <a:pt x="1200" y="3630"/>
                  </a:lnTo>
                  <a:lnTo>
                    <a:pt x="1202" y="3649"/>
                  </a:lnTo>
                  <a:lnTo>
                    <a:pt x="1216" y="3688"/>
                  </a:lnTo>
                  <a:lnTo>
                    <a:pt x="1263" y="3717"/>
                  </a:lnTo>
                  <a:lnTo>
                    <a:pt x="1303" y="3714"/>
                  </a:lnTo>
                  <a:lnTo>
                    <a:pt x="1336" y="3688"/>
                  </a:lnTo>
                  <a:lnTo>
                    <a:pt x="1350" y="3642"/>
                  </a:lnTo>
                  <a:lnTo>
                    <a:pt x="1350" y="3576"/>
                  </a:lnTo>
                  <a:lnTo>
                    <a:pt x="1350" y="3456"/>
                  </a:lnTo>
                  <a:lnTo>
                    <a:pt x="1350" y="3390"/>
                  </a:lnTo>
                  <a:lnTo>
                    <a:pt x="1268" y="3390"/>
                  </a:lnTo>
                  <a:lnTo>
                    <a:pt x="1268" y="3127"/>
                  </a:lnTo>
                  <a:lnTo>
                    <a:pt x="1638" y="3127"/>
                  </a:lnTo>
                  <a:lnTo>
                    <a:pt x="1638" y="3482"/>
                  </a:lnTo>
                  <a:lnTo>
                    <a:pt x="1649" y="3482"/>
                  </a:lnTo>
                  <a:lnTo>
                    <a:pt x="1638" y="3482"/>
                  </a:lnTo>
                  <a:close/>
                </a:path>
              </a:pathLst>
            </a:custGeom>
            <a:solidFill>
              <a:srgbClr val="0079B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ndParaRPr>
            </a:p>
          </p:txBody>
        </p:sp>
        <p:sp>
          <p:nvSpPr>
            <p:cNvPr id="11" name="Freeform 62"/>
            <p:cNvSpPr>
              <a:spLocks noEditPoints="1"/>
            </p:cNvSpPr>
            <p:nvPr/>
          </p:nvSpPr>
          <p:spPr bwMode="auto">
            <a:xfrm>
              <a:off x="19995" y="1044"/>
              <a:ext cx="231" cy="231"/>
            </a:xfrm>
            <a:custGeom>
              <a:avLst/>
              <a:gdLst>
                <a:gd name="T0" fmla="*/ 1 w 461"/>
                <a:gd name="T1" fmla="*/ 1 h 460"/>
                <a:gd name="T2" fmla="*/ 1 w 461"/>
                <a:gd name="T3" fmla="*/ 1 h 460"/>
                <a:gd name="T4" fmla="*/ 1 w 461"/>
                <a:gd name="T5" fmla="*/ 1 h 460"/>
                <a:gd name="T6" fmla="*/ 1 w 461"/>
                <a:gd name="T7" fmla="*/ 1 h 460"/>
                <a:gd name="T8" fmla="*/ 1 w 461"/>
                <a:gd name="T9" fmla="*/ 1 h 460"/>
                <a:gd name="T10" fmla="*/ 1 w 461"/>
                <a:gd name="T11" fmla="*/ 1 h 460"/>
                <a:gd name="T12" fmla="*/ 1 w 461"/>
                <a:gd name="T13" fmla="*/ 1 h 460"/>
                <a:gd name="T14" fmla="*/ 1 w 461"/>
                <a:gd name="T15" fmla="*/ 1 h 460"/>
                <a:gd name="T16" fmla="*/ 1 w 461"/>
                <a:gd name="T17" fmla="*/ 1 h 460"/>
                <a:gd name="T18" fmla="*/ 1 w 461"/>
                <a:gd name="T19" fmla="*/ 1 h 460"/>
                <a:gd name="T20" fmla="*/ 0 w 461"/>
                <a:gd name="T21" fmla="*/ 1 h 460"/>
                <a:gd name="T22" fmla="*/ 1 w 461"/>
                <a:gd name="T23" fmla="*/ 1 h 460"/>
                <a:gd name="T24" fmla="*/ 1 w 461"/>
                <a:gd name="T25" fmla="*/ 1 h 460"/>
                <a:gd name="T26" fmla="*/ 1 w 461"/>
                <a:gd name="T27" fmla="*/ 1 h 460"/>
                <a:gd name="T28" fmla="*/ 1 w 461"/>
                <a:gd name="T29" fmla="*/ 1 h 460"/>
                <a:gd name="T30" fmla="*/ 1 w 461"/>
                <a:gd name="T31" fmla="*/ 1 h 460"/>
                <a:gd name="T32" fmla="*/ 1 w 461"/>
                <a:gd name="T33" fmla="*/ 1 h 460"/>
                <a:gd name="T34" fmla="*/ 1 w 461"/>
                <a:gd name="T35" fmla="*/ 1 h 460"/>
                <a:gd name="T36" fmla="*/ 1 w 461"/>
                <a:gd name="T37" fmla="*/ 1 h 460"/>
                <a:gd name="T38" fmla="*/ 1 w 461"/>
                <a:gd name="T39" fmla="*/ 0 h 460"/>
                <a:gd name="T40" fmla="*/ 1 w 461"/>
                <a:gd name="T41" fmla="*/ 1 h 460"/>
                <a:gd name="T42" fmla="*/ 1 w 461"/>
                <a:gd name="T43" fmla="*/ 1 h 460"/>
                <a:gd name="T44" fmla="*/ 0 w 461"/>
                <a:gd name="T45" fmla="*/ 1 h 460"/>
                <a:gd name="T46" fmla="*/ 1 w 461"/>
                <a:gd name="T47" fmla="*/ 1 h 460"/>
                <a:gd name="T48" fmla="*/ 1 w 461"/>
                <a:gd name="T49" fmla="*/ 1 h 460"/>
                <a:gd name="T50" fmla="*/ 1 w 461"/>
                <a:gd name="T51" fmla="*/ 1 h 460"/>
                <a:gd name="T52" fmla="*/ 1 w 461"/>
                <a:gd name="T53" fmla="*/ 1 h 460"/>
                <a:gd name="T54" fmla="*/ 1 w 461"/>
                <a:gd name="T55" fmla="*/ 1 h 460"/>
                <a:gd name="T56" fmla="*/ 1 w 461"/>
                <a:gd name="T57" fmla="*/ 1 h 460"/>
                <a:gd name="T58" fmla="*/ 1 w 461"/>
                <a:gd name="T59" fmla="*/ 1 h 460"/>
                <a:gd name="T60" fmla="*/ 1 w 461"/>
                <a:gd name="T61" fmla="*/ 1 h 460"/>
                <a:gd name="T62" fmla="*/ 1 w 461"/>
                <a:gd name="T63" fmla="*/ 1 h 460"/>
                <a:gd name="T64" fmla="*/ 1 w 461"/>
                <a:gd name="T65" fmla="*/ 1 h 460"/>
                <a:gd name="T66" fmla="*/ 1 w 461"/>
                <a:gd name="T67" fmla="*/ 1 h 460"/>
                <a:gd name="T68" fmla="*/ 1 w 461"/>
                <a:gd name="T69" fmla="*/ 1 h 460"/>
                <a:gd name="T70" fmla="*/ 1 w 461"/>
                <a:gd name="T71" fmla="*/ 1 h 460"/>
                <a:gd name="T72" fmla="*/ 1 w 461"/>
                <a:gd name="T73" fmla="*/ 1 h 460"/>
                <a:gd name="T74" fmla="*/ 1 w 461"/>
                <a:gd name="T75" fmla="*/ 1 h 460"/>
                <a:gd name="T76" fmla="*/ 1 w 461"/>
                <a:gd name="T77" fmla="*/ 1 h 460"/>
                <a:gd name="T78" fmla="*/ 1 w 461"/>
                <a:gd name="T79" fmla="*/ 1 h 460"/>
                <a:gd name="T80" fmla="*/ 1 w 461"/>
                <a:gd name="T81" fmla="*/ 1 h 460"/>
                <a:gd name="T82" fmla="*/ 1 w 461"/>
                <a:gd name="T83" fmla="*/ 1 h 460"/>
                <a:gd name="T84" fmla="*/ 1 w 461"/>
                <a:gd name="T85" fmla="*/ 1 h 460"/>
                <a:gd name="T86" fmla="*/ 1 w 461"/>
                <a:gd name="T87" fmla="*/ 1 h 46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61" h="460">
                  <a:moveTo>
                    <a:pt x="42" y="228"/>
                  </a:moveTo>
                  <a:lnTo>
                    <a:pt x="56" y="153"/>
                  </a:lnTo>
                  <a:lnTo>
                    <a:pt x="96" y="91"/>
                  </a:lnTo>
                  <a:lnTo>
                    <a:pt x="157" y="49"/>
                  </a:lnTo>
                  <a:lnTo>
                    <a:pt x="231" y="35"/>
                  </a:lnTo>
                  <a:lnTo>
                    <a:pt x="306" y="49"/>
                  </a:lnTo>
                  <a:lnTo>
                    <a:pt x="365" y="91"/>
                  </a:lnTo>
                  <a:lnTo>
                    <a:pt x="405" y="153"/>
                  </a:lnTo>
                  <a:lnTo>
                    <a:pt x="419" y="228"/>
                  </a:lnTo>
                  <a:lnTo>
                    <a:pt x="405" y="306"/>
                  </a:lnTo>
                  <a:lnTo>
                    <a:pt x="365" y="369"/>
                  </a:lnTo>
                  <a:lnTo>
                    <a:pt x="306" y="411"/>
                  </a:lnTo>
                  <a:lnTo>
                    <a:pt x="231" y="425"/>
                  </a:lnTo>
                  <a:lnTo>
                    <a:pt x="157" y="411"/>
                  </a:lnTo>
                  <a:lnTo>
                    <a:pt x="96" y="369"/>
                  </a:lnTo>
                  <a:lnTo>
                    <a:pt x="56" y="306"/>
                  </a:lnTo>
                  <a:lnTo>
                    <a:pt x="42" y="228"/>
                  </a:lnTo>
                  <a:close/>
                  <a:moveTo>
                    <a:pt x="0" y="228"/>
                  </a:moveTo>
                  <a:lnTo>
                    <a:pt x="12" y="303"/>
                  </a:lnTo>
                  <a:lnTo>
                    <a:pt x="45" y="367"/>
                  </a:lnTo>
                  <a:lnTo>
                    <a:pt x="96" y="416"/>
                  </a:lnTo>
                  <a:lnTo>
                    <a:pt x="158" y="447"/>
                  </a:lnTo>
                  <a:lnTo>
                    <a:pt x="231" y="460"/>
                  </a:lnTo>
                  <a:lnTo>
                    <a:pt x="303" y="447"/>
                  </a:lnTo>
                  <a:lnTo>
                    <a:pt x="367" y="416"/>
                  </a:lnTo>
                  <a:lnTo>
                    <a:pt x="416" y="367"/>
                  </a:lnTo>
                  <a:lnTo>
                    <a:pt x="449" y="303"/>
                  </a:lnTo>
                  <a:lnTo>
                    <a:pt x="461" y="228"/>
                  </a:lnTo>
                  <a:lnTo>
                    <a:pt x="449" y="155"/>
                  </a:lnTo>
                  <a:lnTo>
                    <a:pt x="416" y="93"/>
                  </a:lnTo>
                  <a:lnTo>
                    <a:pt x="367" y="44"/>
                  </a:lnTo>
                  <a:lnTo>
                    <a:pt x="303" y="12"/>
                  </a:lnTo>
                  <a:lnTo>
                    <a:pt x="231" y="0"/>
                  </a:lnTo>
                  <a:lnTo>
                    <a:pt x="158" y="12"/>
                  </a:lnTo>
                  <a:lnTo>
                    <a:pt x="96" y="44"/>
                  </a:lnTo>
                  <a:lnTo>
                    <a:pt x="45" y="93"/>
                  </a:lnTo>
                  <a:lnTo>
                    <a:pt x="12" y="155"/>
                  </a:lnTo>
                  <a:lnTo>
                    <a:pt x="0" y="228"/>
                  </a:lnTo>
                  <a:close/>
                  <a:moveTo>
                    <a:pt x="141" y="364"/>
                  </a:moveTo>
                  <a:lnTo>
                    <a:pt x="183" y="364"/>
                  </a:lnTo>
                  <a:lnTo>
                    <a:pt x="183" y="247"/>
                  </a:lnTo>
                  <a:lnTo>
                    <a:pt x="228" y="247"/>
                  </a:lnTo>
                  <a:lnTo>
                    <a:pt x="301" y="364"/>
                  </a:lnTo>
                  <a:lnTo>
                    <a:pt x="346" y="364"/>
                  </a:lnTo>
                  <a:lnTo>
                    <a:pt x="325" y="333"/>
                  </a:lnTo>
                  <a:lnTo>
                    <a:pt x="289" y="275"/>
                  </a:lnTo>
                  <a:lnTo>
                    <a:pt x="270" y="244"/>
                  </a:lnTo>
                  <a:lnTo>
                    <a:pt x="304" y="235"/>
                  </a:lnTo>
                  <a:lnTo>
                    <a:pt x="331" y="213"/>
                  </a:lnTo>
                  <a:lnTo>
                    <a:pt x="339" y="173"/>
                  </a:lnTo>
                  <a:lnTo>
                    <a:pt x="329" y="131"/>
                  </a:lnTo>
                  <a:lnTo>
                    <a:pt x="298" y="105"/>
                  </a:lnTo>
                  <a:lnTo>
                    <a:pt x="245" y="96"/>
                  </a:lnTo>
                  <a:lnTo>
                    <a:pt x="219" y="96"/>
                  </a:lnTo>
                  <a:lnTo>
                    <a:pt x="169" y="96"/>
                  </a:lnTo>
                  <a:lnTo>
                    <a:pt x="141" y="96"/>
                  </a:lnTo>
                  <a:lnTo>
                    <a:pt x="141" y="364"/>
                  </a:lnTo>
                  <a:close/>
                  <a:moveTo>
                    <a:pt x="183" y="129"/>
                  </a:moveTo>
                  <a:lnTo>
                    <a:pt x="198" y="129"/>
                  </a:lnTo>
                  <a:lnTo>
                    <a:pt x="224" y="129"/>
                  </a:lnTo>
                  <a:lnTo>
                    <a:pt x="238" y="129"/>
                  </a:lnTo>
                  <a:lnTo>
                    <a:pt x="266" y="133"/>
                  </a:lnTo>
                  <a:lnTo>
                    <a:pt x="289" y="145"/>
                  </a:lnTo>
                  <a:lnTo>
                    <a:pt x="298" y="171"/>
                  </a:lnTo>
                  <a:lnTo>
                    <a:pt x="287" y="202"/>
                  </a:lnTo>
                  <a:lnTo>
                    <a:pt x="261" y="213"/>
                  </a:lnTo>
                  <a:lnTo>
                    <a:pt x="226" y="216"/>
                  </a:lnTo>
                  <a:lnTo>
                    <a:pt x="216" y="216"/>
                  </a:lnTo>
                  <a:lnTo>
                    <a:pt x="195" y="216"/>
                  </a:lnTo>
                  <a:lnTo>
                    <a:pt x="183" y="216"/>
                  </a:lnTo>
                  <a:lnTo>
                    <a:pt x="183" y="129"/>
                  </a:lnTo>
                  <a:close/>
                </a:path>
              </a:pathLst>
            </a:custGeom>
            <a:solidFill>
              <a:srgbClr val="0079B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ndParaRPr>
            </a:p>
          </p:txBody>
        </p:sp>
      </p:grpSp>
      <p:sp>
        <p:nvSpPr>
          <p:cNvPr id="12" name="Line 2"/>
          <p:cNvSpPr>
            <a:spLocks noChangeShapeType="1"/>
          </p:cNvSpPr>
          <p:nvPr/>
        </p:nvSpPr>
        <p:spPr bwMode="auto">
          <a:xfrm>
            <a:off x="8" y="3429000"/>
            <a:ext cx="9140825" cy="0"/>
          </a:xfrm>
          <a:prstGeom prst="line">
            <a:avLst/>
          </a:prstGeom>
          <a:noFill/>
          <a:ln w="25400">
            <a:solidFill>
              <a:srgbClr val="FAA534"/>
            </a:solidFill>
            <a:round/>
            <a:headEnd/>
            <a:tailEnd/>
          </a:ln>
          <a:extLst>
            <a:ext uri="{909E8E84-426E-40DD-AFC4-6F175D3DCCD1}">
              <a14:hiddenFill xmlns:a14="http://schemas.microsoft.com/office/drawing/2010/main">
                <a:noFill/>
              </a14:hiddenFill>
            </a:ext>
          </a:extLst>
        </p:spPr>
        <p:txBody>
          <a:bodyPr wrap="none" lIns="91268" tIns="45634" rIns="91268" bIns="45634" anchor="ctr"/>
          <a:lstStyle/>
          <a:p>
            <a:pPr defTabSz="912689" fontAlgn="base">
              <a:spcBef>
                <a:spcPct val="0"/>
              </a:spcBef>
              <a:spcAft>
                <a:spcPct val="0"/>
              </a:spcAft>
            </a:pPr>
            <a:endParaRPr lang="en-US" sz="1200">
              <a:solidFill>
                <a:prstClr val="black"/>
              </a:solidFill>
              <a:latin typeface="Calibri" pitchFamily="34" charset="0"/>
            </a:endParaRPr>
          </a:p>
        </p:txBody>
      </p:sp>
      <p:sp>
        <p:nvSpPr>
          <p:cNvPr id="3151" name="Rectangle 79"/>
          <p:cNvSpPr>
            <a:spLocks noGrp="1" noChangeArrowheads="1"/>
          </p:cNvSpPr>
          <p:nvPr>
            <p:ph type="subTitle" idx="1"/>
          </p:nvPr>
        </p:nvSpPr>
        <p:spPr>
          <a:xfrm>
            <a:off x="2806700" y="4724400"/>
            <a:ext cx="5867400" cy="762000"/>
          </a:xfrm>
        </p:spPr>
        <p:txBody>
          <a:bodyPr lIns="228174"/>
          <a:lstStyle>
            <a:lvl1pPr algn="r">
              <a:defRPr b="0" cap="all" baseline="0">
                <a:solidFill>
                  <a:srgbClr val="006699"/>
                </a:solidFill>
              </a:defRPr>
            </a:lvl1pPr>
          </a:lstStyle>
          <a:p>
            <a:r>
              <a:rPr lang="en-US"/>
              <a:t>Click to edit Master subtitle style</a:t>
            </a:r>
          </a:p>
        </p:txBody>
      </p:sp>
      <p:sp>
        <p:nvSpPr>
          <p:cNvPr id="3074" name="Rectangle 2"/>
          <p:cNvSpPr>
            <a:spLocks noGrp="1" noChangeArrowheads="1"/>
          </p:cNvSpPr>
          <p:nvPr>
            <p:ph type="ctrTitle"/>
          </p:nvPr>
        </p:nvSpPr>
        <p:spPr>
          <a:xfrm>
            <a:off x="2790833" y="3505202"/>
            <a:ext cx="5895975" cy="1046440"/>
          </a:xfrm>
        </p:spPr>
        <p:txBody>
          <a:bodyPr lIns="228130" bIns="0" anchor="t">
            <a:spAutoFit/>
          </a:bodyPr>
          <a:lstStyle>
            <a:lvl1pPr algn="r">
              <a:defRPr sz="3400">
                <a:solidFill>
                  <a:srgbClr val="006699"/>
                </a:solidFill>
              </a:defRPr>
            </a:lvl1pPr>
          </a:lstStyle>
          <a:p>
            <a:r>
              <a:rPr lang="en-US"/>
              <a:t>Click to edit Master title style</a:t>
            </a:r>
          </a:p>
        </p:txBody>
      </p:sp>
    </p:spTree>
    <p:extLst>
      <p:ext uri="{BB962C8B-B14F-4D97-AF65-F5344CB8AC3E}">
        <p14:creationId xmlns:p14="http://schemas.microsoft.com/office/powerpoint/2010/main" val="2071211922"/>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65557741"/>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50958"/>
            <a:ext cx="4038600" cy="4679950"/>
          </a:xfrm>
        </p:spPr>
        <p:txBody>
          <a:bodyPr/>
          <a:lstStyle>
            <a:lvl1pPr>
              <a:defRPr sz="1600"/>
            </a:lvl1pPr>
            <a:lvl2pPr>
              <a:defRPr sz="1400"/>
            </a:lvl2pPr>
            <a:lvl3pPr>
              <a:defRPr sz="1200"/>
            </a:lvl3pPr>
            <a:lvl4pPr>
              <a:defRPr sz="1000"/>
            </a:lvl4pPr>
            <a:lvl5pPr>
              <a:defRPr sz="9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50958"/>
            <a:ext cx="4038600" cy="4679950"/>
          </a:xfrm>
        </p:spPr>
        <p:txBody>
          <a:bodyPr/>
          <a:lstStyle>
            <a:lvl1pPr>
              <a:defRPr sz="1600"/>
            </a:lvl1pPr>
            <a:lvl2pPr>
              <a:defRPr sz="1400"/>
            </a:lvl2pPr>
            <a:lvl3pPr>
              <a:defRPr sz="1200"/>
            </a:lvl3pPr>
            <a:lvl4pPr>
              <a:defRPr sz="1000"/>
            </a:lvl4pPr>
            <a:lvl5pPr>
              <a:defRPr sz="9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57656729"/>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404772679"/>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2" name="TextBox 1"/>
          <p:cNvSpPr txBox="1"/>
          <p:nvPr userDrawn="1"/>
        </p:nvSpPr>
        <p:spPr>
          <a:xfrm>
            <a:off x="8" y="6553200"/>
            <a:ext cx="9140825" cy="261610"/>
          </a:xfrm>
          <a:prstGeom prst="rect">
            <a:avLst/>
          </a:prstGeom>
          <a:noFill/>
        </p:spPr>
        <p:txBody>
          <a:bodyPr wrap="square" rtlCol="0">
            <a:spAutoFit/>
          </a:bodyPr>
          <a:lstStyle/>
          <a:p>
            <a:pPr algn="ctr" defTabSz="912689"/>
            <a:r>
              <a:rPr lang="en-US" sz="1100">
                <a:solidFill>
                  <a:srgbClr val="FF0000"/>
                </a:solidFill>
              </a:rPr>
              <a:t>Internal &amp; Confidential</a:t>
            </a:r>
          </a:p>
        </p:txBody>
      </p:sp>
    </p:spTree>
    <p:extLst>
      <p:ext uri="{BB962C8B-B14F-4D97-AF65-F5344CB8AC3E}">
        <p14:creationId xmlns:p14="http://schemas.microsoft.com/office/powerpoint/2010/main" val="2059661208"/>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7190544"/>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837596" y="76835"/>
            <a:ext cx="8078108" cy="608371"/>
          </a:xfrm>
        </p:spPr>
        <p:txBody>
          <a:bodyPr/>
          <a:lstStyle/>
          <a:p>
            <a:r>
              <a:rPr lang="en-US"/>
              <a:t>Click to edit Master title style</a:t>
            </a:r>
          </a:p>
        </p:txBody>
      </p:sp>
      <p:sp>
        <p:nvSpPr>
          <p:cNvPr id="3" name="Content Placeholder 2"/>
          <p:cNvSpPr>
            <a:spLocks noGrp="1"/>
          </p:cNvSpPr>
          <p:nvPr>
            <p:ph sz="half" idx="1"/>
          </p:nvPr>
        </p:nvSpPr>
        <p:spPr>
          <a:xfrm>
            <a:off x="388560" y="1083086"/>
            <a:ext cx="8374440" cy="25471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88560" y="3777741"/>
            <a:ext cx="8374440" cy="25471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00364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79680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10.xml.rels><?xml version="1.0" encoding="UTF-8" standalone="yes"?>
<Relationships xmlns="http://schemas.openxmlformats.org/package/2006/relationships"><Relationship Id="rId8" Type="http://schemas.openxmlformats.org/officeDocument/2006/relationships/theme" Target="../theme/theme10.xml"/><Relationship Id="rId3" Type="http://schemas.openxmlformats.org/officeDocument/2006/relationships/slideLayout" Target="../slideLayouts/slideLayout81.xml"/><Relationship Id="rId7" Type="http://schemas.openxmlformats.org/officeDocument/2006/relationships/slideLayout" Target="../slideLayouts/slideLayout85.xml"/><Relationship Id="rId2" Type="http://schemas.openxmlformats.org/officeDocument/2006/relationships/slideLayout" Target="../slideLayouts/slideLayout80.xml"/><Relationship Id="rId1" Type="http://schemas.openxmlformats.org/officeDocument/2006/relationships/slideLayout" Target="../slideLayouts/slideLayout79.xml"/><Relationship Id="rId6" Type="http://schemas.openxmlformats.org/officeDocument/2006/relationships/slideLayout" Target="../slideLayouts/slideLayout84.xml"/><Relationship Id="rId5" Type="http://schemas.openxmlformats.org/officeDocument/2006/relationships/slideLayout" Target="../slideLayouts/slideLayout83.xml"/><Relationship Id="rId4" Type="http://schemas.openxmlformats.org/officeDocument/2006/relationships/slideLayout" Target="../slideLayouts/slideLayout82.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0.xml"/><Relationship Id="rId7"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4" Type="http://schemas.openxmlformats.org/officeDocument/2006/relationships/slideLayout" Target="../slideLayouts/slideLayout17.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4.xml"/><Relationship Id="rId7" Type="http://schemas.openxmlformats.org/officeDocument/2006/relationships/theme" Target="../theme/theme4.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5" Type="http://schemas.openxmlformats.org/officeDocument/2006/relationships/slideLayout" Target="../slideLayouts/slideLayout26.xml"/><Relationship Id="rId4" Type="http://schemas.openxmlformats.org/officeDocument/2006/relationships/slideLayout" Target="../slideLayouts/slideLayout2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5" Type="http://schemas.openxmlformats.org/officeDocument/2006/relationships/slideLayout" Target="../slideLayouts/slideLayout32.xml"/><Relationship Id="rId10" Type="http://schemas.openxmlformats.org/officeDocument/2006/relationships/theme" Target="../theme/theme5.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39.xml"/><Relationship Id="rId7" Type="http://schemas.openxmlformats.org/officeDocument/2006/relationships/slideLayout" Target="../slideLayouts/slideLayout43.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5" Type="http://schemas.openxmlformats.org/officeDocument/2006/relationships/slideLayout" Target="../slideLayouts/slideLayout41.xml"/><Relationship Id="rId4" Type="http://schemas.openxmlformats.org/officeDocument/2006/relationships/slideLayout" Target="../slideLayouts/slideLayout40.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51.xml"/><Relationship Id="rId13" Type="http://schemas.openxmlformats.org/officeDocument/2006/relationships/slideLayout" Target="../slideLayouts/slideLayout56.xml"/><Relationship Id="rId18" Type="http://schemas.openxmlformats.org/officeDocument/2006/relationships/theme" Target="../theme/theme7.xml"/><Relationship Id="rId3" Type="http://schemas.openxmlformats.org/officeDocument/2006/relationships/slideLayout" Target="../slideLayouts/slideLayout46.xml"/><Relationship Id="rId21" Type="http://schemas.openxmlformats.org/officeDocument/2006/relationships/oleObject" Target="../embeddings/oleObject1.bin"/><Relationship Id="rId7" Type="http://schemas.openxmlformats.org/officeDocument/2006/relationships/slideLayout" Target="../slideLayouts/slideLayout50.xml"/><Relationship Id="rId12" Type="http://schemas.openxmlformats.org/officeDocument/2006/relationships/slideLayout" Target="../slideLayouts/slideLayout55.xml"/><Relationship Id="rId17" Type="http://schemas.openxmlformats.org/officeDocument/2006/relationships/slideLayout" Target="../slideLayouts/slideLayout60.xml"/><Relationship Id="rId2" Type="http://schemas.openxmlformats.org/officeDocument/2006/relationships/slideLayout" Target="../slideLayouts/slideLayout45.xml"/><Relationship Id="rId16" Type="http://schemas.openxmlformats.org/officeDocument/2006/relationships/slideLayout" Target="../slideLayouts/slideLayout59.xml"/><Relationship Id="rId20" Type="http://schemas.openxmlformats.org/officeDocument/2006/relationships/tags" Target="../tags/tag1.xml"/><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slideLayout" Target="../slideLayouts/slideLayout54.xml"/><Relationship Id="rId5" Type="http://schemas.openxmlformats.org/officeDocument/2006/relationships/slideLayout" Target="../slideLayouts/slideLayout48.xml"/><Relationship Id="rId15" Type="http://schemas.openxmlformats.org/officeDocument/2006/relationships/slideLayout" Target="../slideLayouts/slideLayout58.xml"/><Relationship Id="rId23" Type="http://schemas.openxmlformats.org/officeDocument/2006/relationships/image" Target="../media/image2.png"/><Relationship Id="rId10" Type="http://schemas.openxmlformats.org/officeDocument/2006/relationships/slideLayout" Target="../slideLayouts/slideLayout53.xml"/><Relationship Id="rId19" Type="http://schemas.openxmlformats.org/officeDocument/2006/relationships/vmlDrawing" Target="../drawings/vmlDrawing1.vml"/><Relationship Id="rId4" Type="http://schemas.openxmlformats.org/officeDocument/2006/relationships/slideLayout" Target="../slideLayouts/slideLayout47.xml"/><Relationship Id="rId9" Type="http://schemas.openxmlformats.org/officeDocument/2006/relationships/slideLayout" Target="../slideLayouts/slideLayout52.xml"/><Relationship Id="rId14" Type="http://schemas.openxmlformats.org/officeDocument/2006/relationships/slideLayout" Target="../slideLayouts/slideLayout57.xml"/><Relationship Id="rId22" Type="http://schemas.openxmlformats.org/officeDocument/2006/relationships/image" Target="../media/image1.emf"/></Relationships>
</file>

<file path=ppt/slideMasters/_rels/slideMaster8.xml.rels><?xml version="1.0" encoding="UTF-8" standalone="yes"?>
<Relationships xmlns="http://schemas.openxmlformats.org/package/2006/relationships"><Relationship Id="rId8" Type="http://schemas.openxmlformats.org/officeDocument/2006/relationships/theme" Target="../theme/theme8.xml"/><Relationship Id="rId3" Type="http://schemas.openxmlformats.org/officeDocument/2006/relationships/slideLayout" Target="../slideLayouts/slideLayout63.xml"/><Relationship Id="rId7" Type="http://schemas.openxmlformats.org/officeDocument/2006/relationships/slideLayout" Target="../slideLayouts/slideLayout67.xml"/><Relationship Id="rId2" Type="http://schemas.openxmlformats.org/officeDocument/2006/relationships/slideLayout" Target="../slideLayouts/slideLayout62.xml"/><Relationship Id="rId1" Type="http://schemas.openxmlformats.org/officeDocument/2006/relationships/slideLayout" Target="../slideLayouts/slideLayout61.xml"/><Relationship Id="rId6" Type="http://schemas.openxmlformats.org/officeDocument/2006/relationships/slideLayout" Target="../slideLayouts/slideLayout66.xml"/><Relationship Id="rId5" Type="http://schemas.openxmlformats.org/officeDocument/2006/relationships/slideLayout" Target="../slideLayouts/slideLayout65.xml"/><Relationship Id="rId4" Type="http://schemas.openxmlformats.org/officeDocument/2006/relationships/slideLayout" Target="../slideLayouts/slideLayout64.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75.xml"/><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theme" Target="../theme/theme9.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41472" y="-4763"/>
            <a:ext cx="7450137" cy="79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45625" numCol="1" anchor="b"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250958"/>
            <a:ext cx="8229600" cy="467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28" name="Group 8"/>
          <p:cNvGrpSpPr>
            <a:grpSpLocks/>
          </p:cNvGrpSpPr>
          <p:nvPr/>
        </p:nvGrpSpPr>
        <p:grpSpPr bwMode="auto">
          <a:xfrm>
            <a:off x="101601" y="104775"/>
            <a:ext cx="668338" cy="685800"/>
            <a:chOff x="18142" y="955"/>
            <a:chExt cx="2084" cy="2140"/>
          </a:xfrm>
        </p:grpSpPr>
        <p:sp>
          <p:nvSpPr>
            <p:cNvPr id="1032" name="Rectangle 9"/>
            <p:cNvSpPr>
              <a:spLocks noChangeArrowheads="1"/>
            </p:cNvSpPr>
            <p:nvPr/>
          </p:nvSpPr>
          <p:spPr bwMode="auto">
            <a:xfrm>
              <a:off x="18142" y="955"/>
              <a:ext cx="1871" cy="21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2689" eaLnBrk="0" fontAlgn="base" hangingPunct="0">
                <a:spcBef>
                  <a:spcPct val="0"/>
                </a:spcBef>
                <a:spcAft>
                  <a:spcPct val="0"/>
                </a:spcAft>
              </a:pPr>
              <a:endParaRPr lang="en-US" sz="1600">
                <a:solidFill>
                  <a:srgbClr val="333333"/>
                </a:solidFill>
                <a:ea typeface="Arial Unicode MS" pitchFamily="34" charset="-128"/>
                <a:cs typeface="Arial Unicode MS" pitchFamily="34" charset="-128"/>
              </a:endParaRPr>
            </a:p>
          </p:txBody>
        </p:sp>
        <p:sp>
          <p:nvSpPr>
            <p:cNvPr id="1033" name="Freeform 10"/>
            <p:cNvSpPr>
              <a:spLocks/>
            </p:cNvSpPr>
            <p:nvPr/>
          </p:nvSpPr>
          <p:spPr bwMode="auto">
            <a:xfrm>
              <a:off x="19102" y="2392"/>
              <a:ext cx="396" cy="619"/>
            </a:xfrm>
            <a:custGeom>
              <a:avLst/>
              <a:gdLst>
                <a:gd name="T0" fmla="*/ 1 w 790"/>
                <a:gd name="T1" fmla="*/ 1 h 1238"/>
                <a:gd name="T2" fmla="*/ 0 w 790"/>
                <a:gd name="T3" fmla="*/ 1 h 1238"/>
                <a:gd name="T4" fmla="*/ 1 w 790"/>
                <a:gd name="T5" fmla="*/ 1 h 1238"/>
                <a:gd name="T6" fmla="*/ 1 w 790"/>
                <a:gd name="T7" fmla="*/ 1 h 1238"/>
                <a:gd name="T8" fmla="*/ 1 w 790"/>
                <a:gd name="T9" fmla="*/ 1 h 1238"/>
                <a:gd name="T10" fmla="*/ 1 w 790"/>
                <a:gd name="T11" fmla="*/ 1 h 1238"/>
                <a:gd name="T12" fmla="*/ 1 w 790"/>
                <a:gd name="T13" fmla="*/ 1 h 1238"/>
                <a:gd name="T14" fmla="*/ 1 w 790"/>
                <a:gd name="T15" fmla="*/ 1 h 1238"/>
                <a:gd name="T16" fmla="*/ 1 w 790"/>
                <a:gd name="T17" fmla="*/ 1 h 1238"/>
                <a:gd name="T18" fmla="*/ 1 w 790"/>
                <a:gd name="T19" fmla="*/ 1 h 1238"/>
                <a:gd name="T20" fmla="*/ 1 w 790"/>
                <a:gd name="T21" fmla="*/ 1 h 1238"/>
                <a:gd name="T22" fmla="*/ 1 w 790"/>
                <a:gd name="T23" fmla="*/ 1 h 1238"/>
                <a:gd name="T24" fmla="*/ 1 w 790"/>
                <a:gd name="T25" fmla="*/ 1 h 1238"/>
                <a:gd name="T26" fmla="*/ 1 w 790"/>
                <a:gd name="T27" fmla="*/ 1 h 1238"/>
                <a:gd name="T28" fmla="*/ 1 w 790"/>
                <a:gd name="T29" fmla="*/ 0 h 1238"/>
                <a:gd name="T30" fmla="*/ 1 w 790"/>
                <a:gd name="T31" fmla="*/ 1 h 1238"/>
                <a:gd name="T32" fmla="*/ 1 w 790"/>
                <a:gd name="T33" fmla="*/ 1 h 1238"/>
                <a:gd name="T34" fmla="*/ 1 w 790"/>
                <a:gd name="T35" fmla="*/ 1 h 1238"/>
                <a:gd name="T36" fmla="*/ 1 w 790"/>
                <a:gd name="T37" fmla="*/ 1 h 1238"/>
                <a:gd name="T38" fmla="*/ 1 w 790"/>
                <a:gd name="T39" fmla="*/ 1 h 1238"/>
                <a:gd name="T40" fmla="*/ 1 w 790"/>
                <a:gd name="T41" fmla="*/ 1 h 1238"/>
                <a:gd name="T42" fmla="*/ 1 w 790"/>
                <a:gd name="T43" fmla="*/ 1 h 1238"/>
                <a:gd name="T44" fmla="*/ 1 w 790"/>
                <a:gd name="T45" fmla="*/ 1 h 1238"/>
                <a:gd name="T46" fmla="*/ 1 w 790"/>
                <a:gd name="T47" fmla="*/ 1 h 1238"/>
                <a:gd name="T48" fmla="*/ 1 w 790"/>
                <a:gd name="T49" fmla="*/ 1 h 1238"/>
                <a:gd name="T50" fmla="*/ 1 w 790"/>
                <a:gd name="T51" fmla="*/ 1 h 1238"/>
                <a:gd name="T52" fmla="*/ 1 w 790"/>
                <a:gd name="T53" fmla="*/ 1 h 1238"/>
                <a:gd name="T54" fmla="*/ 1 w 790"/>
                <a:gd name="T55" fmla="*/ 1 h 1238"/>
                <a:gd name="T56" fmla="*/ 1 w 790"/>
                <a:gd name="T57" fmla="*/ 1 h 1238"/>
                <a:gd name="T58" fmla="*/ 1 w 790"/>
                <a:gd name="T59" fmla="*/ 1 h 1238"/>
                <a:gd name="T60" fmla="*/ 1 w 790"/>
                <a:gd name="T61" fmla="*/ 1 h 1238"/>
                <a:gd name="T62" fmla="*/ 1 w 790"/>
                <a:gd name="T63" fmla="*/ 1 h 1238"/>
                <a:gd name="T64" fmla="*/ 1 w 790"/>
                <a:gd name="T65" fmla="*/ 1 h 1238"/>
                <a:gd name="T66" fmla="*/ 1 w 790"/>
                <a:gd name="T67" fmla="*/ 1 h 1238"/>
                <a:gd name="T68" fmla="*/ 1 w 790"/>
                <a:gd name="T69" fmla="*/ 1 h 1238"/>
                <a:gd name="T70" fmla="*/ 1 w 790"/>
                <a:gd name="T71" fmla="*/ 1 h 1238"/>
                <a:gd name="T72" fmla="*/ 1 w 790"/>
                <a:gd name="T73" fmla="*/ 1 h 1238"/>
                <a:gd name="T74" fmla="*/ 1 w 790"/>
                <a:gd name="T75" fmla="*/ 1 h 1238"/>
                <a:gd name="T76" fmla="*/ 1 w 790"/>
                <a:gd name="T77" fmla="*/ 1 h 1238"/>
                <a:gd name="T78" fmla="*/ 1 w 790"/>
                <a:gd name="T79" fmla="*/ 1 h 1238"/>
                <a:gd name="T80" fmla="*/ 1 w 790"/>
                <a:gd name="T81" fmla="*/ 1 h 1238"/>
                <a:gd name="T82" fmla="*/ 1 w 790"/>
                <a:gd name="T83" fmla="*/ 1 h 1238"/>
                <a:gd name="T84" fmla="*/ 1 w 790"/>
                <a:gd name="T85" fmla="*/ 1 h 1238"/>
                <a:gd name="T86" fmla="*/ 1 w 790"/>
                <a:gd name="T87" fmla="*/ 1 h 123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790" h="1238">
                  <a:moveTo>
                    <a:pt x="78" y="1113"/>
                  </a:moveTo>
                  <a:lnTo>
                    <a:pt x="31" y="1021"/>
                  </a:lnTo>
                  <a:lnTo>
                    <a:pt x="7" y="937"/>
                  </a:lnTo>
                  <a:lnTo>
                    <a:pt x="0" y="861"/>
                  </a:lnTo>
                  <a:lnTo>
                    <a:pt x="5" y="794"/>
                  </a:lnTo>
                  <a:lnTo>
                    <a:pt x="23" y="737"/>
                  </a:lnTo>
                  <a:lnTo>
                    <a:pt x="44" y="690"/>
                  </a:lnTo>
                  <a:lnTo>
                    <a:pt x="68" y="652"/>
                  </a:lnTo>
                  <a:lnTo>
                    <a:pt x="91" y="624"/>
                  </a:lnTo>
                  <a:lnTo>
                    <a:pt x="106" y="607"/>
                  </a:lnTo>
                  <a:lnTo>
                    <a:pt x="113" y="601"/>
                  </a:lnTo>
                  <a:lnTo>
                    <a:pt x="134" y="581"/>
                  </a:lnTo>
                  <a:lnTo>
                    <a:pt x="174" y="540"/>
                  </a:lnTo>
                  <a:lnTo>
                    <a:pt x="195" y="520"/>
                  </a:lnTo>
                  <a:lnTo>
                    <a:pt x="143" y="426"/>
                  </a:lnTo>
                  <a:lnTo>
                    <a:pt x="115" y="342"/>
                  </a:lnTo>
                  <a:lnTo>
                    <a:pt x="106" y="271"/>
                  </a:lnTo>
                  <a:lnTo>
                    <a:pt x="111" y="208"/>
                  </a:lnTo>
                  <a:lnTo>
                    <a:pt x="129" y="153"/>
                  </a:lnTo>
                  <a:lnTo>
                    <a:pt x="195" y="64"/>
                  </a:lnTo>
                  <a:lnTo>
                    <a:pt x="275" y="19"/>
                  </a:lnTo>
                  <a:lnTo>
                    <a:pt x="311" y="7"/>
                  </a:lnTo>
                  <a:lnTo>
                    <a:pt x="346" y="1"/>
                  </a:lnTo>
                  <a:lnTo>
                    <a:pt x="428" y="0"/>
                  </a:lnTo>
                  <a:lnTo>
                    <a:pt x="529" y="17"/>
                  </a:lnTo>
                  <a:lnTo>
                    <a:pt x="623" y="73"/>
                  </a:lnTo>
                  <a:lnTo>
                    <a:pt x="640" y="88"/>
                  </a:lnTo>
                  <a:lnTo>
                    <a:pt x="673" y="149"/>
                  </a:lnTo>
                  <a:lnTo>
                    <a:pt x="694" y="276"/>
                  </a:lnTo>
                  <a:lnTo>
                    <a:pt x="694" y="297"/>
                  </a:lnTo>
                  <a:lnTo>
                    <a:pt x="694" y="332"/>
                  </a:lnTo>
                  <a:lnTo>
                    <a:pt x="694" y="353"/>
                  </a:lnTo>
                  <a:lnTo>
                    <a:pt x="463" y="353"/>
                  </a:lnTo>
                  <a:lnTo>
                    <a:pt x="463" y="328"/>
                  </a:lnTo>
                  <a:lnTo>
                    <a:pt x="463" y="283"/>
                  </a:lnTo>
                  <a:lnTo>
                    <a:pt x="463" y="260"/>
                  </a:lnTo>
                  <a:lnTo>
                    <a:pt x="444" y="217"/>
                  </a:lnTo>
                  <a:lnTo>
                    <a:pt x="414" y="201"/>
                  </a:lnTo>
                  <a:lnTo>
                    <a:pt x="398" y="198"/>
                  </a:lnTo>
                  <a:lnTo>
                    <a:pt x="355" y="205"/>
                  </a:lnTo>
                  <a:lnTo>
                    <a:pt x="331" y="234"/>
                  </a:lnTo>
                  <a:lnTo>
                    <a:pt x="324" y="274"/>
                  </a:lnTo>
                  <a:lnTo>
                    <a:pt x="322" y="283"/>
                  </a:lnTo>
                  <a:lnTo>
                    <a:pt x="327" y="314"/>
                  </a:lnTo>
                  <a:lnTo>
                    <a:pt x="358" y="374"/>
                  </a:lnTo>
                  <a:lnTo>
                    <a:pt x="400" y="438"/>
                  </a:lnTo>
                  <a:lnTo>
                    <a:pt x="458" y="521"/>
                  </a:lnTo>
                  <a:lnTo>
                    <a:pt x="518" y="607"/>
                  </a:lnTo>
                  <a:lnTo>
                    <a:pt x="565" y="671"/>
                  </a:lnTo>
                  <a:lnTo>
                    <a:pt x="584" y="697"/>
                  </a:lnTo>
                  <a:lnTo>
                    <a:pt x="584" y="534"/>
                  </a:lnTo>
                  <a:lnTo>
                    <a:pt x="786" y="534"/>
                  </a:lnTo>
                  <a:lnTo>
                    <a:pt x="786" y="554"/>
                  </a:lnTo>
                  <a:lnTo>
                    <a:pt x="786" y="608"/>
                  </a:lnTo>
                  <a:lnTo>
                    <a:pt x="786" y="690"/>
                  </a:lnTo>
                  <a:lnTo>
                    <a:pt x="786" y="786"/>
                  </a:lnTo>
                  <a:lnTo>
                    <a:pt x="786" y="890"/>
                  </a:lnTo>
                  <a:lnTo>
                    <a:pt x="786" y="991"/>
                  </a:lnTo>
                  <a:lnTo>
                    <a:pt x="786" y="1080"/>
                  </a:lnTo>
                  <a:lnTo>
                    <a:pt x="788" y="1148"/>
                  </a:lnTo>
                  <a:lnTo>
                    <a:pt x="788" y="1184"/>
                  </a:lnTo>
                  <a:lnTo>
                    <a:pt x="790" y="1201"/>
                  </a:lnTo>
                  <a:lnTo>
                    <a:pt x="776" y="1229"/>
                  </a:lnTo>
                  <a:lnTo>
                    <a:pt x="722" y="1238"/>
                  </a:lnTo>
                  <a:lnTo>
                    <a:pt x="666" y="1238"/>
                  </a:lnTo>
                  <a:lnTo>
                    <a:pt x="544" y="1238"/>
                  </a:lnTo>
                  <a:lnTo>
                    <a:pt x="423" y="1238"/>
                  </a:lnTo>
                  <a:lnTo>
                    <a:pt x="369" y="1238"/>
                  </a:lnTo>
                  <a:lnTo>
                    <a:pt x="78" y="1113"/>
                  </a:lnTo>
                  <a:close/>
                </a:path>
              </a:pathLst>
            </a:custGeom>
            <a:solidFill>
              <a:srgbClr val="FFA9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1034" name="Freeform 11"/>
            <p:cNvSpPr>
              <a:spLocks/>
            </p:cNvSpPr>
            <p:nvPr/>
          </p:nvSpPr>
          <p:spPr bwMode="auto">
            <a:xfrm>
              <a:off x="19221" y="2738"/>
              <a:ext cx="168" cy="173"/>
            </a:xfrm>
            <a:custGeom>
              <a:avLst/>
              <a:gdLst>
                <a:gd name="T0" fmla="*/ 1 w 336"/>
                <a:gd name="T1" fmla="*/ 1 h 343"/>
                <a:gd name="T2" fmla="*/ 1 w 336"/>
                <a:gd name="T3" fmla="*/ 1 h 343"/>
                <a:gd name="T4" fmla="*/ 1 w 336"/>
                <a:gd name="T5" fmla="*/ 1 h 343"/>
                <a:gd name="T6" fmla="*/ 1 w 336"/>
                <a:gd name="T7" fmla="*/ 1 h 343"/>
                <a:gd name="T8" fmla="*/ 1 w 336"/>
                <a:gd name="T9" fmla="*/ 1 h 343"/>
                <a:gd name="T10" fmla="*/ 1 w 336"/>
                <a:gd name="T11" fmla="*/ 1 h 343"/>
                <a:gd name="T12" fmla="*/ 1 w 336"/>
                <a:gd name="T13" fmla="*/ 1 h 343"/>
                <a:gd name="T14" fmla="*/ 1 w 336"/>
                <a:gd name="T15" fmla="*/ 0 h 343"/>
                <a:gd name="T16" fmla="*/ 1 w 336"/>
                <a:gd name="T17" fmla="*/ 0 h 343"/>
                <a:gd name="T18" fmla="*/ 1 w 336"/>
                <a:gd name="T19" fmla="*/ 1 h 343"/>
                <a:gd name="T20" fmla="*/ 1 w 336"/>
                <a:gd name="T21" fmla="*/ 1 h 343"/>
                <a:gd name="T22" fmla="*/ 0 w 336"/>
                <a:gd name="T23" fmla="*/ 1 h 343"/>
                <a:gd name="T24" fmla="*/ 1 w 336"/>
                <a:gd name="T25" fmla="*/ 1 h 343"/>
                <a:gd name="T26" fmla="*/ 1 w 336"/>
                <a:gd name="T27" fmla="*/ 1 h 343"/>
                <a:gd name="T28" fmla="*/ 1 w 336"/>
                <a:gd name="T29" fmla="*/ 1 h 343"/>
                <a:gd name="T30" fmla="*/ 1 w 336"/>
                <a:gd name="T31" fmla="*/ 1 h 343"/>
                <a:gd name="T32" fmla="*/ 1 w 336"/>
                <a:gd name="T33" fmla="*/ 1 h 343"/>
                <a:gd name="T34" fmla="*/ 1 w 336"/>
                <a:gd name="T35" fmla="*/ 1 h 343"/>
                <a:gd name="T36" fmla="*/ 1 w 336"/>
                <a:gd name="T37" fmla="*/ 1 h 343"/>
                <a:gd name="T38" fmla="*/ 1 w 336"/>
                <a:gd name="T39" fmla="*/ 1 h 343"/>
                <a:gd name="T40" fmla="*/ 1 w 336"/>
                <a:gd name="T41" fmla="*/ 1 h 343"/>
                <a:gd name="T42" fmla="*/ 1 w 336"/>
                <a:gd name="T43" fmla="*/ 1 h 34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36" h="343">
                  <a:moveTo>
                    <a:pt x="333" y="343"/>
                  </a:moveTo>
                  <a:lnTo>
                    <a:pt x="336" y="325"/>
                  </a:lnTo>
                  <a:lnTo>
                    <a:pt x="308" y="292"/>
                  </a:lnTo>
                  <a:lnTo>
                    <a:pt x="239" y="211"/>
                  </a:lnTo>
                  <a:lnTo>
                    <a:pt x="157" y="115"/>
                  </a:lnTo>
                  <a:lnTo>
                    <a:pt x="89" y="35"/>
                  </a:lnTo>
                  <a:lnTo>
                    <a:pt x="60" y="0"/>
                  </a:lnTo>
                  <a:lnTo>
                    <a:pt x="30" y="37"/>
                  </a:lnTo>
                  <a:lnTo>
                    <a:pt x="4" y="104"/>
                  </a:lnTo>
                  <a:lnTo>
                    <a:pt x="0" y="191"/>
                  </a:lnTo>
                  <a:lnTo>
                    <a:pt x="39" y="285"/>
                  </a:lnTo>
                  <a:lnTo>
                    <a:pt x="60" y="303"/>
                  </a:lnTo>
                  <a:lnTo>
                    <a:pt x="119" y="332"/>
                  </a:lnTo>
                  <a:lnTo>
                    <a:pt x="211" y="343"/>
                  </a:lnTo>
                  <a:lnTo>
                    <a:pt x="242" y="343"/>
                  </a:lnTo>
                  <a:lnTo>
                    <a:pt x="301" y="343"/>
                  </a:lnTo>
                  <a:lnTo>
                    <a:pt x="333" y="3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1035" name="Freeform 12"/>
            <p:cNvSpPr>
              <a:spLocks/>
            </p:cNvSpPr>
            <p:nvPr/>
          </p:nvSpPr>
          <p:spPr bwMode="auto">
            <a:xfrm>
              <a:off x="19538" y="1039"/>
              <a:ext cx="391" cy="1977"/>
            </a:xfrm>
            <a:custGeom>
              <a:avLst/>
              <a:gdLst>
                <a:gd name="T0" fmla="*/ 0 w 785"/>
                <a:gd name="T1" fmla="*/ 0 h 3959"/>
                <a:gd name="T2" fmla="*/ 0 w 785"/>
                <a:gd name="T3" fmla="*/ 0 h 3959"/>
                <a:gd name="T4" fmla="*/ 0 w 785"/>
                <a:gd name="T5" fmla="*/ 0 h 3959"/>
                <a:gd name="T6" fmla="*/ 0 w 785"/>
                <a:gd name="T7" fmla="*/ 0 h 3959"/>
                <a:gd name="T8" fmla="*/ 0 w 785"/>
                <a:gd name="T9" fmla="*/ 0 h 3959"/>
                <a:gd name="T10" fmla="*/ 0 w 785"/>
                <a:gd name="T11" fmla="*/ 0 h 3959"/>
                <a:gd name="T12" fmla="*/ 0 w 785"/>
                <a:gd name="T13" fmla="*/ 0 h 3959"/>
                <a:gd name="T14" fmla="*/ 0 w 785"/>
                <a:gd name="T15" fmla="*/ 0 h 3959"/>
                <a:gd name="T16" fmla="*/ 0 w 785"/>
                <a:gd name="T17" fmla="*/ 0 h 3959"/>
                <a:gd name="T18" fmla="*/ 0 w 785"/>
                <a:gd name="T19" fmla="*/ 0 h 3959"/>
                <a:gd name="T20" fmla="*/ 0 w 785"/>
                <a:gd name="T21" fmla="*/ 0 h 3959"/>
                <a:gd name="T22" fmla="*/ 0 w 785"/>
                <a:gd name="T23" fmla="*/ 0 h 3959"/>
                <a:gd name="T24" fmla="*/ 0 w 785"/>
                <a:gd name="T25" fmla="*/ 0 h 3959"/>
                <a:gd name="T26" fmla="*/ 0 w 785"/>
                <a:gd name="T27" fmla="*/ 0 h 3959"/>
                <a:gd name="T28" fmla="*/ 0 w 785"/>
                <a:gd name="T29" fmla="*/ 0 h 3959"/>
                <a:gd name="T30" fmla="*/ 0 w 785"/>
                <a:gd name="T31" fmla="*/ 0 h 3959"/>
                <a:gd name="T32" fmla="*/ 0 w 785"/>
                <a:gd name="T33" fmla="*/ 0 h 395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85" h="3959">
                  <a:moveTo>
                    <a:pt x="0" y="0"/>
                  </a:moveTo>
                  <a:lnTo>
                    <a:pt x="0" y="3959"/>
                  </a:lnTo>
                  <a:lnTo>
                    <a:pt x="49" y="3959"/>
                  </a:lnTo>
                  <a:lnTo>
                    <a:pt x="49" y="2454"/>
                  </a:lnTo>
                  <a:lnTo>
                    <a:pt x="696" y="2454"/>
                  </a:lnTo>
                  <a:lnTo>
                    <a:pt x="696" y="2720"/>
                  </a:lnTo>
                  <a:lnTo>
                    <a:pt x="369" y="2720"/>
                  </a:lnTo>
                  <a:lnTo>
                    <a:pt x="369" y="3056"/>
                  </a:lnTo>
                  <a:lnTo>
                    <a:pt x="696" y="3056"/>
                  </a:lnTo>
                  <a:lnTo>
                    <a:pt x="696" y="3322"/>
                  </a:lnTo>
                  <a:lnTo>
                    <a:pt x="369" y="3322"/>
                  </a:lnTo>
                  <a:lnTo>
                    <a:pt x="369" y="3684"/>
                  </a:lnTo>
                  <a:lnTo>
                    <a:pt x="696" y="3684"/>
                  </a:lnTo>
                  <a:lnTo>
                    <a:pt x="696" y="3945"/>
                  </a:lnTo>
                  <a:lnTo>
                    <a:pt x="785" y="3945"/>
                  </a:lnTo>
                  <a:lnTo>
                    <a:pt x="785" y="0"/>
                  </a:lnTo>
                  <a:lnTo>
                    <a:pt x="0" y="0"/>
                  </a:lnTo>
                  <a:close/>
                </a:path>
              </a:pathLst>
            </a:custGeom>
            <a:solidFill>
              <a:srgbClr val="0079B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1036" name="Freeform 13"/>
            <p:cNvSpPr>
              <a:spLocks/>
            </p:cNvSpPr>
            <p:nvPr/>
          </p:nvSpPr>
          <p:spPr bwMode="auto">
            <a:xfrm>
              <a:off x="18424" y="2397"/>
              <a:ext cx="74" cy="218"/>
            </a:xfrm>
            <a:custGeom>
              <a:avLst/>
              <a:gdLst>
                <a:gd name="T0" fmla="*/ 0 w 152"/>
                <a:gd name="T1" fmla="*/ 0 h 435"/>
                <a:gd name="T2" fmla="*/ 0 w 152"/>
                <a:gd name="T3" fmla="*/ 1 h 435"/>
                <a:gd name="T4" fmla="*/ 0 w 152"/>
                <a:gd name="T5" fmla="*/ 1 h 435"/>
                <a:gd name="T6" fmla="*/ 0 w 152"/>
                <a:gd name="T7" fmla="*/ 1 h 435"/>
                <a:gd name="T8" fmla="*/ 0 w 152"/>
                <a:gd name="T9" fmla="*/ 1 h 435"/>
                <a:gd name="T10" fmla="*/ 0 w 152"/>
                <a:gd name="T11" fmla="*/ 1 h 435"/>
                <a:gd name="T12" fmla="*/ 0 w 152"/>
                <a:gd name="T13" fmla="*/ 1 h 435"/>
                <a:gd name="T14" fmla="*/ 0 w 152"/>
                <a:gd name="T15" fmla="*/ 1 h 435"/>
                <a:gd name="T16" fmla="*/ 0 w 152"/>
                <a:gd name="T17" fmla="*/ 1 h 435"/>
                <a:gd name="T18" fmla="*/ 0 w 152"/>
                <a:gd name="T19" fmla="*/ 1 h 435"/>
                <a:gd name="T20" fmla="*/ 0 w 152"/>
                <a:gd name="T21" fmla="*/ 1 h 435"/>
                <a:gd name="T22" fmla="*/ 0 w 152"/>
                <a:gd name="T23" fmla="*/ 1 h 435"/>
                <a:gd name="T24" fmla="*/ 0 w 152"/>
                <a:gd name="T25" fmla="*/ 1 h 435"/>
                <a:gd name="T26" fmla="*/ 0 w 152"/>
                <a:gd name="T27" fmla="*/ 1 h 435"/>
                <a:gd name="T28" fmla="*/ 0 w 152"/>
                <a:gd name="T29" fmla="*/ 1 h 435"/>
                <a:gd name="T30" fmla="*/ 0 w 152"/>
                <a:gd name="T31" fmla="*/ 1 h 435"/>
                <a:gd name="T32" fmla="*/ 0 w 152"/>
                <a:gd name="T33" fmla="*/ 1 h 435"/>
                <a:gd name="T34" fmla="*/ 0 w 152"/>
                <a:gd name="T35" fmla="*/ 1 h 435"/>
                <a:gd name="T36" fmla="*/ 0 w 152"/>
                <a:gd name="T37" fmla="*/ 0 h 435"/>
                <a:gd name="T38" fmla="*/ 0 w 152"/>
                <a:gd name="T39" fmla="*/ 0 h 43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52" h="435">
                  <a:moveTo>
                    <a:pt x="0" y="0"/>
                  </a:moveTo>
                  <a:lnTo>
                    <a:pt x="0" y="34"/>
                  </a:lnTo>
                  <a:lnTo>
                    <a:pt x="0" y="114"/>
                  </a:lnTo>
                  <a:lnTo>
                    <a:pt x="0" y="218"/>
                  </a:lnTo>
                  <a:lnTo>
                    <a:pt x="0" y="322"/>
                  </a:lnTo>
                  <a:lnTo>
                    <a:pt x="0" y="402"/>
                  </a:lnTo>
                  <a:lnTo>
                    <a:pt x="0" y="435"/>
                  </a:lnTo>
                  <a:lnTo>
                    <a:pt x="75" y="423"/>
                  </a:lnTo>
                  <a:lnTo>
                    <a:pt x="124" y="371"/>
                  </a:lnTo>
                  <a:lnTo>
                    <a:pt x="146" y="298"/>
                  </a:lnTo>
                  <a:lnTo>
                    <a:pt x="152" y="221"/>
                  </a:lnTo>
                  <a:lnTo>
                    <a:pt x="150" y="157"/>
                  </a:lnTo>
                  <a:lnTo>
                    <a:pt x="143" y="110"/>
                  </a:lnTo>
                  <a:lnTo>
                    <a:pt x="126" y="63"/>
                  </a:lnTo>
                  <a:lnTo>
                    <a:pt x="80" y="14"/>
                  </a:lnTo>
                  <a:lnTo>
                    <a:pt x="0" y="0"/>
                  </a:lnTo>
                  <a:close/>
                </a:path>
              </a:pathLst>
            </a:custGeom>
            <a:solidFill>
              <a:srgbClr val="0079B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1037" name="Freeform 14"/>
            <p:cNvSpPr>
              <a:spLocks/>
            </p:cNvSpPr>
            <p:nvPr/>
          </p:nvSpPr>
          <p:spPr bwMode="auto">
            <a:xfrm>
              <a:off x="18221" y="1039"/>
              <a:ext cx="1307" cy="1977"/>
            </a:xfrm>
            <a:custGeom>
              <a:avLst/>
              <a:gdLst>
                <a:gd name="T0" fmla="*/ 0 w 2616"/>
                <a:gd name="T1" fmla="*/ 0 h 3962"/>
                <a:gd name="T2" fmla="*/ 0 w 2616"/>
                <a:gd name="T3" fmla="*/ 0 h 3962"/>
                <a:gd name="T4" fmla="*/ 0 w 2616"/>
                <a:gd name="T5" fmla="*/ 0 h 3962"/>
                <a:gd name="T6" fmla="*/ 0 w 2616"/>
                <a:gd name="T7" fmla="*/ 0 h 3962"/>
                <a:gd name="T8" fmla="*/ 0 w 2616"/>
                <a:gd name="T9" fmla="*/ 0 h 3962"/>
                <a:gd name="T10" fmla="*/ 0 w 2616"/>
                <a:gd name="T11" fmla="*/ 0 h 3962"/>
                <a:gd name="T12" fmla="*/ 0 w 2616"/>
                <a:gd name="T13" fmla="*/ 0 h 3962"/>
                <a:gd name="T14" fmla="*/ 0 w 2616"/>
                <a:gd name="T15" fmla="*/ 0 h 3962"/>
                <a:gd name="T16" fmla="*/ 0 w 2616"/>
                <a:gd name="T17" fmla="*/ 0 h 3962"/>
                <a:gd name="T18" fmla="*/ 0 w 2616"/>
                <a:gd name="T19" fmla="*/ 0 h 3962"/>
                <a:gd name="T20" fmla="*/ 0 w 2616"/>
                <a:gd name="T21" fmla="*/ 0 h 3962"/>
                <a:gd name="T22" fmla="*/ 0 w 2616"/>
                <a:gd name="T23" fmla="*/ 0 h 3962"/>
                <a:gd name="T24" fmla="*/ 0 w 2616"/>
                <a:gd name="T25" fmla="*/ 0 h 3962"/>
                <a:gd name="T26" fmla="*/ 0 w 2616"/>
                <a:gd name="T27" fmla="*/ 0 h 3962"/>
                <a:gd name="T28" fmla="*/ 0 w 2616"/>
                <a:gd name="T29" fmla="*/ 0 h 3962"/>
                <a:gd name="T30" fmla="*/ 0 w 2616"/>
                <a:gd name="T31" fmla="*/ 0 h 3962"/>
                <a:gd name="T32" fmla="*/ 0 w 2616"/>
                <a:gd name="T33" fmla="*/ 0 h 3962"/>
                <a:gd name="T34" fmla="*/ 0 w 2616"/>
                <a:gd name="T35" fmla="*/ 0 h 3962"/>
                <a:gd name="T36" fmla="*/ 0 w 2616"/>
                <a:gd name="T37" fmla="*/ 0 h 3962"/>
                <a:gd name="T38" fmla="*/ 0 w 2616"/>
                <a:gd name="T39" fmla="*/ 0 h 3962"/>
                <a:gd name="T40" fmla="*/ 0 w 2616"/>
                <a:gd name="T41" fmla="*/ 0 h 3962"/>
                <a:gd name="T42" fmla="*/ 0 w 2616"/>
                <a:gd name="T43" fmla="*/ 0 h 3962"/>
                <a:gd name="T44" fmla="*/ 0 w 2616"/>
                <a:gd name="T45" fmla="*/ 0 h 3962"/>
                <a:gd name="T46" fmla="*/ 0 w 2616"/>
                <a:gd name="T47" fmla="*/ 0 h 3962"/>
                <a:gd name="T48" fmla="*/ 0 w 2616"/>
                <a:gd name="T49" fmla="*/ 0 h 3962"/>
                <a:gd name="T50" fmla="*/ 0 w 2616"/>
                <a:gd name="T51" fmla="*/ 0 h 3962"/>
                <a:gd name="T52" fmla="*/ 0 w 2616"/>
                <a:gd name="T53" fmla="*/ 0 h 3962"/>
                <a:gd name="T54" fmla="*/ 0 w 2616"/>
                <a:gd name="T55" fmla="*/ 0 h 3962"/>
                <a:gd name="T56" fmla="*/ 0 w 2616"/>
                <a:gd name="T57" fmla="*/ 0 h 3962"/>
                <a:gd name="T58" fmla="*/ 0 w 2616"/>
                <a:gd name="T59" fmla="*/ 0 h 3962"/>
                <a:gd name="T60" fmla="*/ 0 w 2616"/>
                <a:gd name="T61" fmla="*/ 0 h 3962"/>
                <a:gd name="T62" fmla="*/ 0 w 2616"/>
                <a:gd name="T63" fmla="*/ 0 h 3962"/>
                <a:gd name="T64" fmla="*/ 0 w 2616"/>
                <a:gd name="T65" fmla="*/ 0 h 3962"/>
                <a:gd name="T66" fmla="*/ 0 w 2616"/>
                <a:gd name="T67" fmla="*/ 0 h 3962"/>
                <a:gd name="T68" fmla="*/ 0 w 2616"/>
                <a:gd name="T69" fmla="*/ 0 h 3962"/>
                <a:gd name="T70" fmla="*/ 0 w 2616"/>
                <a:gd name="T71" fmla="*/ 0 h 3962"/>
                <a:gd name="T72" fmla="*/ 0 w 2616"/>
                <a:gd name="T73" fmla="*/ 0 h 3962"/>
                <a:gd name="T74" fmla="*/ 0 w 2616"/>
                <a:gd name="T75" fmla="*/ 0 h 3962"/>
                <a:gd name="T76" fmla="*/ 0 w 2616"/>
                <a:gd name="T77" fmla="*/ 0 h 3962"/>
                <a:gd name="T78" fmla="*/ 0 w 2616"/>
                <a:gd name="T79" fmla="*/ 0 h 3962"/>
                <a:gd name="T80" fmla="*/ 0 w 2616"/>
                <a:gd name="T81" fmla="*/ 0 h 3962"/>
                <a:gd name="T82" fmla="*/ 0 w 2616"/>
                <a:gd name="T83" fmla="*/ 0 h 3962"/>
                <a:gd name="T84" fmla="*/ 0 w 2616"/>
                <a:gd name="T85" fmla="*/ 0 h 396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616" h="3962">
                  <a:moveTo>
                    <a:pt x="1638" y="3482"/>
                  </a:moveTo>
                  <a:lnTo>
                    <a:pt x="2616" y="0"/>
                  </a:lnTo>
                  <a:lnTo>
                    <a:pt x="3" y="0"/>
                  </a:lnTo>
                  <a:lnTo>
                    <a:pt x="0" y="3962"/>
                  </a:lnTo>
                  <a:lnTo>
                    <a:pt x="96" y="3962"/>
                  </a:lnTo>
                  <a:lnTo>
                    <a:pt x="96" y="2447"/>
                  </a:lnTo>
                  <a:lnTo>
                    <a:pt x="405" y="2447"/>
                  </a:lnTo>
                  <a:lnTo>
                    <a:pt x="421" y="2447"/>
                  </a:lnTo>
                  <a:lnTo>
                    <a:pt x="466" y="2449"/>
                  </a:lnTo>
                  <a:lnTo>
                    <a:pt x="529" y="2458"/>
                  </a:lnTo>
                  <a:lnTo>
                    <a:pt x="602" y="2477"/>
                  </a:lnTo>
                  <a:lnTo>
                    <a:pt x="678" y="2513"/>
                  </a:lnTo>
                  <a:lnTo>
                    <a:pt x="748" y="2573"/>
                  </a:lnTo>
                  <a:lnTo>
                    <a:pt x="804" y="2656"/>
                  </a:lnTo>
                  <a:lnTo>
                    <a:pt x="828" y="2719"/>
                  </a:lnTo>
                  <a:lnTo>
                    <a:pt x="842" y="2790"/>
                  </a:lnTo>
                  <a:lnTo>
                    <a:pt x="850" y="2898"/>
                  </a:lnTo>
                  <a:lnTo>
                    <a:pt x="850" y="3002"/>
                  </a:lnTo>
                  <a:lnTo>
                    <a:pt x="842" y="3098"/>
                  </a:lnTo>
                  <a:lnTo>
                    <a:pt x="828" y="3171"/>
                  </a:lnTo>
                  <a:lnTo>
                    <a:pt x="817" y="3206"/>
                  </a:lnTo>
                  <a:lnTo>
                    <a:pt x="805" y="3228"/>
                  </a:lnTo>
                  <a:lnTo>
                    <a:pt x="779" y="3270"/>
                  </a:lnTo>
                  <a:lnTo>
                    <a:pt x="736" y="3322"/>
                  </a:lnTo>
                  <a:lnTo>
                    <a:pt x="675" y="3373"/>
                  </a:lnTo>
                  <a:lnTo>
                    <a:pt x="597" y="3408"/>
                  </a:lnTo>
                  <a:lnTo>
                    <a:pt x="496" y="3418"/>
                  </a:lnTo>
                  <a:lnTo>
                    <a:pt x="470" y="3418"/>
                  </a:lnTo>
                  <a:lnTo>
                    <a:pt x="421" y="3416"/>
                  </a:lnTo>
                  <a:lnTo>
                    <a:pt x="395" y="3414"/>
                  </a:lnTo>
                  <a:lnTo>
                    <a:pt x="395" y="3948"/>
                  </a:lnTo>
                  <a:lnTo>
                    <a:pt x="1117" y="3948"/>
                  </a:lnTo>
                  <a:lnTo>
                    <a:pt x="1104" y="3945"/>
                  </a:lnTo>
                  <a:lnTo>
                    <a:pt x="1073" y="3931"/>
                  </a:lnTo>
                  <a:lnTo>
                    <a:pt x="1031" y="3907"/>
                  </a:lnTo>
                  <a:lnTo>
                    <a:pt x="984" y="3867"/>
                  </a:lnTo>
                  <a:lnTo>
                    <a:pt x="943" y="3808"/>
                  </a:lnTo>
                  <a:lnTo>
                    <a:pt x="911" y="3728"/>
                  </a:lnTo>
                  <a:lnTo>
                    <a:pt x="899" y="3623"/>
                  </a:lnTo>
                  <a:lnTo>
                    <a:pt x="899" y="3609"/>
                  </a:lnTo>
                  <a:lnTo>
                    <a:pt x="899" y="3569"/>
                  </a:lnTo>
                  <a:lnTo>
                    <a:pt x="899" y="3507"/>
                  </a:lnTo>
                  <a:lnTo>
                    <a:pt x="899" y="3428"/>
                  </a:lnTo>
                  <a:lnTo>
                    <a:pt x="899" y="3340"/>
                  </a:lnTo>
                  <a:lnTo>
                    <a:pt x="899" y="3242"/>
                  </a:lnTo>
                  <a:lnTo>
                    <a:pt x="899" y="3143"/>
                  </a:lnTo>
                  <a:lnTo>
                    <a:pt x="899" y="3046"/>
                  </a:lnTo>
                  <a:lnTo>
                    <a:pt x="899" y="2957"/>
                  </a:lnTo>
                  <a:lnTo>
                    <a:pt x="899" y="2879"/>
                  </a:lnTo>
                  <a:lnTo>
                    <a:pt x="899" y="2816"/>
                  </a:lnTo>
                  <a:lnTo>
                    <a:pt x="899" y="2776"/>
                  </a:lnTo>
                  <a:lnTo>
                    <a:pt x="899" y="2762"/>
                  </a:lnTo>
                  <a:lnTo>
                    <a:pt x="897" y="2747"/>
                  </a:lnTo>
                  <a:lnTo>
                    <a:pt x="899" y="2708"/>
                  </a:lnTo>
                  <a:lnTo>
                    <a:pt x="908" y="2654"/>
                  </a:lnTo>
                  <a:lnTo>
                    <a:pt x="929" y="2593"/>
                  </a:lnTo>
                  <a:lnTo>
                    <a:pt x="969" y="2531"/>
                  </a:lnTo>
                  <a:lnTo>
                    <a:pt x="1033" y="2477"/>
                  </a:lnTo>
                  <a:lnTo>
                    <a:pt x="1127" y="2440"/>
                  </a:lnTo>
                  <a:lnTo>
                    <a:pt x="1139" y="2437"/>
                  </a:lnTo>
                  <a:lnTo>
                    <a:pt x="1172" y="2428"/>
                  </a:lnTo>
                  <a:lnTo>
                    <a:pt x="1223" y="2421"/>
                  </a:lnTo>
                  <a:lnTo>
                    <a:pt x="1285" y="2418"/>
                  </a:lnTo>
                  <a:lnTo>
                    <a:pt x="1355" y="2425"/>
                  </a:lnTo>
                  <a:lnTo>
                    <a:pt x="1426" y="2446"/>
                  </a:lnTo>
                  <a:lnTo>
                    <a:pt x="1494" y="2486"/>
                  </a:lnTo>
                  <a:lnTo>
                    <a:pt x="1557" y="2550"/>
                  </a:lnTo>
                  <a:lnTo>
                    <a:pt x="1565" y="2559"/>
                  </a:lnTo>
                  <a:lnTo>
                    <a:pt x="1588" y="2592"/>
                  </a:lnTo>
                  <a:lnTo>
                    <a:pt x="1612" y="2654"/>
                  </a:lnTo>
                  <a:lnTo>
                    <a:pt x="1628" y="2755"/>
                  </a:lnTo>
                  <a:lnTo>
                    <a:pt x="1624" y="2898"/>
                  </a:lnTo>
                  <a:lnTo>
                    <a:pt x="1550" y="2898"/>
                  </a:lnTo>
                  <a:lnTo>
                    <a:pt x="1411" y="2896"/>
                  </a:lnTo>
                  <a:lnTo>
                    <a:pt x="1334" y="2894"/>
                  </a:lnTo>
                  <a:lnTo>
                    <a:pt x="1334" y="2755"/>
                  </a:lnTo>
                  <a:lnTo>
                    <a:pt x="1331" y="2738"/>
                  </a:lnTo>
                  <a:lnTo>
                    <a:pt x="1311" y="2705"/>
                  </a:lnTo>
                  <a:lnTo>
                    <a:pt x="1266" y="2687"/>
                  </a:lnTo>
                  <a:lnTo>
                    <a:pt x="1221" y="2701"/>
                  </a:lnTo>
                  <a:lnTo>
                    <a:pt x="1204" y="2733"/>
                  </a:lnTo>
                  <a:lnTo>
                    <a:pt x="1200" y="2776"/>
                  </a:lnTo>
                  <a:lnTo>
                    <a:pt x="1200" y="2792"/>
                  </a:lnTo>
                  <a:lnTo>
                    <a:pt x="1200" y="2839"/>
                  </a:lnTo>
                  <a:lnTo>
                    <a:pt x="1200" y="2908"/>
                  </a:lnTo>
                  <a:lnTo>
                    <a:pt x="1200" y="2997"/>
                  </a:lnTo>
                  <a:lnTo>
                    <a:pt x="1200" y="3096"/>
                  </a:lnTo>
                  <a:lnTo>
                    <a:pt x="1200" y="3202"/>
                  </a:lnTo>
                  <a:lnTo>
                    <a:pt x="1200" y="3308"/>
                  </a:lnTo>
                  <a:lnTo>
                    <a:pt x="1200" y="3409"/>
                  </a:lnTo>
                  <a:lnTo>
                    <a:pt x="1200" y="3496"/>
                  </a:lnTo>
                  <a:lnTo>
                    <a:pt x="1200" y="3568"/>
                  </a:lnTo>
                  <a:lnTo>
                    <a:pt x="1200" y="3613"/>
                  </a:lnTo>
                  <a:lnTo>
                    <a:pt x="1200" y="3630"/>
                  </a:lnTo>
                  <a:lnTo>
                    <a:pt x="1202" y="3649"/>
                  </a:lnTo>
                  <a:lnTo>
                    <a:pt x="1216" y="3688"/>
                  </a:lnTo>
                  <a:lnTo>
                    <a:pt x="1263" y="3717"/>
                  </a:lnTo>
                  <a:lnTo>
                    <a:pt x="1303" y="3714"/>
                  </a:lnTo>
                  <a:lnTo>
                    <a:pt x="1336" y="3688"/>
                  </a:lnTo>
                  <a:lnTo>
                    <a:pt x="1350" y="3642"/>
                  </a:lnTo>
                  <a:lnTo>
                    <a:pt x="1350" y="3576"/>
                  </a:lnTo>
                  <a:lnTo>
                    <a:pt x="1350" y="3456"/>
                  </a:lnTo>
                  <a:lnTo>
                    <a:pt x="1350" y="3390"/>
                  </a:lnTo>
                  <a:lnTo>
                    <a:pt x="1268" y="3390"/>
                  </a:lnTo>
                  <a:lnTo>
                    <a:pt x="1268" y="3127"/>
                  </a:lnTo>
                  <a:lnTo>
                    <a:pt x="1638" y="3127"/>
                  </a:lnTo>
                  <a:lnTo>
                    <a:pt x="1638" y="3482"/>
                  </a:lnTo>
                  <a:lnTo>
                    <a:pt x="1649" y="3482"/>
                  </a:lnTo>
                  <a:lnTo>
                    <a:pt x="1638" y="3482"/>
                  </a:lnTo>
                  <a:close/>
                </a:path>
              </a:pathLst>
            </a:custGeom>
            <a:solidFill>
              <a:srgbClr val="0079B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1038" name="Freeform 15"/>
            <p:cNvSpPr>
              <a:spLocks noEditPoints="1"/>
            </p:cNvSpPr>
            <p:nvPr/>
          </p:nvSpPr>
          <p:spPr bwMode="auto">
            <a:xfrm>
              <a:off x="19993" y="1044"/>
              <a:ext cx="233" cy="233"/>
            </a:xfrm>
            <a:custGeom>
              <a:avLst/>
              <a:gdLst>
                <a:gd name="T0" fmla="*/ 1 w 461"/>
                <a:gd name="T1" fmla="*/ 1 h 460"/>
                <a:gd name="T2" fmla="*/ 1 w 461"/>
                <a:gd name="T3" fmla="*/ 1 h 460"/>
                <a:gd name="T4" fmla="*/ 1 w 461"/>
                <a:gd name="T5" fmla="*/ 1 h 460"/>
                <a:gd name="T6" fmla="*/ 1 w 461"/>
                <a:gd name="T7" fmla="*/ 1 h 460"/>
                <a:gd name="T8" fmla="*/ 1 w 461"/>
                <a:gd name="T9" fmla="*/ 1 h 460"/>
                <a:gd name="T10" fmla="*/ 1 w 461"/>
                <a:gd name="T11" fmla="*/ 1 h 460"/>
                <a:gd name="T12" fmla="*/ 1 w 461"/>
                <a:gd name="T13" fmla="*/ 1 h 460"/>
                <a:gd name="T14" fmla="*/ 1 w 461"/>
                <a:gd name="T15" fmla="*/ 1 h 460"/>
                <a:gd name="T16" fmla="*/ 1 w 461"/>
                <a:gd name="T17" fmla="*/ 1 h 460"/>
                <a:gd name="T18" fmla="*/ 1 w 461"/>
                <a:gd name="T19" fmla="*/ 1 h 460"/>
                <a:gd name="T20" fmla="*/ 0 w 461"/>
                <a:gd name="T21" fmla="*/ 1 h 460"/>
                <a:gd name="T22" fmla="*/ 1 w 461"/>
                <a:gd name="T23" fmla="*/ 1 h 460"/>
                <a:gd name="T24" fmla="*/ 1 w 461"/>
                <a:gd name="T25" fmla="*/ 1 h 460"/>
                <a:gd name="T26" fmla="*/ 1 w 461"/>
                <a:gd name="T27" fmla="*/ 1 h 460"/>
                <a:gd name="T28" fmla="*/ 1 w 461"/>
                <a:gd name="T29" fmla="*/ 1 h 460"/>
                <a:gd name="T30" fmla="*/ 1 w 461"/>
                <a:gd name="T31" fmla="*/ 1 h 460"/>
                <a:gd name="T32" fmla="*/ 1 w 461"/>
                <a:gd name="T33" fmla="*/ 1 h 460"/>
                <a:gd name="T34" fmla="*/ 1 w 461"/>
                <a:gd name="T35" fmla="*/ 1 h 460"/>
                <a:gd name="T36" fmla="*/ 1 w 461"/>
                <a:gd name="T37" fmla="*/ 1 h 460"/>
                <a:gd name="T38" fmla="*/ 1 w 461"/>
                <a:gd name="T39" fmla="*/ 0 h 460"/>
                <a:gd name="T40" fmla="*/ 1 w 461"/>
                <a:gd name="T41" fmla="*/ 1 h 460"/>
                <a:gd name="T42" fmla="*/ 1 w 461"/>
                <a:gd name="T43" fmla="*/ 1 h 460"/>
                <a:gd name="T44" fmla="*/ 0 w 461"/>
                <a:gd name="T45" fmla="*/ 1 h 460"/>
                <a:gd name="T46" fmla="*/ 1 w 461"/>
                <a:gd name="T47" fmla="*/ 1 h 460"/>
                <a:gd name="T48" fmla="*/ 1 w 461"/>
                <a:gd name="T49" fmla="*/ 1 h 460"/>
                <a:gd name="T50" fmla="*/ 1 w 461"/>
                <a:gd name="T51" fmla="*/ 1 h 460"/>
                <a:gd name="T52" fmla="*/ 1 w 461"/>
                <a:gd name="T53" fmla="*/ 1 h 460"/>
                <a:gd name="T54" fmla="*/ 1 w 461"/>
                <a:gd name="T55" fmla="*/ 1 h 460"/>
                <a:gd name="T56" fmla="*/ 1 w 461"/>
                <a:gd name="T57" fmla="*/ 1 h 460"/>
                <a:gd name="T58" fmla="*/ 1 w 461"/>
                <a:gd name="T59" fmla="*/ 1 h 460"/>
                <a:gd name="T60" fmla="*/ 1 w 461"/>
                <a:gd name="T61" fmla="*/ 1 h 460"/>
                <a:gd name="T62" fmla="*/ 1 w 461"/>
                <a:gd name="T63" fmla="*/ 1 h 460"/>
                <a:gd name="T64" fmla="*/ 1 w 461"/>
                <a:gd name="T65" fmla="*/ 1 h 460"/>
                <a:gd name="T66" fmla="*/ 1 w 461"/>
                <a:gd name="T67" fmla="*/ 1 h 460"/>
                <a:gd name="T68" fmla="*/ 1 w 461"/>
                <a:gd name="T69" fmla="*/ 1 h 460"/>
                <a:gd name="T70" fmla="*/ 1 w 461"/>
                <a:gd name="T71" fmla="*/ 1 h 460"/>
                <a:gd name="T72" fmla="*/ 1 w 461"/>
                <a:gd name="T73" fmla="*/ 1 h 460"/>
                <a:gd name="T74" fmla="*/ 1 w 461"/>
                <a:gd name="T75" fmla="*/ 1 h 460"/>
                <a:gd name="T76" fmla="*/ 1 w 461"/>
                <a:gd name="T77" fmla="*/ 1 h 460"/>
                <a:gd name="T78" fmla="*/ 1 w 461"/>
                <a:gd name="T79" fmla="*/ 1 h 460"/>
                <a:gd name="T80" fmla="*/ 1 w 461"/>
                <a:gd name="T81" fmla="*/ 1 h 460"/>
                <a:gd name="T82" fmla="*/ 1 w 461"/>
                <a:gd name="T83" fmla="*/ 1 h 460"/>
                <a:gd name="T84" fmla="*/ 1 w 461"/>
                <a:gd name="T85" fmla="*/ 1 h 460"/>
                <a:gd name="T86" fmla="*/ 1 w 461"/>
                <a:gd name="T87" fmla="*/ 1 h 46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61" h="460">
                  <a:moveTo>
                    <a:pt x="42" y="228"/>
                  </a:moveTo>
                  <a:lnTo>
                    <a:pt x="56" y="153"/>
                  </a:lnTo>
                  <a:lnTo>
                    <a:pt x="96" y="91"/>
                  </a:lnTo>
                  <a:lnTo>
                    <a:pt x="157" y="49"/>
                  </a:lnTo>
                  <a:lnTo>
                    <a:pt x="231" y="35"/>
                  </a:lnTo>
                  <a:lnTo>
                    <a:pt x="306" y="49"/>
                  </a:lnTo>
                  <a:lnTo>
                    <a:pt x="365" y="91"/>
                  </a:lnTo>
                  <a:lnTo>
                    <a:pt x="405" y="153"/>
                  </a:lnTo>
                  <a:lnTo>
                    <a:pt x="419" y="228"/>
                  </a:lnTo>
                  <a:lnTo>
                    <a:pt x="405" y="306"/>
                  </a:lnTo>
                  <a:lnTo>
                    <a:pt x="365" y="369"/>
                  </a:lnTo>
                  <a:lnTo>
                    <a:pt x="306" y="411"/>
                  </a:lnTo>
                  <a:lnTo>
                    <a:pt x="231" y="425"/>
                  </a:lnTo>
                  <a:lnTo>
                    <a:pt x="157" y="411"/>
                  </a:lnTo>
                  <a:lnTo>
                    <a:pt x="96" y="369"/>
                  </a:lnTo>
                  <a:lnTo>
                    <a:pt x="56" y="306"/>
                  </a:lnTo>
                  <a:lnTo>
                    <a:pt x="42" y="228"/>
                  </a:lnTo>
                  <a:close/>
                  <a:moveTo>
                    <a:pt x="0" y="228"/>
                  </a:moveTo>
                  <a:lnTo>
                    <a:pt x="12" y="303"/>
                  </a:lnTo>
                  <a:lnTo>
                    <a:pt x="45" y="367"/>
                  </a:lnTo>
                  <a:lnTo>
                    <a:pt x="96" y="416"/>
                  </a:lnTo>
                  <a:lnTo>
                    <a:pt x="158" y="447"/>
                  </a:lnTo>
                  <a:lnTo>
                    <a:pt x="231" y="460"/>
                  </a:lnTo>
                  <a:lnTo>
                    <a:pt x="303" y="447"/>
                  </a:lnTo>
                  <a:lnTo>
                    <a:pt x="367" y="416"/>
                  </a:lnTo>
                  <a:lnTo>
                    <a:pt x="416" y="367"/>
                  </a:lnTo>
                  <a:lnTo>
                    <a:pt x="449" y="303"/>
                  </a:lnTo>
                  <a:lnTo>
                    <a:pt x="461" y="228"/>
                  </a:lnTo>
                  <a:lnTo>
                    <a:pt x="449" y="155"/>
                  </a:lnTo>
                  <a:lnTo>
                    <a:pt x="416" y="93"/>
                  </a:lnTo>
                  <a:lnTo>
                    <a:pt x="367" y="44"/>
                  </a:lnTo>
                  <a:lnTo>
                    <a:pt x="303" y="12"/>
                  </a:lnTo>
                  <a:lnTo>
                    <a:pt x="231" y="0"/>
                  </a:lnTo>
                  <a:lnTo>
                    <a:pt x="158" y="12"/>
                  </a:lnTo>
                  <a:lnTo>
                    <a:pt x="96" y="44"/>
                  </a:lnTo>
                  <a:lnTo>
                    <a:pt x="45" y="93"/>
                  </a:lnTo>
                  <a:lnTo>
                    <a:pt x="12" y="155"/>
                  </a:lnTo>
                  <a:lnTo>
                    <a:pt x="0" y="228"/>
                  </a:lnTo>
                  <a:close/>
                  <a:moveTo>
                    <a:pt x="141" y="364"/>
                  </a:moveTo>
                  <a:lnTo>
                    <a:pt x="183" y="364"/>
                  </a:lnTo>
                  <a:lnTo>
                    <a:pt x="183" y="247"/>
                  </a:lnTo>
                  <a:lnTo>
                    <a:pt x="228" y="247"/>
                  </a:lnTo>
                  <a:lnTo>
                    <a:pt x="301" y="364"/>
                  </a:lnTo>
                  <a:lnTo>
                    <a:pt x="346" y="364"/>
                  </a:lnTo>
                  <a:lnTo>
                    <a:pt x="325" y="333"/>
                  </a:lnTo>
                  <a:lnTo>
                    <a:pt x="289" y="275"/>
                  </a:lnTo>
                  <a:lnTo>
                    <a:pt x="270" y="244"/>
                  </a:lnTo>
                  <a:lnTo>
                    <a:pt x="304" y="235"/>
                  </a:lnTo>
                  <a:lnTo>
                    <a:pt x="331" y="213"/>
                  </a:lnTo>
                  <a:lnTo>
                    <a:pt x="339" y="173"/>
                  </a:lnTo>
                  <a:lnTo>
                    <a:pt x="329" y="131"/>
                  </a:lnTo>
                  <a:lnTo>
                    <a:pt x="298" y="105"/>
                  </a:lnTo>
                  <a:lnTo>
                    <a:pt x="245" y="96"/>
                  </a:lnTo>
                  <a:lnTo>
                    <a:pt x="219" y="96"/>
                  </a:lnTo>
                  <a:lnTo>
                    <a:pt x="169" y="96"/>
                  </a:lnTo>
                  <a:lnTo>
                    <a:pt x="141" y="96"/>
                  </a:lnTo>
                  <a:lnTo>
                    <a:pt x="141" y="364"/>
                  </a:lnTo>
                  <a:close/>
                  <a:moveTo>
                    <a:pt x="183" y="129"/>
                  </a:moveTo>
                  <a:lnTo>
                    <a:pt x="198" y="129"/>
                  </a:lnTo>
                  <a:lnTo>
                    <a:pt x="224" y="129"/>
                  </a:lnTo>
                  <a:lnTo>
                    <a:pt x="238" y="129"/>
                  </a:lnTo>
                  <a:lnTo>
                    <a:pt x="266" y="133"/>
                  </a:lnTo>
                  <a:lnTo>
                    <a:pt x="289" y="145"/>
                  </a:lnTo>
                  <a:lnTo>
                    <a:pt x="298" y="171"/>
                  </a:lnTo>
                  <a:lnTo>
                    <a:pt x="287" y="202"/>
                  </a:lnTo>
                  <a:lnTo>
                    <a:pt x="261" y="213"/>
                  </a:lnTo>
                  <a:lnTo>
                    <a:pt x="226" y="216"/>
                  </a:lnTo>
                  <a:lnTo>
                    <a:pt x="216" y="216"/>
                  </a:lnTo>
                  <a:lnTo>
                    <a:pt x="195" y="216"/>
                  </a:lnTo>
                  <a:lnTo>
                    <a:pt x="183" y="216"/>
                  </a:lnTo>
                  <a:lnTo>
                    <a:pt x="183" y="129"/>
                  </a:lnTo>
                  <a:close/>
                </a:path>
              </a:pathLst>
            </a:custGeom>
            <a:solidFill>
              <a:srgbClr val="0079B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grpSp>
      <p:sp>
        <p:nvSpPr>
          <p:cNvPr id="1029" name="Line 2"/>
          <p:cNvSpPr>
            <a:spLocks noChangeShapeType="1"/>
          </p:cNvSpPr>
          <p:nvPr/>
        </p:nvSpPr>
        <p:spPr bwMode="auto">
          <a:xfrm>
            <a:off x="8" y="881063"/>
            <a:ext cx="9140825" cy="0"/>
          </a:xfrm>
          <a:prstGeom prst="line">
            <a:avLst/>
          </a:prstGeom>
          <a:noFill/>
          <a:ln w="25400">
            <a:solidFill>
              <a:srgbClr val="FAA534"/>
            </a:solidFill>
            <a:round/>
            <a:headEnd/>
            <a:tailEnd/>
          </a:ln>
          <a:extLst>
            <a:ext uri="{909E8E84-426E-40DD-AFC4-6F175D3DCCD1}">
              <a14:hiddenFill xmlns:a14="http://schemas.microsoft.com/office/drawing/2010/main">
                <a:noFill/>
              </a14:hiddenFill>
            </a:ext>
          </a:extLst>
        </p:spPr>
        <p:txBody>
          <a:bodyPr wrap="none" lIns="91268" tIns="45634" rIns="91268" bIns="45634" anchor="ct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32" name="TextBox 31"/>
          <p:cNvSpPr txBox="1"/>
          <p:nvPr/>
        </p:nvSpPr>
        <p:spPr>
          <a:xfrm>
            <a:off x="8540750" y="6588146"/>
            <a:ext cx="609600" cy="250203"/>
          </a:xfrm>
          <a:prstGeom prst="rect">
            <a:avLst/>
          </a:prstGeom>
          <a:noFill/>
        </p:spPr>
        <p:txBody>
          <a:bodyPr lIns="91268" tIns="45634" rIns="91268" bIns="45634">
            <a:spAutoFit/>
          </a:bodyPr>
          <a:lstStyle>
            <a:lvl1pPr eaLnBrk="0" hangingPunct="0">
              <a:defRPr sz="1600">
                <a:solidFill>
                  <a:srgbClr val="333333"/>
                </a:solidFill>
                <a:latin typeface="Arial" charset="0"/>
                <a:ea typeface="Arial Unicode MS" pitchFamily="34" charset="-128"/>
                <a:cs typeface="Arial Unicode MS" pitchFamily="34" charset="-128"/>
              </a:defRPr>
            </a:lvl1pPr>
            <a:lvl2pPr marL="742950" indent="-285750" eaLnBrk="0" hangingPunct="0">
              <a:defRPr sz="1600">
                <a:solidFill>
                  <a:srgbClr val="333333"/>
                </a:solidFill>
                <a:latin typeface="Arial" charset="0"/>
                <a:ea typeface="Arial Unicode MS" pitchFamily="34" charset="-128"/>
                <a:cs typeface="Arial Unicode MS" pitchFamily="34" charset="-128"/>
              </a:defRPr>
            </a:lvl2pPr>
            <a:lvl3pPr marL="1143000" indent="-228600" eaLnBrk="0" hangingPunct="0">
              <a:defRPr sz="1600">
                <a:solidFill>
                  <a:srgbClr val="333333"/>
                </a:solidFill>
                <a:latin typeface="Arial" charset="0"/>
                <a:ea typeface="Arial Unicode MS" pitchFamily="34" charset="-128"/>
                <a:cs typeface="Arial Unicode MS" pitchFamily="34" charset="-128"/>
              </a:defRPr>
            </a:lvl3pPr>
            <a:lvl4pPr marL="1600200" indent="-228600" eaLnBrk="0" hangingPunct="0">
              <a:defRPr sz="1600">
                <a:solidFill>
                  <a:srgbClr val="333333"/>
                </a:solidFill>
                <a:latin typeface="Arial" charset="0"/>
                <a:ea typeface="Arial Unicode MS" pitchFamily="34" charset="-128"/>
                <a:cs typeface="Arial Unicode MS" pitchFamily="34" charset="-128"/>
              </a:defRPr>
            </a:lvl4pPr>
            <a:lvl5pPr marL="2057400" indent="-228600" eaLnBrk="0" hangingPunct="0">
              <a:defRPr sz="1600">
                <a:solidFill>
                  <a:srgbClr val="333333"/>
                </a:solidFill>
                <a:latin typeface="Arial" charset="0"/>
                <a:ea typeface="Arial Unicode MS" pitchFamily="34" charset="-128"/>
                <a:cs typeface="Arial Unicode MS" pitchFamily="34" charset="-128"/>
              </a:defRPr>
            </a:lvl5pPr>
            <a:lvl6pPr marL="25146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6pPr>
            <a:lvl7pPr marL="29718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7pPr>
            <a:lvl8pPr marL="34290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8pPr>
            <a:lvl9pPr marL="38862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9pPr>
          </a:lstStyle>
          <a:p>
            <a:pPr algn="r" defTabSz="912689" fontAlgn="base">
              <a:spcBef>
                <a:spcPct val="0"/>
              </a:spcBef>
              <a:spcAft>
                <a:spcPct val="0"/>
              </a:spcAft>
              <a:defRPr/>
            </a:pPr>
            <a:fld id="{3DB9886C-FA14-4F8F-98AE-33BE7DDA4D96}" type="slidenum">
              <a:rPr lang="en-US" sz="1000" smtClean="0"/>
              <a:pPr algn="r" defTabSz="912689" fontAlgn="base">
                <a:spcBef>
                  <a:spcPct val="0"/>
                </a:spcBef>
                <a:spcAft>
                  <a:spcPct val="0"/>
                </a:spcAft>
                <a:defRPr/>
              </a:pPr>
              <a:t>‹#›</a:t>
            </a:fld>
            <a:endParaRPr lang="en-US" sz="1000"/>
          </a:p>
        </p:txBody>
      </p:sp>
      <p:sp>
        <p:nvSpPr>
          <p:cNvPr id="2" name="TextBox 1"/>
          <p:cNvSpPr txBox="1"/>
          <p:nvPr userDrawn="1"/>
        </p:nvSpPr>
        <p:spPr>
          <a:xfrm>
            <a:off x="8" y="6553200"/>
            <a:ext cx="9140825" cy="261610"/>
          </a:xfrm>
          <a:prstGeom prst="rect">
            <a:avLst/>
          </a:prstGeom>
          <a:noFill/>
        </p:spPr>
        <p:txBody>
          <a:bodyPr wrap="square" rtlCol="0">
            <a:spAutoFit/>
          </a:bodyPr>
          <a:lstStyle/>
          <a:p>
            <a:pPr algn="ctr" defTabSz="912689"/>
            <a:r>
              <a:rPr lang="en-US" sz="1100">
                <a:solidFill>
                  <a:srgbClr val="FF0000"/>
                </a:solidFill>
              </a:rPr>
              <a:t>Internal &amp; Confidential</a:t>
            </a:r>
          </a:p>
        </p:txBody>
      </p:sp>
    </p:spTree>
    <p:extLst>
      <p:ext uri="{BB962C8B-B14F-4D97-AF65-F5344CB8AC3E}">
        <p14:creationId xmlns:p14="http://schemas.microsoft.com/office/powerpoint/2010/main" val="51872617"/>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Lst>
  <p:hf sldNum="0" hdr="0" ftr="0" dt="0"/>
  <p:txStyles>
    <p:titleStyle>
      <a:lvl1pPr algn="r" rtl="0" eaLnBrk="0" fontAlgn="base" hangingPunct="0">
        <a:spcBef>
          <a:spcPct val="0"/>
        </a:spcBef>
        <a:spcAft>
          <a:spcPct val="0"/>
        </a:spcAft>
        <a:defRPr sz="2400" b="1">
          <a:solidFill>
            <a:schemeClr val="accent1">
              <a:lumMod val="75000"/>
            </a:schemeClr>
          </a:solidFill>
          <a:latin typeface="+mj-lt"/>
          <a:ea typeface="+mj-ea"/>
          <a:cs typeface="+mj-cs"/>
        </a:defRPr>
      </a:lvl1pPr>
      <a:lvl2pPr algn="r" rtl="0" eaLnBrk="0" fontAlgn="base" hangingPunct="0">
        <a:spcBef>
          <a:spcPct val="0"/>
        </a:spcBef>
        <a:spcAft>
          <a:spcPct val="0"/>
        </a:spcAft>
        <a:defRPr sz="2400" b="1">
          <a:solidFill>
            <a:srgbClr val="006699"/>
          </a:solidFill>
          <a:latin typeface="Arial" charset="0"/>
          <a:ea typeface="ＭＳ Ｐゴシック" pitchFamily="1" charset="-128"/>
        </a:defRPr>
      </a:lvl2pPr>
      <a:lvl3pPr algn="r" rtl="0" eaLnBrk="0" fontAlgn="base" hangingPunct="0">
        <a:spcBef>
          <a:spcPct val="0"/>
        </a:spcBef>
        <a:spcAft>
          <a:spcPct val="0"/>
        </a:spcAft>
        <a:defRPr sz="2400" b="1">
          <a:solidFill>
            <a:srgbClr val="006699"/>
          </a:solidFill>
          <a:latin typeface="Arial" charset="0"/>
          <a:ea typeface="ＭＳ Ｐゴシック" pitchFamily="1" charset="-128"/>
        </a:defRPr>
      </a:lvl3pPr>
      <a:lvl4pPr algn="r" rtl="0" eaLnBrk="0" fontAlgn="base" hangingPunct="0">
        <a:spcBef>
          <a:spcPct val="0"/>
        </a:spcBef>
        <a:spcAft>
          <a:spcPct val="0"/>
        </a:spcAft>
        <a:defRPr sz="2400" b="1">
          <a:solidFill>
            <a:srgbClr val="006699"/>
          </a:solidFill>
          <a:latin typeface="Arial" charset="0"/>
          <a:ea typeface="ＭＳ Ｐゴシック" pitchFamily="1" charset="-128"/>
        </a:defRPr>
      </a:lvl4pPr>
      <a:lvl5pPr algn="r" rtl="0" eaLnBrk="0" fontAlgn="base" hangingPunct="0">
        <a:spcBef>
          <a:spcPct val="0"/>
        </a:spcBef>
        <a:spcAft>
          <a:spcPct val="0"/>
        </a:spcAft>
        <a:defRPr sz="2400" b="1">
          <a:solidFill>
            <a:srgbClr val="006699"/>
          </a:solidFill>
          <a:latin typeface="Arial" charset="0"/>
          <a:ea typeface="ＭＳ Ｐゴシック" pitchFamily="1" charset="-128"/>
        </a:defRPr>
      </a:lvl5pPr>
      <a:lvl6pPr marL="456344" algn="l" rtl="0" eaLnBrk="1" fontAlgn="base" hangingPunct="1">
        <a:spcBef>
          <a:spcPct val="0"/>
        </a:spcBef>
        <a:spcAft>
          <a:spcPct val="0"/>
        </a:spcAft>
        <a:defRPr sz="2400" b="1">
          <a:solidFill>
            <a:srgbClr val="5B7893"/>
          </a:solidFill>
          <a:latin typeface="Arial" charset="0"/>
          <a:ea typeface="ＭＳ Ｐゴシック" pitchFamily="1" charset="-128"/>
        </a:defRPr>
      </a:lvl6pPr>
      <a:lvl7pPr marL="912689" algn="l" rtl="0" eaLnBrk="1" fontAlgn="base" hangingPunct="1">
        <a:spcBef>
          <a:spcPct val="0"/>
        </a:spcBef>
        <a:spcAft>
          <a:spcPct val="0"/>
        </a:spcAft>
        <a:defRPr sz="2400" b="1">
          <a:solidFill>
            <a:srgbClr val="5B7893"/>
          </a:solidFill>
          <a:latin typeface="Arial" charset="0"/>
          <a:ea typeface="ＭＳ Ｐゴシック" pitchFamily="1" charset="-128"/>
        </a:defRPr>
      </a:lvl7pPr>
      <a:lvl8pPr marL="1369030" algn="l" rtl="0" eaLnBrk="1" fontAlgn="base" hangingPunct="1">
        <a:spcBef>
          <a:spcPct val="0"/>
        </a:spcBef>
        <a:spcAft>
          <a:spcPct val="0"/>
        </a:spcAft>
        <a:defRPr sz="2400" b="1">
          <a:solidFill>
            <a:srgbClr val="5B7893"/>
          </a:solidFill>
          <a:latin typeface="Arial" charset="0"/>
          <a:ea typeface="ＭＳ Ｐゴシック" pitchFamily="1" charset="-128"/>
        </a:defRPr>
      </a:lvl8pPr>
      <a:lvl9pPr marL="1825379" algn="l" rtl="0" eaLnBrk="1" fontAlgn="base" hangingPunct="1">
        <a:spcBef>
          <a:spcPct val="0"/>
        </a:spcBef>
        <a:spcAft>
          <a:spcPct val="0"/>
        </a:spcAft>
        <a:defRPr sz="2400" b="1">
          <a:solidFill>
            <a:srgbClr val="5B7893"/>
          </a:solidFill>
          <a:latin typeface="Arial" charset="0"/>
          <a:ea typeface="ＭＳ Ｐゴシック" pitchFamily="1" charset="-128"/>
        </a:defRPr>
      </a:lvl9pPr>
    </p:titleStyle>
    <p:bodyStyle>
      <a:lvl1pPr marL="342259" indent="-342259" algn="l" rtl="0" eaLnBrk="0" fontAlgn="base" hangingPunct="0">
        <a:spcBef>
          <a:spcPct val="25000"/>
        </a:spcBef>
        <a:spcAft>
          <a:spcPct val="20000"/>
        </a:spcAft>
        <a:defRPr b="1">
          <a:solidFill>
            <a:srgbClr val="333333"/>
          </a:solidFill>
          <a:latin typeface="+mn-lt"/>
          <a:ea typeface="+mn-ea"/>
          <a:cs typeface="+mn-cs"/>
        </a:defRPr>
      </a:lvl1pPr>
      <a:lvl2pPr marL="285215" indent="-171129" algn="l" rtl="0" eaLnBrk="0" fontAlgn="base" hangingPunct="0">
        <a:spcBef>
          <a:spcPct val="25000"/>
        </a:spcBef>
        <a:spcAft>
          <a:spcPct val="20000"/>
        </a:spcAft>
        <a:buClr>
          <a:srgbClr val="006699"/>
        </a:buClr>
        <a:buSzPct val="100000"/>
        <a:buFont typeface="Arial" charset="0"/>
        <a:buChar char="•"/>
        <a:defRPr sz="1600">
          <a:solidFill>
            <a:srgbClr val="333333"/>
          </a:solidFill>
          <a:latin typeface="+mn-lt"/>
          <a:ea typeface="+mn-ea"/>
        </a:defRPr>
      </a:lvl2pPr>
      <a:lvl3pPr marL="573599" indent="-174295" algn="l" rtl="0" eaLnBrk="0" fontAlgn="base" hangingPunct="0">
        <a:spcBef>
          <a:spcPct val="25000"/>
        </a:spcBef>
        <a:spcAft>
          <a:spcPct val="20000"/>
        </a:spcAft>
        <a:buClr>
          <a:srgbClr val="006699"/>
        </a:buClr>
        <a:buFont typeface="Symbol" pitchFamily="18" charset="2"/>
        <a:buChar char=""/>
        <a:defRPr sz="1400">
          <a:solidFill>
            <a:srgbClr val="333333"/>
          </a:solidFill>
          <a:latin typeface="+mn-lt"/>
          <a:ea typeface="+mn-ea"/>
        </a:defRPr>
      </a:lvl3pPr>
      <a:lvl4pPr marL="854066" indent="-166376" algn="l" rtl="0" eaLnBrk="0" fontAlgn="base" hangingPunct="0">
        <a:spcBef>
          <a:spcPct val="25000"/>
        </a:spcBef>
        <a:spcAft>
          <a:spcPct val="20000"/>
        </a:spcAft>
        <a:buClr>
          <a:srgbClr val="006699"/>
        </a:buClr>
        <a:buSzPct val="100000"/>
        <a:buFont typeface="Arial" charset="0"/>
        <a:buChar char="•"/>
        <a:defRPr sz="1200">
          <a:solidFill>
            <a:srgbClr val="333333"/>
          </a:solidFill>
          <a:latin typeface="+mn-lt"/>
          <a:ea typeface="+mn-ea"/>
        </a:defRPr>
      </a:lvl4pPr>
      <a:lvl5pPr marL="1140861" indent="-172712" algn="l" rtl="0" eaLnBrk="0" fontAlgn="base" hangingPunct="0">
        <a:spcBef>
          <a:spcPct val="25000"/>
        </a:spcBef>
        <a:spcAft>
          <a:spcPct val="20000"/>
        </a:spcAft>
        <a:buClr>
          <a:srgbClr val="006699"/>
        </a:buClr>
        <a:buFont typeface="Symbol" pitchFamily="18" charset="2"/>
        <a:buChar char=""/>
        <a:defRPr sz="1000">
          <a:solidFill>
            <a:srgbClr val="333333"/>
          </a:solidFill>
          <a:latin typeface="+mn-lt"/>
          <a:ea typeface="+mn-ea"/>
        </a:defRPr>
      </a:lvl5pPr>
      <a:lvl6pPr marL="1597210" indent="-172712" algn="l" rtl="0" eaLnBrk="1" fontAlgn="base" hangingPunct="1">
        <a:spcBef>
          <a:spcPct val="25000"/>
        </a:spcBef>
        <a:spcAft>
          <a:spcPct val="20000"/>
        </a:spcAft>
        <a:buClr>
          <a:srgbClr val="999999"/>
        </a:buClr>
        <a:buFont typeface="Symbol" pitchFamily="18" charset="2"/>
        <a:buChar char=""/>
        <a:defRPr sz="1000">
          <a:solidFill>
            <a:srgbClr val="333333"/>
          </a:solidFill>
          <a:latin typeface="+mn-lt"/>
          <a:ea typeface="+mn-ea"/>
        </a:defRPr>
      </a:lvl6pPr>
      <a:lvl7pPr marL="2053552" indent="-172712" algn="l" rtl="0" eaLnBrk="1" fontAlgn="base" hangingPunct="1">
        <a:spcBef>
          <a:spcPct val="25000"/>
        </a:spcBef>
        <a:spcAft>
          <a:spcPct val="20000"/>
        </a:spcAft>
        <a:buClr>
          <a:srgbClr val="999999"/>
        </a:buClr>
        <a:buFont typeface="Symbol" pitchFamily="18" charset="2"/>
        <a:buChar char=""/>
        <a:defRPr sz="1000">
          <a:solidFill>
            <a:srgbClr val="333333"/>
          </a:solidFill>
          <a:latin typeface="+mn-lt"/>
          <a:ea typeface="+mn-ea"/>
        </a:defRPr>
      </a:lvl7pPr>
      <a:lvl8pPr marL="2509899" indent="-172712" algn="l" rtl="0" eaLnBrk="1" fontAlgn="base" hangingPunct="1">
        <a:spcBef>
          <a:spcPct val="25000"/>
        </a:spcBef>
        <a:spcAft>
          <a:spcPct val="20000"/>
        </a:spcAft>
        <a:buClr>
          <a:srgbClr val="999999"/>
        </a:buClr>
        <a:buFont typeface="Symbol" pitchFamily="18" charset="2"/>
        <a:buChar char=""/>
        <a:defRPr sz="1000">
          <a:solidFill>
            <a:srgbClr val="333333"/>
          </a:solidFill>
          <a:latin typeface="+mn-lt"/>
          <a:ea typeface="+mn-ea"/>
        </a:defRPr>
      </a:lvl8pPr>
      <a:lvl9pPr marL="2966246" indent="-172712" algn="l" rtl="0" eaLnBrk="1" fontAlgn="base" hangingPunct="1">
        <a:spcBef>
          <a:spcPct val="25000"/>
        </a:spcBef>
        <a:spcAft>
          <a:spcPct val="20000"/>
        </a:spcAft>
        <a:buClr>
          <a:srgbClr val="999999"/>
        </a:buClr>
        <a:buFont typeface="Symbol" pitchFamily="18" charset="2"/>
        <a:buChar char=""/>
        <a:defRPr sz="1000">
          <a:solidFill>
            <a:srgbClr val="333333"/>
          </a:solidFill>
          <a:latin typeface="+mn-lt"/>
          <a:ea typeface="+mn-ea"/>
        </a:defRPr>
      </a:lvl9pPr>
    </p:bodyStyle>
    <p:otherStyle>
      <a:defPPr>
        <a:defRPr lang="en-US"/>
      </a:defPPr>
      <a:lvl1pPr marL="0" algn="l" defTabSz="912689" rtl="0" eaLnBrk="1" latinLnBrk="0" hangingPunct="1">
        <a:defRPr sz="1800" kern="1200">
          <a:solidFill>
            <a:schemeClr val="tx1"/>
          </a:solidFill>
          <a:latin typeface="+mn-lt"/>
          <a:ea typeface="+mn-ea"/>
          <a:cs typeface="+mn-cs"/>
        </a:defRPr>
      </a:lvl1pPr>
      <a:lvl2pPr marL="456344" algn="l" defTabSz="912689" rtl="0" eaLnBrk="1" latinLnBrk="0" hangingPunct="1">
        <a:defRPr sz="1800" kern="1200">
          <a:solidFill>
            <a:schemeClr val="tx1"/>
          </a:solidFill>
          <a:latin typeface="+mn-lt"/>
          <a:ea typeface="+mn-ea"/>
          <a:cs typeface="+mn-cs"/>
        </a:defRPr>
      </a:lvl2pPr>
      <a:lvl3pPr marL="912689" algn="l" defTabSz="912689" rtl="0" eaLnBrk="1" latinLnBrk="0" hangingPunct="1">
        <a:defRPr sz="1800" kern="1200">
          <a:solidFill>
            <a:schemeClr val="tx1"/>
          </a:solidFill>
          <a:latin typeface="+mn-lt"/>
          <a:ea typeface="+mn-ea"/>
          <a:cs typeface="+mn-cs"/>
        </a:defRPr>
      </a:lvl3pPr>
      <a:lvl4pPr marL="1369030" algn="l" defTabSz="912689" rtl="0" eaLnBrk="1" latinLnBrk="0" hangingPunct="1">
        <a:defRPr sz="1800" kern="1200">
          <a:solidFill>
            <a:schemeClr val="tx1"/>
          </a:solidFill>
          <a:latin typeface="+mn-lt"/>
          <a:ea typeface="+mn-ea"/>
          <a:cs typeface="+mn-cs"/>
        </a:defRPr>
      </a:lvl4pPr>
      <a:lvl5pPr marL="1825379" algn="l" defTabSz="912689" rtl="0" eaLnBrk="1" latinLnBrk="0" hangingPunct="1">
        <a:defRPr sz="1800" kern="1200">
          <a:solidFill>
            <a:schemeClr val="tx1"/>
          </a:solidFill>
          <a:latin typeface="+mn-lt"/>
          <a:ea typeface="+mn-ea"/>
          <a:cs typeface="+mn-cs"/>
        </a:defRPr>
      </a:lvl5pPr>
      <a:lvl6pPr marL="2281726" algn="l" defTabSz="912689" rtl="0" eaLnBrk="1" latinLnBrk="0" hangingPunct="1">
        <a:defRPr sz="1800" kern="1200">
          <a:solidFill>
            <a:schemeClr val="tx1"/>
          </a:solidFill>
          <a:latin typeface="+mn-lt"/>
          <a:ea typeface="+mn-ea"/>
          <a:cs typeface="+mn-cs"/>
        </a:defRPr>
      </a:lvl6pPr>
      <a:lvl7pPr marL="2738067" algn="l" defTabSz="912689" rtl="0" eaLnBrk="1" latinLnBrk="0" hangingPunct="1">
        <a:defRPr sz="1800" kern="1200">
          <a:solidFill>
            <a:schemeClr val="tx1"/>
          </a:solidFill>
          <a:latin typeface="+mn-lt"/>
          <a:ea typeface="+mn-ea"/>
          <a:cs typeface="+mn-cs"/>
        </a:defRPr>
      </a:lvl7pPr>
      <a:lvl8pPr marL="3194416" algn="l" defTabSz="912689" rtl="0" eaLnBrk="1" latinLnBrk="0" hangingPunct="1">
        <a:defRPr sz="1800" kern="1200">
          <a:solidFill>
            <a:schemeClr val="tx1"/>
          </a:solidFill>
          <a:latin typeface="+mn-lt"/>
          <a:ea typeface="+mn-ea"/>
          <a:cs typeface="+mn-cs"/>
        </a:defRPr>
      </a:lvl8pPr>
      <a:lvl9pPr marL="3650762" algn="l" defTabSz="912689"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41472" y="-4763"/>
            <a:ext cx="7450137" cy="79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45625" numCol="1" anchor="b"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250958"/>
            <a:ext cx="8229600" cy="467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28" name="Group 8"/>
          <p:cNvGrpSpPr>
            <a:grpSpLocks/>
          </p:cNvGrpSpPr>
          <p:nvPr/>
        </p:nvGrpSpPr>
        <p:grpSpPr bwMode="auto">
          <a:xfrm>
            <a:off x="101601" y="104775"/>
            <a:ext cx="668338" cy="685800"/>
            <a:chOff x="18142" y="955"/>
            <a:chExt cx="2084" cy="2140"/>
          </a:xfrm>
        </p:grpSpPr>
        <p:sp>
          <p:nvSpPr>
            <p:cNvPr id="1032" name="Rectangle 9"/>
            <p:cNvSpPr>
              <a:spLocks noChangeArrowheads="1"/>
            </p:cNvSpPr>
            <p:nvPr/>
          </p:nvSpPr>
          <p:spPr bwMode="auto">
            <a:xfrm>
              <a:off x="18142" y="955"/>
              <a:ext cx="1871" cy="21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2689" eaLnBrk="0" fontAlgn="base" hangingPunct="0">
                <a:spcBef>
                  <a:spcPct val="0"/>
                </a:spcBef>
                <a:spcAft>
                  <a:spcPct val="0"/>
                </a:spcAft>
              </a:pPr>
              <a:endParaRPr lang="en-US" sz="1600">
                <a:solidFill>
                  <a:srgbClr val="333333"/>
                </a:solidFill>
                <a:ea typeface="Arial Unicode MS" pitchFamily="34" charset="-128"/>
                <a:cs typeface="Arial Unicode MS" pitchFamily="34" charset="-128"/>
              </a:endParaRPr>
            </a:p>
          </p:txBody>
        </p:sp>
        <p:sp>
          <p:nvSpPr>
            <p:cNvPr id="1033" name="Freeform 10"/>
            <p:cNvSpPr>
              <a:spLocks/>
            </p:cNvSpPr>
            <p:nvPr/>
          </p:nvSpPr>
          <p:spPr bwMode="auto">
            <a:xfrm>
              <a:off x="19102" y="2392"/>
              <a:ext cx="396" cy="619"/>
            </a:xfrm>
            <a:custGeom>
              <a:avLst/>
              <a:gdLst>
                <a:gd name="T0" fmla="*/ 1 w 790"/>
                <a:gd name="T1" fmla="*/ 1 h 1238"/>
                <a:gd name="T2" fmla="*/ 0 w 790"/>
                <a:gd name="T3" fmla="*/ 1 h 1238"/>
                <a:gd name="T4" fmla="*/ 1 w 790"/>
                <a:gd name="T5" fmla="*/ 1 h 1238"/>
                <a:gd name="T6" fmla="*/ 1 w 790"/>
                <a:gd name="T7" fmla="*/ 1 h 1238"/>
                <a:gd name="T8" fmla="*/ 1 w 790"/>
                <a:gd name="T9" fmla="*/ 1 h 1238"/>
                <a:gd name="T10" fmla="*/ 1 w 790"/>
                <a:gd name="T11" fmla="*/ 1 h 1238"/>
                <a:gd name="T12" fmla="*/ 1 w 790"/>
                <a:gd name="T13" fmla="*/ 1 h 1238"/>
                <a:gd name="T14" fmla="*/ 1 w 790"/>
                <a:gd name="T15" fmla="*/ 1 h 1238"/>
                <a:gd name="T16" fmla="*/ 1 w 790"/>
                <a:gd name="T17" fmla="*/ 1 h 1238"/>
                <a:gd name="T18" fmla="*/ 1 w 790"/>
                <a:gd name="T19" fmla="*/ 1 h 1238"/>
                <a:gd name="T20" fmla="*/ 1 w 790"/>
                <a:gd name="T21" fmla="*/ 1 h 1238"/>
                <a:gd name="T22" fmla="*/ 1 w 790"/>
                <a:gd name="T23" fmla="*/ 1 h 1238"/>
                <a:gd name="T24" fmla="*/ 1 w 790"/>
                <a:gd name="T25" fmla="*/ 1 h 1238"/>
                <a:gd name="T26" fmla="*/ 1 w 790"/>
                <a:gd name="T27" fmla="*/ 1 h 1238"/>
                <a:gd name="T28" fmla="*/ 1 w 790"/>
                <a:gd name="T29" fmla="*/ 0 h 1238"/>
                <a:gd name="T30" fmla="*/ 1 w 790"/>
                <a:gd name="T31" fmla="*/ 1 h 1238"/>
                <a:gd name="T32" fmla="*/ 1 w 790"/>
                <a:gd name="T33" fmla="*/ 1 h 1238"/>
                <a:gd name="T34" fmla="*/ 1 w 790"/>
                <a:gd name="T35" fmla="*/ 1 h 1238"/>
                <a:gd name="T36" fmla="*/ 1 w 790"/>
                <a:gd name="T37" fmla="*/ 1 h 1238"/>
                <a:gd name="T38" fmla="*/ 1 w 790"/>
                <a:gd name="T39" fmla="*/ 1 h 1238"/>
                <a:gd name="T40" fmla="*/ 1 w 790"/>
                <a:gd name="T41" fmla="*/ 1 h 1238"/>
                <a:gd name="T42" fmla="*/ 1 w 790"/>
                <a:gd name="T43" fmla="*/ 1 h 1238"/>
                <a:gd name="T44" fmla="*/ 1 w 790"/>
                <a:gd name="T45" fmla="*/ 1 h 1238"/>
                <a:gd name="T46" fmla="*/ 1 w 790"/>
                <a:gd name="T47" fmla="*/ 1 h 1238"/>
                <a:gd name="T48" fmla="*/ 1 w 790"/>
                <a:gd name="T49" fmla="*/ 1 h 1238"/>
                <a:gd name="T50" fmla="*/ 1 w 790"/>
                <a:gd name="T51" fmla="*/ 1 h 1238"/>
                <a:gd name="T52" fmla="*/ 1 w 790"/>
                <a:gd name="T53" fmla="*/ 1 h 1238"/>
                <a:gd name="T54" fmla="*/ 1 w 790"/>
                <a:gd name="T55" fmla="*/ 1 h 1238"/>
                <a:gd name="T56" fmla="*/ 1 w 790"/>
                <a:gd name="T57" fmla="*/ 1 h 1238"/>
                <a:gd name="T58" fmla="*/ 1 w 790"/>
                <a:gd name="T59" fmla="*/ 1 h 1238"/>
                <a:gd name="T60" fmla="*/ 1 w 790"/>
                <a:gd name="T61" fmla="*/ 1 h 1238"/>
                <a:gd name="T62" fmla="*/ 1 w 790"/>
                <a:gd name="T63" fmla="*/ 1 h 1238"/>
                <a:gd name="T64" fmla="*/ 1 w 790"/>
                <a:gd name="T65" fmla="*/ 1 h 1238"/>
                <a:gd name="T66" fmla="*/ 1 w 790"/>
                <a:gd name="T67" fmla="*/ 1 h 1238"/>
                <a:gd name="T68" fmla="*/ 1 w 790"/>
                <a:gd name="T69" fmla="*/ 1 h 1238"/>
                <a:gd name="T70" fmla="*/ 1 w 790"/>
                <a:gd name="T71" fmla="*/ 1 h 1238"/>
                <a:gd name="T72" fmla="*/ 1 w 790"/>
                <a:gd name="T73" fmla="*/ 1 h 1238"/>
                <a:gd name="T74" fmla="*/ 1 w 790"/>
                <a:gd name="T75" fmla="*/ 1 h 1238"/>
                <a:gd name="T76" fmla="*/ 1 w 790"/>
                <a:gd name="T77" fmla="*/ 1 h 1238"/>
                <a:gd name="T78" fmla="*/ 1 w 790"/>
                <a:gd name="T79" fmla="*/ 1 h 1238"/>
                <a:gd name="T80" fmla="*/ 1 w 790"/>
                <a:gd name="T81" fmla="*/ 1 h 1238"/>
                <a:gd name="T82" fmla="*/ 1 w 790"/>
                <a:gd name="T83" fmla="*/ 1 h 1238"/>
                <a:gd name="T84" fmla="*/ 1 w 790"/>
                <a:gd name="T85" fmla="*/ 1 h 1238"/>
                <a:gd name="T86" fmla="*/ 1 w 790"/>
                <a:gd name="T87" fmla="*/ 1 h 123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790" h="1238">
                  <a:moveTo>
                    <a:pt x="78" y="1113"/>
                  </a:moveTo>
                  <a:lnTo>
                    <a:pt x="31" y="1021"/>
                  </a:lnTo>
                  <a:lnTo>
                    <a:pt x="7" y="937"/>
                  </a:lnTo>
                  <a:lnTo>
                    <a:pt x="0" y="861"/>
                  </a:lnTo>
                  <a:lnTo>
                    <a:pt x="5" y="794"/>
                  </a:lnTo>
                  <a:lnTo>
                    <a:pt x="23" y="737"/>
                  </a:lnTo>
                  <a:lnTo>
                    <a:pt x="44" y="690"/>
                  </a:lnTo>
                  <a:lnTo>
                    <a:pt x="68" y="652"/>
                  </a:lnTo>
                  <a:lnTo>
                    <a:pt x="91" y="624"/>
                  </a:lnTo>
                  <a:lnTo>
                    <a:pt x="106" y="607"/>
                  </a:lnTo>
                  <a:lnTo>
                    <a:pt x="113" y="601"/>
                  </a:lnTo>
                  <a:lnTo>
                    <a:pt x="134" y="581"/>
                  </a:lnTo>
                  <a:lnTo>
                    <a:pt x="174" y="540"/>
                  </a:lnTo>
                  <a:lnTo>
                    <a:pt x="195" y="520"/>
                  </a:lnTo>
                  <a:lnTo>
                    <a:pt x="143" y="426"/>
                  </a:lnTo>
                  <a:lnTo>
                    <a:pt x="115" y="342"/>
                  </a:lnTo>
                  <a:lnTo>
                    <a:pt x="106" y="271"/>
                  </a:lnTo>
                  <a:lnTo>
                    <a:pt x="111" y="208"/>
                  </a:lnTo>
                  <a:lnTo>
                    <a:pt x="129" y="153"/>
                  </a:lnTo>
                  <a:lnTo>
                    <a:pt x="195" y="64"/>
                  </a:lnTo>
                  <a:lnTo>
                    <a:pt x="275" y="19"/>
                  </a:lnTo>
                  <a:lnTo>
                    <a:pt x="311" y="7"/>
                  </a:lnTo>
                  <a:lnTo>
                    <a:pt x="346" y="1"/>
                  </a:lnTo>
                  <a:lnTo>
                    <a:pt x="428" y="0"/>
                  </a:lnTo>
                  <a:lnTo>
                    <a:pt x="529" y="17"/>
                  </a:lnTo>
                  <a:lnTo>
                    <a:pt x="623" y="73"/>
                  </a:lnTo>
                  <a:lnTo>
                    <a:pt x="640" y="88"/>
                  </a:lnTo>
                  <a:lnTo>
                    <a:pt x="673" y="149"/>
                  </a:lnTo>
                  <a:lnTo>
                    <a:pt x="694" y="276"/>
                  </a:lnTo>
                  <a:lnTo>
                    <a:pt x="694" y="297"/>
                  </a:lnTo>
                  <a:lnTo>
                    <a:pt x="694" y="332"/>
                  </a:lnTo>
                  <a:lnTo>
                    <a:pt x="694" y="353"/>
                  </a:lnTo>
                  <a:lnTo>
                    <a:pt x="463" y="353"/>
                  </a:lnTo>
                  <a:lnTo>
                    <a:pt x="463" y="328"/>
                  </a:lnTo>
                  <a:lnTo>
                    <a:pt x="463" y="283"/>
                  </a:lnTo>
                  <a:lnTo>
                    <a:pt x="463" y="260"/>
                  </a:lnTo>
                  <a:lnTo>
                    <a:pt x="444" y="217"/>
                  </a:lnTo>
                  <a:lnTo>
                    <a:pt x="414" y="201"/>
                  </a:lnTo>
                  <a:lnTo>
                    <a:pt x="398" y="198"/>
                  </a:lnTo>
                  <a:lnTo>
                    <a:pt x="355" y="205"/>
                  </a:lnTo>
                  <a:lnTo>
                    <a:pt x="331" y="234"/>
                  </a:lnTo>
                  <a:lnTo>
                    <a:pt x="324" y="274"/>
                  </a:lnTo>
                  <a:lnTo>
                    <a:pt x="322" y="283"/>
                  </a:lnTo>
                  <a:lnTo>
                    <a:pt x="327" y="314"/>
                  </a:lnTo>
                  <a:lnTo>
                    <a:pt x="358" y="374"/>
                  </a:lnTo>
                  <a:lnTo>
                    <a:pt x="400" y="438"/>
                  </a:lnTo>
                  <a:lnTo>
                    <a:pt x="458" y="521"/>
                  </a:lnTo>
                  <a:lnTo>
                    <a:pt x="518" y="607"/>
                  </a:lnTo>
                  <a:lnTo>
                    <a:pt x="565" y="671"/>
                  </a:lnTo>
                  <a:lnTo>
                    <a:pt x="584" y="697"/>
                  </a:lnTo>
                  <a:lnTo>
                    <a:pt x="584" y="534"/>
                  </a:lnTo>
                  <a:lnTo>
                    <a:pt x="786" y="534"/>
                  </a:lnTo>
                  <a:lnTo>
                    <a:pt x="786" y="554"/>
                  </a:lnTo>
                  <a:lnTo>
                    <a:pt x="786" y="608"/>
                  </a:lnTo>
                  <a:lnTo>
                    <a:pt x="786" y="690"/>
                  </a:lnTo>
                  <a:lnTo>
                    <a:pt x="786" y="786"/>
                  </a:lnTo>
                  <a:lnTo>
                    <a:pt x="786" y="890"/>
                  </a:lnTo>
                  <a:lnTo>
                    <a:pt x="786" y="991"/>
                  </a:lnTo>
                  <a:lnTo>
                    <a:pt x="786" y="1080"/>
                  </a:lnTo>
                  <a:lnTo>
                    <a:pt x="788" y="1148"/>
                  </a:lnTo>
                  <a:lnTo>
                    <a:pt x="788" y="1184"/>
                  </a:lnTo>
                  <a:lnTo>
                    <a:pt x="790" y="1201"/>
                  </a:lnTo>
                  <a:lnTo>
                    <a:pt x="776" y="1229"/>
                  </a:lnTo>
                  <a:lnTo>
                    <a:pt x="722" y="1238"/>
                  </a:lnTo>
                  <a:lnTo>
                    <a:pt x="666" y="1238"/>
                  </a:lnTo>
                  <a:lnTo>
                    <a:pt x="544" y="1238"/>
                  </a:lnTo>
                  <a:lnTo>
                    <a:pt x="423" y="1238"/>
                  </a:lnTo>
                  <a:lnTo>
                    <a:pt x="369" y="1238"/>
                  </a:lnTo>
                  <a:lnTo>
                    <a:pt x="78" y="1113"/>
                  </a:lnTo>
                  <a:close/>
                </a:path>
              </a:pathLst>
            </a:custGeom>
            <a:solidFill>
              <a:srgbClr val="FFA9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1034" name="Freeform 11"/>
            <p:cNvSpPr>
              <a:spLocks/>
            </p:cNvSpPr>
            <p:nvPr/>
          </p:nvSpPr>
          <p:spPr bwMode="auto">
            <a:xfrm>
              <a:off x="19221" y="2738"/>
              <a:ext cx="168" cy="173"/>
            </a:xfrm>
            <a:custGeom>
              <a:avLst/>
              <a:gdLst>
                <a:gd name="T0" fmla="*/ 1 w 336"/>
                <a:gd name="T1" fmla="*/ 1 h 343"/>
                <a:gd name="T2" fmla="*/ 1 w 336"/>
                <a:gd name="T3" fmla="*/ 1 h 343"/>
                <a:gd name="T4" fmla="*/ 1 w 336"/>
                <a:gd name="T5" fmla="*/ 1 h 343"/>
                <a:gd name="T6" fmla="*/ 1 w 336"/>
                <a:gd name="T7" fmla="*/ 1 h 343"/>
                <a:gd name="T8" fmla="*/ 1 w 336"/>
                <a:gd name="T9" fmla="*/ 1 h 343"/>
                <a:gd name="T10" fmla="*/ 1 w 336"/>
                <a:gd name="T11" fmla="*/ 1 h 343"/>
                <a:gd name="T12" fmla="*/ 1 w 336"/>
                <a:gd name="T13" fmla="*/ 1 h 343"/>
                <a:gd name="T14" fmla="*/ 1 w 336"/>
                <a:gd name="T15" fmla="*/ 0 h 343"/>
                <a:gd name="T16" fmla="*/ 1 w 336"/>
                <a:gd name="T17" fmla="*/ 0 h 343"/>
                <a:gd name="T18" fmla="*/ 1 w 336"/>
                <a:gd name="T19" fmla="*/ 1 h 343"/>
                <a:gd name="T20" fmla="*/ 1 w 336"/>
                <a:gd name="T21" fmla="*/ 1 h 343"/>
                <a:gd name="T22" fmla="*/ 0 w 336"/>
                <a:gd name="T23" fmla="*/ 1 h 343"/>
                <a:gd name="T24" fmla="*/ 1 w 336"/>
                <a:gd name="T25" fmla="*/ 1 h 343"/>
                <a:gd name="T26" fmla="*/ 1 w 336"/>
                <a:gd name="T27" fmla="*/ 1 h 343"/>
                <a:gd name="T28" fmla="*/ 1 w 336"/>
                <a:gd name="T29" fmla="*/ 1 h 343"/>
                <a:gd name="T30" fmla="*/ 1 w 336"/>
                <a:gd name="T31" fmla="*/ 1 h 343"/>
                <a:gd name="T32" fmla="*/ 1 w 336"/>
                <a:gd name="T33" fmla="*/ 1 h 343"/>
                <a:gd name="T34" fmla="*/ 1 w 336"/>
                <a:gd name="T35" fmla="*/ 1 h 343"/>
                <a:gd name="T36" fmla="*/ 1 w 336"/>
                <a:gd name="T37" fmla="*/ 1 h 343"/>
                <a:gd name="T38" fmla="*/ 1 w 336"/>
                <a:gd name="T39" fmla="*/ 1 h 343"/>
                <a:gd name="T40" fmla="*/ 1 w 336"/>
                <a:gd name="T41" fmla="*/ 1 h 343"/>
                <a:gd name="T42" fmla="*/ 1 w 336"/>
                <a:gd name="T43" fmla="*/ 1 h 34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36" h="343">
                  <a:moveTo>
                    <a:pt x="333" y="343"/>
                  </a:moveTo>
                  <a:lnTo>
                    <a:pt x="336" y="325"/>
                  </a:lnTo>
                  <a:lnTo>
                    <a:pt x="308" y="292"/>
                  </a:lnTo>
                  <a:lnTo>
                    <a:pt x="239" y="211"/>
                  </a:lnTo>
                  <a:lnTo>
                    <a:pt x="157" y="115"/>
                  </a:lnTo>
                  <a:lnTo>
                    <a:pt x="89" y="35"/>
                  </a:lnTo>
                  <a:lnTo>
                    <a:pt x="60" y="0"/>
                  </a:lnTo>
                  <a:lnTo>
                    <a:pt x="30" y="37"/>
                  </a:lnTo>
                  <a:lnTo>
                    <a:pt x="4" y="104"/>
                  </a:lnTo>
                  <a:lnTo>
                    <a:pt x="0" y="191"/>
                  </a:lnTo>
                  <a:lnTo>
                    <a:pt x="39" y="285"/>
                  </a:lnTo>
                  <a:lnTo>
                    <a:pt x="60" y="303"/>
                  </a:lnTo>
                  <a:lnTo>
                    <a:pt x="119" y="332"/>
                  </a:lnTo>
                  <a:lnTo>
                    <a:pt x="211" y="343"/>
                  </a:lnTo>
                  <a:lnTo>
                    <a:pt x="242" y="343"/>
                  </a:lnTo>
                  <a:lnTo>
                    <a:pt x="301" y="343"/>
                  </a:lnTo>
                  <a:lnTo>
                    <a:pt x="333" y="3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1035" name="Freeform 12"/>
            <p:cNvSpPr>
              <a:spLocks/>
            </p:cNvSpPr>
            <p:nvPr/>
          </p:nvSpPr>
          <p:spPr bwMode="auto">
            <a:xfrm>
              <a:off x="19538" y="1039"/>
              <a:ext cx="391" cy="1977"/>
            </a:xfrm>
            <a:custGeom>
              <a:avLst/>
              <a:gdLst>
                <a:gd name="T0" fmla="*/ 0 w 785"/>
                <a:gd name="T1" fmla="*/ 0 h 3959"/>
                <a:gd name="T2" fmla="*/ 0 w 785"/>
                <a:gd name="T3" fmla="*/ 0 h 3959"/>
                <a:gd name="T4" fmla="*/ 0 w 785"/>
                <a:gd name="T5" fmla="*/ 0 h 3959"/>
                <a:gd name="T6" fmla="*/ 0 w 785"/>
                <a:gd name="T7" fmla="*/ 0 h 3959"/>
                <a:gd name="T8" fmla="*/ 0 w 785"/>
                <a:gd name="T9" fmla="*/ 0 h 3959"/>
                <a:gd name="T10" fmla="*/ 0 w 785"/>
                <a:gd name="T11" fmla="*/ 0 h 3959"/>
                <a:gd name="T12" fmla="*/ 0 w 785"/>
                <a:gd name="T13" fmla="*/ 0 h 3959"/>
                <a:gd name="T14" fmla="*/ 0 w 785"/>
                <a:gd name="T15" fmla="*/ 0 h 3959"/>
                <a:gd name="T16" fmla="*/ 0 w 785"/>
                <a:gd name="T17" fmla="*/ 0 h 3959"/>
                <a:gd name="T18" fmla="*/ 0 w 785"/>
                <a:gd name="T19" fmla="*/ 0 h 3959"/>
                <a:gd name="T20" fmla="*/ 0 w 785"/>
                <a:gd name="T21" fmla="*/ 0 h 3959"/>
                <a:gd name="T22" fmla="*/ 0 w 785"/>
                <a:gd name="T23" fmla="*/ 0 h 3959"/>
                <a:gd name="T24" fmla="*/ 0 w 785"/>
                <a:gd name="T25" fmla="*/ 0 h 3959"/>
                <a:gd name="T26" fmla="*/ 0 w 785"/>
                <a:gd name="T27" fmla="*/ 0 h 3959"/>
                <a:gd name="T28" fmla="*/ 0 w 785"/>
                <a:gd name="T29" fmla="*/ 0 h 3959"/>
                <a:gd name="T30" fmla="*/ 0 w 785"/>
                <a:gd name="T31" fmla="*/ 0 h 3959"/>
                <a:gd name="T32" fmla="*/ 0 w 785"/>
                <a:gd name="T33" fmla="*/ 0 h 395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85" h="3959">
                  <a:moveTo>
                    <a:pt x="0" y="0"/>
                  </a:moveTo>
                  <a:lnTo>
                    <a:pt x="0" y="3959"/>
                  </a:lnTo>
                  <a:lnTo>
                    <a:pt x="49" y="3959"/>
                  </a:lnTo>
                  <a:lnTo>
                    <a:pt x="49" y="2454"/>
                  </a:lnTo>
                  <a:lnTo>
                    <a:pt x="696" y="2454"/>
                  </a:lnTo>
                  <a:lnTo>
                    <a:pt x="696" y="2720"/>
                  </a:lnTo>
                  <a:lnTo>
                    <a:pt x="369" y="2720"/>
                  </a:lnTo>
                  <a:lnTo>
                    <a:pt x="369" y="3056"/>
                  </a:lnTo>
                  <a:lnTo>
                    <a:pt x="696" y="3056"/>
                  </a:lnTo>
                  <a:lnTo>
                    <a:pt x="696" y="3322"/>
                  </a:lnTo>
                  <a:lnTo>
                    <a:pt x="369" y="3322"/>
                  </a:lnTo>
                  <a:lnTo>
                    <a:pt x="369" y="3684"/>
                  </a:lnTo>
                  <a:lnTo>
                    <a:pt x="696" y="3684"/>
                  </a:lnTo>
                  <a:lnTo>
                    <a:pt x="696" y="3945"/>
                  </a:lnTo>
                  <a:lnTo>
                    <a:pt x="785" y="3945"/>
                  </a:lnTo>
                  <a:lnTo>
                    <a:pt x="785" y="0"/>
                  </a:lnTo>
                  <a:lnTo>
                    <a:pt x="0" y="0"/>
                  </a:lnTo>
                  <a:close/>
                </a:path>
              </a:pathLst>
            </a:custGeom>
            <a:solidFill>
              <a:srgbClr val="0079B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1036" name="Freeform 13"/>
            <p:cNvSpPr>
              <a:spLocks/>
            </p:cNvSpPr>
            <p:nvPr/>
          </p:nvSpPr>
          <p:spPr bwMode="auto">
            <a:xfrm>
              <a:off x="18424" y="2397"/>
              <a:ext cx="74" cy="218"/>
            </a:xfrm>
            <a:custGeom>
              <a:avLst/>
              <a:gdLst>
                <a:gd name="T0" fmla="*/ 0 w 152"/>
                <a:gd name="T1" fmla="*/ 0 h 435"/>
                <a:gd name="T2" fmla="*/ 0 w 152"/>
                <a:gd name="T3" fmla="*/ 1 h 435"/>
                <a:gd name="T4" fmla="*/ 0 w 152"/>
                <a:gd name="T5" fmla="*/ 1 h 435"/>
                <a:gd name="T6" fmla="*/ 0 w 152"/>
                <a:gd name="T7" fmla="*/ 1 h 435"/>
                <a:gd name="T8" fmla="*/ 0 w 152"/>
                <a:gd name="T9" fmla="*/ 1 h 435"/>
                <a:gd name="T10" fmla="*/ 0 w 152"/>
                <a:gd name="T11" fmla="*/ 1 h 435"/>
                <a:gd name="T12" fmla="*/ 0 w 152"/>
                <a:gd name="T13" fmla="*/ 1 h 435"/>
                <a:gd name="T14" fmla="*/ 0 w 152"/>
                <a:gd name="T15" fmla="*/ 1 h 435"/>
                <a:gd name="T16" fmla="*/ 0 w 152"/>
                <a:gd name="T17" fmla="*/ 1 h 435"/>
                <a:gd name="T18" fmla="*/ 0 w 152"/>
                <a:gd name="T19" fmla="*/ 1 h 435"/>
                <a:gd name="T20" fmla="*/ 0 w 152"/>
                <a:gd name="T21" fmla="*/ 1 h 435"/>
                <a:gd name="T22" fmla="*/ 0 w 152"/>
                <a:gd name="T23" fmla="*/ 1 h 435"/>
                <a:gd name="T24" fmla="*/ 0 w 152"/>
                <a:gd name="T25" fmla="*/ 1 h 435"/>
                <a:gd name="T26" fmla="*/ 0 w 152"/>
                <a:gd name="T27" fmla="*/ 1 h 435"/>
                <a:gd name="T28" fmla="*/ 0 w 152"/>
                <a:gd name="T29" fmla="*/ 1 h 435"/>
                <a:gd name="T30" fmla="*/ 0 w 152"/>
                <a:gd name="T31" fmla="*/ 1 h 435"/>
                <a:gd name="T32" fmla="*/ 0 w 152"/>
                <a:gd name="T33" fmla="*/ 1 h 435"/>
                <a:gd name="T34" fmla="*/ 0 w 152"/>
                <a:gd name="T35" fmla="*/ 1 h 435"/>
                <a:gd name="T36" fmla="*/ 0 w 152"/>
                <a:gd name="T37" fmla="*/ 0 h 435"/>
                <a:gd name="T38" fmla="*/ 0 w 152"/>
                <a:gd name="T39" fmla="*/ 0 h 43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52" h="435">
                  <a:moveTo>
                    <a:pt x="0" y="0"/>
                  </a:moveTo>
                  <a:lnTo>
                    <a:pt x="0" y="34"/>
                  </a:lnTo>
                  <a:lnTo>
                    <a:pt x="0" y="114"/>
                  </a:lnTo>
                  <a:lnTo>
                    <a:pt x="0" y="218"/>
                  </a:lnTo>
                  <a:lnTo>
                    <a:pt x="0" y="322"/>
                  </a:lnTo>
                  <a:lnTo>
                    <a:pt x="0" y="402"/>
                  </a:lnTo>
                  <a:lnTo>
                    <a:pt x="0" y="435"/>
                  </a:lnTo>
                  <a:lnTo>
                    <a:pt x="75" y="423"/>
                  </a:lnTo>
                  <a:lnTo>
                    <a:pt x="124" y="371"/>
                  </a:lnTo>
                  <a:lnTo>
                    <a:pt x="146" y="298"/>
                  </a:lnTo>
                  <a:lnTo>
                    <a:pt x="152" y="221"/>
                  </a:lnTo>
                  <a:lnTo>
                    <a:pt x="150" y="157"/>
                  </a:lnTo>
                  <a:lnTo>
                    <a:pt x="143" y="110"/>
                  </a:lnTo>
                  <a:lnTo>
                    <a:pt x="126" y="63"/>
                  </a:lnTo>
                  <a:lnTo>
                    <a:pt x="80" y="14"/>
                  </a:lnTo>
                  <a:lnTo>
                    <a:pt x="0" y="0"/>
                  </a:lnTo>
                  <a:close/>
                </a:path>
              </a:pathLst>
            </a:custGeom>
            <a:solidFill>
              <a:srgbClr val="0079B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1037" name="Freeform 14"/>
            <p:cNvSpPr>
              <a:spLocks/>
            </p:cNvSpPr>
            <p:nvPr/>
          </p:nvSpPr>
          <p:spPr bwMode="auto">
            <a:xfrm>
              <a:off x="18221" y="1039"/>
              <a:ext cx="1307" cy="1977"/>
            </a:xfrm>
            <a:custGeom>
              <a:avLst/>
              <a:gdLst>
                <a:gd name="T0" fmla="*/ 0 w 2616"/>
                <a:gd name="T1" fmla="*/ 0 h 3962"/>
                <a:gd name="T2" fmla="*/ 0 w 2616"/>
                <a:gd name="T3" fmla="*/ 0 h 3962"/>
                <a:gd name="T4" fmla="*/ 0 w 2616"/>
                <a:gd name="T5" fmla="*/ 0 h 3962"/>
                <a:gd name="T6" fmla="*/ 0 w 2616"/>
                <a:gd name="T7" fmla="*/ 0 h 3962"/>
                <a:gd name="T8" fmla="*/ 0 w 2616"/>
                <a:gd name="T9" fmla="*/ 0 h 3962"/>
                <a:gd name="T10" fmla="*/ 0 w 2616"/>
                <a:gd name="T11" fmla="*/ 0 h 3962"/>
                <a:gd name="T12" fmla="*/ 0 w 2616"/>
                <a:gd name="T13" fmla="*/ 0 h 3962"/>
                <a:gd name="T14" fmla="*/ 0 w 2616"/>
                <a:gd name="T15" fmla="*/ 0 h 3962"/>
                <a:gd name="T16" fmla="*/ 0 w 2616"/>
                <a:gd name="T17" fmla="*/ 0 h 3962"/>
                <a:gd name="T18" fmla="*/ 0 w 2616"/>
                <a:gd name="T19" fmla="*/ 0 h 3962"/>
                <a:gd name="T20" fmla="*/ 0 w 2616"/>
                <a:gd name="T21" fmla="*/ 0 h 3962"/>
                <a:gd name="T22" fmla="*/ 0 w 2616"/>
                <a:gd name="T23" fmla="*/ 0 h 3962"/>
                <a:gd name="T24" fmla="*/ 0 w 2616"/>
                <a:gd name="T25" fmla="*/ 0 h 3962"/>
                <a:gd name="T26" fmla="*/ 0 w 2616"/>
                <a:gd name="T27" fmla="*/ 0 h 3962"/>
                <a:gd name="T28" fmla="*/ 0 w 2616"/>
                <a:gd name="T29" fmla="*/ 0 h 3962"/>
                <a:gd name="T30" fmla="*/ 0 w 2616"/>
                <a:gd name="T31" fmla="*/ 0 h 3962"/>
                <a:gd name="T32" fmla="*/ 0 w 2616"/>
                <a:gd name="T33" fmla="*/ 0 h 3962"/>
                <a:gd name="T34" fmla="*/ 0 w 2616"/>
                <a:gd name="T35" fmla="*/ 0 h 3962"/>
                <a:gd name="T36" fmla="*/ 0 w 2616"/>
                <a:gd name="T37" fmla="*/ 0 h 3962"/>
                <a:gd name="T38" fmla="*/ 0 w 2616"/>
                <a:gd name="T39" fmla="*/ 0 h 3962"/>
                <a:gd name="T40" fmla="*/ 0 w 2616"/>
                <a:gd name="T41" fmla="*/ 0 h 3962"/>
                <a:gd name="T42" fmla="*/ 0 w 2616"/>
                <a:gd name="T43" fmla="*/ 0 h 3962"/>
                <a:gd name="T44" fmla="*/ 0 w 2616"/>
                <a:gd name="T45" fmla="*/ 0 h 3962"/>
                <a:gd name="T46" fmla="*/ 0 w 2616"/>
                <a:gd name="T47" fmla="*/ 0 h 3962"/>
                <a:gd name="T48" fmla="*/ 0 w 2616"/>
                <a:gd name="T49" fmla="*/ 0 h 3962"/>
                <a:gd name="T50" fmla="*/ 0 w 2616"/>
                <a:gd name="T51" fmla="*/ 0 h 3962"/>
                <a:gd name="T52" fmla="*/ 0 w 2616"/>
                <a:gd name="T53" fmla="*/ 0 h 3962"/>
                <a:gd name="T54" fmla="*/ 0 w 2616"/>
                <a:gd name="T55" fmla="*/ 0 h 3962"/>
                <a:gd name="T56" fmla="*/ 0 w 2616"/>
                <a:gd name="T57" fmla="*/ 0 h 3962"/>
                <a:gd name="T58" fmla="*/ 0 w 2616"/>
                <a:gd name="T59" fmla="*/ 0 h 3962"/>
                <a:gd name="T60" fmla="*/ 0 w 2616"/>
                <a:gd name="T61" fmla="*/ 0 h 3962"/>
                <a:gd name="T62" fmla="*/ 0 w 2616"/>
                <a:gd name="T63" fmla="*/ 0 h 3962"/>
                <a:gd name="T64" fmla="*/ 0 w 2616"/>
                <a:gd name="T65" fmla="*/ 0 h 3962"/>
                <a:gd name="T66" fmla="*/ 0 w 2616"/>
                <a:gd name="T67" fmla="*/ 0 h 3962"/>
                <a:gd name="T68" fmla="*/ 0 w 2616"/>
                <a:gd name="T69" fmla="*/ 0 h 3962"/>
                <a:gd name="T70" fmla="*/ 0 w 2616"/>
                <a:gd name="T71" fmla="*/ 0 h 3962"/>
                <a:gd name="T72" fmla="*/ 0 w 2616"/>
                <a:gd name="T73" fmla="*/ 0 h 3962"/>
                <a:gd name="T74" fmla="*/ 0 w 2616"/>
                <a:gd name="T75" fmla="*/ 0 h 3962"/>
                <a:gd name="T76" fmla="*/ 0 w 2616"/>
                <a:gd name="T77" fmla="*/ 0 h 3962"/>
                <a:gd name="T78" fmla="*/ 0 w 2616"/>
                <a:gd name="T79" fmla="*/ 0 h 3962"/>
                <a:gd name="T80" fmla="*/ 0 w 2616"/>
                <a:gd name="T81" fmla="*/ 0 h 3962"/>
                <a:gd name="T82" fmla="*/ 0 w 2616"/>
                <a:gd name="T83" fmla="*/ 0 h 3962"/>
                <a:gd name="T84" fmla="*/ 0 w 2616"/>
                <a:gd name="T85" fmla="*/ 0 h 396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616" h="3962">
                  <a:moveTo>
                    <a:pt x="1638" y="3482"/>
                  </a:moveTo>
                  <a:lnTo>
                    <a:pt x="2616" y="0"/>
                  </a:lnTo>
                  <a:lnTo>
                    <a:pt x="3" y="0"/>
                  </a:lnTo>
                  <a:lnTo>
                    <a:pt x="0" y="3962"/>
                  </a:lnTo>
                  <a:lnTo>
                    <a:pt x="96" y="3962"/>
                  </a:lnTo>
                  <a:lnTo>
                    <a:pt x="96" y="2447"/>
                  </a:lnTo>
                  <a:lnTo>
                    <a:pt x="405" y="2447"/>
                  </a:lnTo>
                  <a:lnTo>
                    <a:pt x="421" y="2447"/>
                  </a:lnTo>
                  <a:lnTo>
                    <a:pt x="466" y="2449"/>
                  </a:lnTo>
                  <a:lnTo>
                    <a:pt x="529" y="2458"/>
                  </a:lnTo>
                  <a:lnTo>
                    <a:pt x="602" y="2477"/>
                  </a:lnTo>
                  <a:lnTo>
                    <a:pt x="678" y="2513"/>
                  </a:lnTo>
                  <a:lnTo>
                    <a:pt x="748" y="2573"/>
                  </a:lnTo>
                  <a:lnTo>
                    <a:pt x="804" y="2656"/>
                  </a:lnTo>
                  <a:lnTo>
                    <a:pt x="828" y="2719"/>
                  </a:lnTo>
                  <a:lnTo>
                    <a:pt x="842" y="2790"/>
                  </a:lnTo>
                  <a:lnTo>
                    <a:pt x="850" y="2898"/>
                  </a:lnTo>
                  <a:lnTo>
                    <a:pt x="850" y="3002"/>
                  </a:lnTo>
                  <a:lnTo>
                    <a:pt x="842" y="3098"/>
                  </a:lnTo>
                  <a:lnTo>
                    <a:pt x="828" y="3171"/>
                  </a:lnTo>
                  <a:lnTo>
                    <a:pt x="817" y="3206"/>
                  </a:lnTo>
                  <a:lnTo>
                    <a:pt x="805" y="3228"/>
                  </a:lnTo>
                  <a:lnTo>
                    <a:pt x="779" y="3270"/>
                  </a:lnTo>
                  <a:lnTo>
                    <a:pt x="736" y="3322"/>
                  </a:lnTo>
                  <a:lnTo>
                    <a:pt x="675" y="3373"/>
                  </a:lnTo>
                  <a:lnTo>
                    <a:pt x="597" y="3408"/>
                  </a:lnTo>
                  <a:lnTo>
                    <a:pt x="496" y="3418"/>
                  </a:lnTo>
                  <a:lnTo>
                    <a:pt x="470" y="3418"/>
                  </a:lnTo>
                  <a:lnTo>
                    <a:pt x="421" y="3416"/>
                  </a:lnTo>
                  <a:lnTo>
                    <a:pt x="395" y="3414"/>
                  </a:lnTo>
                  <a:lnTo>
                    <a:pt x="395" y="3948"/>
                  </a:lnTo>
                  <a:lnTo>
                    <a:pt x="1117" y="3948"/>
                  </a:lnTo>
                  <a:lnTo>
                    <a:pt x="1104" y="3945"/>
                  </a:lnTo>
                  <a:lnTo>
                    <a:pt x="1073" y="3931"/>
                  </a:lnTo>
                  <a:lnTo>
                    <a:pt x="1031" y="3907"/>
                  </a:lnTo>
                  <a:lnTo>
                    <a:pt x="984" y="3867"/>
                  </a:lnTo>
                  <a:lnTo>
                    <a:pt x="943" y="3808"/>
                  </a:lnTo>
                  <a:lnTo>
                    <a:pt x="911" y="3728"/>
                  </a:lnTo>
                  <a:lnTo>
                    <a:pt x="899" y="3623"/>
                  </a:lnTo>
                  <a:lnTo>
                    <a:pt x="899" y="3609"/>
                  </a:lnTo>
                  <a:lnTo>
                    <a:pt x="899" y="3569"/>
                  </a:lnTo>
                  <a:lnTo>
                    <a:pt x="899" y="3507"/>
                  </a:lnTo>
                  <a:lnTo>
                    <a:pt x="899" y="3428"/>
                  </a:lnTo>
                  <a:lnTo>
                    <a:pt x="899" y="3340"/>
                  </a:lnTo>
                  <a:lnTo>
                    <a:pt x="899" y="3242"/>
                  </a:lnTo>
                  <a:lnTo>
                    <a:pt x="899" y="3143"/>
                  </a:lnTo>
                  <a:lnTo>
                    <a:pt x="899" y="3046"/>
                  </a:lnTo>
                  <a:lnTo>
                    <a:pt x="899" y="2957"/>
                  </a:lnTo>
                  <a:lnTo>
                    <a:pt x="899" y="2879"/>
                  </a:lnTo>
                  <a:lnTo>
                    <a:pt x="899" y="2816"/>
                  </a:lnTo>
                  <a:lnTo>
                    <a:pt x="899" y="2776"/>
                  </a:lnTo>
                  <a:lnTo>
                    <a:pt x="899" y="2762"/>
                  </a:lnTo>
                  <a:lnTo>
                    <a:pt x="897" y="2747"/>
                  </a:lnTo>
                  <a:lnTo>
                    <a:pt x="899" y="2708"/>
                  </a:lnTo>
                  <a:lnTo>
                    <a:pt x="908" y="2654"/>
                  </a:lnTo>
                  <a:lnTo>
                    <a:pt x="929" y="2593"/>
                  </a:lnTo>
                  <a:lnTo>
                    <a:pt x="969" y="2531"/>
                  </a:lnTo>
                  <a:lnTo>
                    <a:pt x="1033" y="2477"/>
                  </a:lnTo>
                  <a:lnTo>
                    <a:pt x="1127" y="2440"/>
                  </a:lnTo>
                  <a:lnTo>
                    <a:pt x="1139" y="2437"/>
                  </a:lnTo>
                  <a:lnTo>
                    <a:pt x="1172" y="2428"/>
                  </a:lnTo>
                  <a:lnTo>
                    <a:pt x="1223" y="2421"/>
                  </a:lnTo>
                  <a:lnTo>
                    <a:pt x="1285" y="2418"/>
                  </a:lnTo>
                  <a:lnTo>
                    <a:pt x="1355" y="2425"/>
                  </a:lnTo>
                  <a:lnTo>
                    <a:pt x="1426" y="2446"/>
                  </a:lnTo>
                  <a:lnTo>
                    <a:pt x="1494" y="2486"/>
                  </a:lnTo>
                  <a:lnTo>
                    <a:pt x="1557" y="2550"/>
                  </a:lnTo>
                  <a:lnTo>
                    <a:pt x="1565" y="2559"/>
                  </a:lnTo>
                  <a:lnTo>
                    <a:pt x="1588" y="2592"/>
                  </a:lnTo>
                  <a:lnTo>
                    <a:pt x="1612" y="2654"/>
                  </a:lnTo>
                  <a:lnTo>
                    <a:pt x="1628" y="2755"/>
                  </a:lnTo>
                  <a:lnTo>
                    <a:pt x="1624" y="2898"/>
                  </a:lnTo>
                  <a:lnTo>
                    <a:pt x="1550" y="2898"/>
                  </a:lnTo>
                  <a:lnTo>
                    <a:pt x="1411" y="2896"/>
                  </a:lnTo>
                  <a:lnTo>
                    <a:pt x="1334" y="2894"/>
                  </a:lnTo>
                  <a:lnTo>
                    <a:pt x="1334" y="2755"/>
                  </a:lnTo>
                  <a:lnTo>
                    <a:pt x="1331" y="2738"/>
                  </a:lnTo>
                  <a:lnTo>
                    <a:pt x="1311" y="2705"/>
                  </a:lnTo>
                  <a:lnTo>
                    <a:pt x="1266" y="2687"/>
                  </a:lnTo>
                  <a:lnTo>
                    <a:pt x="1221" y="2701"/>
                  </a:lnTo>
                  <a:lnTo>
                    <a:pt x="1204" y="2733"/>
                  </a:lnTo>
                  <a:lnTo>
                    <a:pt x="1200" y="2776"/>
                  </a:lnTo>
                  <a:lnTo>
                    <a:pt x="1200" y="2792"/>
                  </a:lnTo>
                  <a:lnTo>
                    <a:pt x="1200" y="2839"/>
                  </a:lnTo>
                  <a:lnTo>
                    <a:pt x="1200" y="2908"/>
                  </a:lnTo>
                  <a:lnTo>
                    <a:pt x="1200" y="2997"/>
                  </a:lnTo>
                  <a:lnTo>
                    <a:pt x="1200" y="3096"/>
                  </a:lnTo>
                  <a:lnTo>
                    <a:pt x="1200" y="3202"/>
                  </a:lnTo>
                  <a:lnTo>
                    <a:pt x="1200" y="3308"/>
                  </a:lnTo>
                  <a:lnTo>
                    <a:pt x="1200" y="3409"/>
                  </a:lnTo>
                  <a:lnTo>
                    <a:pt x="1200" y="3496"/>
                  </a:lnTo>
                  <a:lnTo>
                    <a:pt x="1200" y="3568"/>
                  </a:lnTo>
                  <a:lnTo>
                    <a:pt x="1200" y="3613"/>
                  </a:lnTo>
                  <a:lnTo>
                    <a:pt x="1200" y="3630"/>
                  </a:lnTo>
                  <a:lnTo>
                    <a:pt x="1202" y="3649"/>
                  </a:lnTo>
                  <a:lnTo>
                    <a:pt x="1216" y="3688"/>
                  </a:lnTo>
                  <a:lnTo>
                    <a:pt x="1263" y="3717"/>
                  </a:lnTo>
                  <a:lnTo>
                    <a:pt x="1303" y="3714"/>
                  </a:lnTo>
                  <a:lnTo>
                    <a:pt x="1336" y="3688"/>
                  </a:lnTo>
                  <a:lnTo>
                    <a:pt x="1350" y="3642"/>
                  </a:lnTo>
                  <a:lnTo>
                    <a:pt x="1350" y="3576"/>
                  </a:lnTo>
                  <a:lnTo>
                    <a:pt x="1350" y="3456"/>
                  </a:lnTo>
                  <a:lnTo>
                    <a:pt x="1350" y="3390"/>
                  </a:lnTo>
                  <a:lnTo>
                    <a:pt x="1268" y="3390"/>
                  </a:lnTo>
                  <a:lnTo>
                    <a:pt x="1268" y="3127"/>
                  </a:lnTo>
                  <a:lnTo>
                    <a:pt x="1638" y="3127"/>
                  </a:lnTo>
                  <a:lnTo>
                    <a:pt x="1638" y="3482"/>
                  </a:lnTo>
                  <a:lnTo>
                    <a:pt x="1649" y="3482"/>
                  </a:lnTo>
                  <a:lnTo>
                    <a:pt x="1638" y="3482"/>
                  </a:lnTo>
                  <a:close/>
                </a:path>
              </a:pathLst>
            </a:custGeom>
            <a:solidFill>
              <a:srgbClr val="0079B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1038" name="Freeform 15"/>
            <p:cNvSpPr>
              <a:spLocks noEditPoints="1"/>
            </p:cNvSpPr>
            <p:nvPr/>
          </p:nvSpPr>
          <p:spPr bwMode="auto">
            <a:xfrm>
              <a:off x="19993" y="1044"/>
              <a:ext cx="233" cy="233"/>
            </a:xfrm>
            <a:custGeom>
              <a:avLst/>
              <a:gdLst>
                <a:gd name="T0" fmla="*/ 1 w 461"/>
                <a:gd name="T1" fmla="*/ 1 h 460"/>
                <a:gd name="T2" fmla="*/ 1 w 461"/>
                <a:gd name="T3" fmla="*/ 1 h 460"/>
                <a:gd name="T4" fmla="*/ 1 w 461"/>
                <a:gd name="T5" fmla="*/ 1 h 460"/>
                <a:gd name="T6" fmla="*/ 1 w 461"/>
                <a:gd name="T7" fmla="*/ 1 h 460"/>
                <a:gd name="T8" fmla="*/ 1 w 461"/>
                <a:gd name="T9" fmla="*/ 1 h 460"/>
                <a:gd name="T10" fmla="*/ 1 w 461"/>
                <a:gd name="T11" fmla="*/ 1 h 460"/>
                <a:gd name="T12" fmla="*/ 1 w 461"/>
                <a:gd name="T13" fmla="*/ 1 h 460"/>
                <a:gd name="T14" fmla="*/ 1 w 461"/>
                <a:gd name="T15" fmla="*/ 1 h 460"/>
                <a:gd name="T16" fmla="*/ 1 w 461"/>
                <a:gd name="T17" fmla="*/ 1 h 460"/>
                <a:gd name="T18" fmla="*/ 1 w 461"/>
                <a:gd name="T19" fmla="*/ 1 h 460"/>
                <a:gd name="T20" fmla="*/ 0 w 461"/>
                <a:gd name="T21" fmla="*/ 1 h 460"/>
                <a:gd name="T22" fmla="*/ 1 w 461"/>
                <a:gd name="T23" fmla="*/ 1 h 460"/>
                <a:gd name="T24" fmla="*/ 1 w 461"/>
                <a:gd name="T25" fmla="*/ 1 h 460"/>
                <a:gd name="T26" fmla="*/ 1 w 461"/>
                <a:gd name="T27" fmla="*/ 1 h 460"/>
                <a:gd name="T28" fmla="*/ 1 w 461"/>
                <a:gd name="T29" fmla="*/ 1 h 460"/>
                <a:gd name="T30" fmla="*/ 1 w 461"/>
                <a:gd name="T31" fmla="*/ 1 h 460"/>
                <a:gd name="T32" fmla="*/ 1 w 461"/>
                <a:gd name="T33" fmla="*/ 1 h 460"/>
                <a:gd name="T34" fmla="*/ 1 w 461"/>
                <a:gd name="T35" fmla="*/ 1 h 460"/>
                <a:gd name="T36" fmla="*/ 1 w 461"/>
                <a:gd name="T37" fmla="*/ 1 h 460"/>
                <a:gd name="T38" fmla="*/ 1 w 461"/>
                <a:gd name="T39" fmla="*/ 0 h 460"/>
                <a:gd name="T40" fmla="*/ 1 w 461"/>
                <a:gd name="T41" fmla="*/ 1 h 460"/>
                <a:gd name="T42" fmla="*/ 1 w 461"/>
                <a:gd name="T43" fmla="*/ 1 h 460"/>
                <a:gd name="T44" fmla="*/ 0 w 461"/>
                <a:gd name="T45" fmla="*/ 1 h 460"/>
                <a:gd name="T46" fmla="*/ 1 w 461"/>
                <a:gd name="T47" fmla="*/ 1 h 460"/>
                <a:gd name="T48" fmla="*/ 1 w 461"/>
                <a:gd name="T49" fmla="*/ 1 h 460"/>
                <a:gd name="T50" fmla="*/ 1 w 461"/>
                <a:gd name="T51" fmla="*/ 1 h 460"/>
                <a:gd name="T52" fmla="*/ 1 w 461"/>
                <a:gd name="T53" fmla="*/ 1 h 460"/>
                <a:gd name="T54" fmla="*/ 1 w 461"/>
                <a:gd name="T55" fmla="*/ 1 h 460"/>
                <a:gd name="T56" fmla="*/ 1 w 461"/>
                <a:gd name="T57" fmla="*/ 1 h 460"/>
                <a:gd name="T58" fmla="*/ 1 w 461"/>
                <a:gd name="T59" fmla="*/ 1 h 460"/>
                <a:gd name="T60" fmla="*/ 1 w 461"/>
                <a:gd name="T61" fmla="*/ 1 h 460"/>
                <a:gd name="T62" fmla="*/ 1 w 461"/>
                <a:gd name="T63" fmla="*/ 1 h 460"/>
                <a:gd name="T64" fmla="*/ 1 w 461"/>
                <a:gd name="T65" fmla="*/ 1 h 460"/>
                <a:gd name="T66" fmla="*/ 1 w 461"/>
                <a:gd name="T67" fmla="*/ 1 h 460"/>
                <a:gd name="T68" fmla="*/ 1 w 461"/>
                <a:gd name="T69" fmla="*/ 1 h 460"/>
                <a:gd name="T70" fmla="*/ 1 w 461"/>
                <a:gd name="T71" fmla="*/ 1 h 460"/>
                <a:gd name="T72" fmla="*/ 1 w 461"/>
                <a:gd name="T73" fmla="*/ 1 h 460"/>
                <a:gd name="T74" fmla="*/ 1 w 461"/>
                <a:gd name="T75" fmla="*/ 1 h 460"/>
                <a:gd name="T76" fmla="*/ 1 w 461"/>
                <a:gd name="T77" fmla="*/ 1 h 460"/>
                <a:gd name="T78" fmla="*/ 1 w 461"/>
                <a:gd name="T79" fmla="*/ 1 h 460"/>
                <a:gd name="T80" fmla="*/ 1 w 461"/>
                <a:gd name="T81" fmla="*/ 1 h 460"/>
                <a:gd name="T82" fmla="*/ 1 w 461"/>
                <a:gd name="T83" fmla="*/ 1 h 460"/>
                <a:gd name="T84" fmla="*/ 1 w 461"/>
                <a:gd name="T85" fmla="*/ 1 h 460"/>
                <a:gd name="T86" fmla="*/ 1 w 461"/>
                <a:gd name="T87" fmla="*/ 1 h 46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61" h="460">
                  <a:moveTo>
                    <a:pt x="42" y="228"/>
                  </a:moveTo>
                  <a:lnTo>
                    <a:pt x="56" y="153"/>
                  </a:lnTo>
                  <a:lnTo>
                    <a:pt x="96" y="91"/>
                  </a:lnTo>
                  <a:lnTo>
                    <a:pt x="157" y="49"/>
                  </a:lnTo>
                  <a:lnTo>
                    <a:pt x="231" y="35"/>
                  </a:lnTo>
                  <a:lnTo>
                    <a:pt x="306" y="49"/>
                  </a:lnTo>
                  <a:lnTo>
                    <a:pt x="365" y="91"/>
                  </a:lnTo>
                  <a:lnTo>
                    <a:pt x="405" y="153"/>
                  </a:lnTo>
                  <a:lnTo>
                    <a:pt x="419" y="228"/>
                  </a:lnTo>
                  <a:lnTo>
                    <a:pt x="405" y="306"/>
                  </a:lnTo>
                  <a:lnTo>
                    <a:pt x="365" y="369"/>
                  </a:lnTo>
                  <a:lnTo>
                    <a:pt x="306" y="411"/>
                  </a:lnTo>
                  <a:lnTo>
                    <a:pt x="231" y="425"/>
                  </a:lnTo>
                  <a:lnTo>
                    <a:pt x="157" y="411"/>
                  </a:lnTo>
                  <a:lnTo>
                    <a:pt x="96" y="369"/>
                  </a:lnTo>
                  <a:lnTo>
                    <a:pt x="56" y="306"/>
                  </a:lnTo>
                  <a:lnTo>
                    <a:pt x="42" y="228"/>
                  </a:lnTo>
                  <a:close/>
                  <a:moveTo>
                    <a:pt x="0" y="228"/>
                  </a:moveTo>
                  <a:lnTo>
                    <a:pt x="12" y="303"/>
                  </a:lnTo>
                  <a:lnTo>
                    <a:pt x="45" y="367"/>
                  </a:lnTo>
                  <a:lnTo>
                    <a:pt x="96" y="416"/>
                  </a:lnTo>
                  <a:lnTo>
                    <a:pt x="158" y="447"/>
                  </a:lnTo>
                  <a:lnTo>
                    <a:pt x="231" y="460"/>
                  </a:lnTo>
                  <a:lnTo>
                    <a:pt x="303" y="447"/>
                  </a:lnTo>
                  <a:lnTo>
                    <a:pt x="367" y="416"/>
                  </a:lnTo>
                  <a:lnTo>
                    <a:pt x="416" y="367"/>
                  </a:lnTo>
                  <a:lnTo>
                    <a:pt x="449" y="303"/>
                  </a:lnTo>
                  <a:lnTo>
                    <a:pt x="461" y="228"/>
                  </a:lnTo>
                  <a:lnTo>
                    <a:pt x="449" y="155"/>
                  </a:lnTo>
                  <a:lnTo>
                    <a:pt x="416" y="93"/>
                  </a:lnTo>
                  <a:lnTo>
                    <a:pt x="367" y="44"/>
                  </a:lnTo>
                  <a:lnTo>
                    <a:pt x="303" y="12"/>
                  </a:lnTo>
                  <a:lnTo>
                    <a:pt x="231" y="0"/>
                  </a:lnTo>
                  <a:lnTo>
                    <a:pt x="158" y="12"/>
                  </a:lnTo>
                  <a:lnTo>
                    <a:pt x="96" y="44"/>
                  </a:lnTo>
                  <a:lnTo>
                    <a:pt x="45" y="93"/>
                  </a:lnTo>
                  <a:lnTo>
                    <a:pt x="12" y="155"/>
                  </a:lnTo>
                  <a:lnTo>
                    <a:pt x="0" y="228"/>
                  </a:lnTo>
                  <a:close/>
                  <a:moveTo>
                    <a:pt x="141" y="364"/>
                  </a:moveTo>
                  <a:lnTo>
                    <a:pt x="183" y="364"/>
                  </a:lnTo>
                  <a:lnTo>
                    <a:pt x="183" y="247"/>
                  </a:lnTo>
                  <a:lnTo>
                    <a:pt x="228" y="247"/>
                  </a:lnTo>
                  <a:lnTo>
                    <a:pt x="301" y="364"/>
                  </a:lnTo>
                  <a:lnTo>
                    <a:pt x="346" y="364"/>
                  </a:lnTo>
                  <a:lnTo>
                    <a:pt x="325" y="333"/>
                  </a:lnTo>
                  <a:lnTo>
                    <a:pt x="289" y="275"/>
                  </a:lnTo>
                  <a:lnTo>
                    <a:pt x="270" y="244"/>
                  </a:lnTo>
                  <a:lnTo>
                    <a:pt x="304" y="235"/>
                  </a:lnTo>
                  <a:lnTo>
                    <a:pt x="331" y="213"/>
                  </a:lnTo>
                  <a:lnTo>
                    <a:pt x="339" y="173"/>
                  </a:lnTo>
                  <a:lnTo>
                    <a:pt x="329" y="131"/>
                  </a:lnTo>
                  <a:lnTo>
                    <a:pt x="298" y="105"/>
                  </a:lnTo>
                  <a:lnTo>
                    <a:pt x="245" y="96"/>
                  </a:lnTo>
                  <a:lnTo>
                    <a:pt x="219" y="96"/>
                  </a:lnTo>
                  <a:lnTo>
                    <a:pt x="169" y="96"/>
                  </a:lnTo>
                  <a:lnTo>
                    <a:pt x="141" y="96"/>
                  </a:lnTo>
                  <a:lnTo>
                    <a:pt x="141" y="364"/>
                  </a:lnTo>
                  <a:close/>
                  <a:moveTo>
                    <a:pt x="183" y="129"/>
                  </a:moveTo>
                  <a:lnTo>
                    <a:pt x="198" y="129"/>
                  </a:lnTo>
                  <a:lnTo>
                    <a:pt x="224" y="129"/>
                  </a:lnTo>
                  <a:lnTo>
                    <a:pt x="238" y="129"/>
                  </a:lnTo>
                  <a:lnTo>
                    <a:pt x="266" y="133"/>
                  </a:lnTo>
                  <a:lnTo>
                    <a:pt x="289" y="145"/>
                  </a:lnTo>
                  <a:lnTo>
                    <a:pt x="298" y="171"/>
                  </a:lnTo>
                  <a:lnTo>
                    <a:pt x="287" y="202"/>
                  </a:lnTo>
                  <a:lnTo>
                    <a:pt x="261" y="213"/>
                  </a:lnTo>
                  <a:lnTo>
                    <a:pt x="226" y="216"/>
                  </a:lnTo>
                  <a:lnTo>
                    <a:pt x="216" y="216"/>
                  </a:lnTo>
                  <a:lnTo>
                    <a:pt x="195" y="216"/>
                  </a:lnTo>
                  <a:lnTo>
                    <a:pt x="183" y="216"/>
                  </a:lnTo>
                  <a:lnTo>
                    <a:pt x="183" y="129"/>
                  </a:lnTo>
                  <a:close/>
                </a:path>
              </a:pathLst>
            </a:custGeom>
            <a:solidFill>
              <a:srgbClr val="0079B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grpSp>
      <p:sp>
        <p:nvSpPr>
          <p:cNvPr id="1029" name="Line 2"/>
          <p:cNvSpPr>
            <a:spLocks noChangeShapeType="1"/>
          </p:cNvSpPr>
          <p:nvPr/>
        </p:nvSpPr>
        <p:spPr bwMode="auto">
          <a:xfrm>
            <a:off x="8" y="881063"/>
            <a:ext cx="9140825" cy="0"/>
          </a:xfrm>
          <a:prstGeom prst="line">
            <a:avLst/>
          </a:prstGeom>
          <a:noFill/>
          <a:ln w="25400">
            <a:solidFill>
              <a:srgbClr val="FAA534"/>
            </a:solidFill>
            <a:round/>
            <a:headEnd/>
            <a:tailEnd/>
          </a:ln>
          <a:extLst>
            <a:ext uri="{909E8E84-426E-40DD-AFC4-6F175D3DCCD1}">
              <a14:hiddenFill xmlns:a14="http://schemas.microsoft.com/office/drawing/2010/main">
                <a:noFill/>
              </a14:hiddenFill>
            </a:ext>
          </a:extLst>
        </p:spPr>
        <p:txBody>
          <a:bodyPr wrap="none" lIns="91268" tIns="45634" rIns="91268" bIns="45634" anchor="ct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32" name="TextBox 31"/>
          <p:cNvSpPr txBox="1"/>
          <p:nvPr/>
        </p:nvSpPr>
        <p:spPr>
          <a:xfrm>
            <a:off x="8540750" y="6588146"/>
            <a:ext cx="609600" cy="250203"/>
          </a:xfrm>
          <a:prstGeom prst="rect">
            <a:avLst/>
          </a:prstGeom>
          <a:noFill/>
        </p:spPr>
        <p:txBody>
          <a:bodyPr lIns="91268" tIns="45634" rIns="91268" bIns="45634">
            <a:spAutoFit/>
          </a:bodyPr>
          <a:lstStyle>
            <a:lvl1pPr eaLnBrk="0" hangingPunct="0">
              <a:defRPr sz="1600">
                <a:solidFill>
                  <a:srgbClr val="333333"/>
                </a:solidFill>
                <a:latin typeface="Arial" charset="0"/>
                <a:ea typeface="Arial Unicode MS" pitchFamily="34" charset="-128"/>
                <a:cs typeface="Arial Unicode MS" pitchFamily="34" charset="-128"/>
              </a:defRPr>
            </a:lvl1pPr>
            <a:lvl2pPr marL="742950" indent="-285750" eaLnBrk="0" hangingPunct="0">
              <a:defRPr sz="1600">
                <a:solidFill>
                  <a:srgbClr val="333333"/>
                </a:solidFill>
                <a:latin typeface="Arial" charset="0"/>
                <a:ea typeface="Arial Unicode MS" pitchFamily="34" charset="-128"/>
                <a:cs typeface="Arial Unicode MS" pitchFamily="34" charset="-128"/>
              </a:defRPr>
            </a:lvl2pPr>
            <a:lvl3pPr marL="1143000" indent="-228600" eaLnBrk="0" hangingPunct="0">
              <a:defRPr sz="1600">
                <a:solidFill>
                  <a:srgbClr val="333333"/>
                </a:solidFill>
                <a:latin typeface="Arial" charset="0"/>
                <a:ea typeface="Arial Unicode MS" pitchFamily="34" charset="-128"/>
                <a:cs typeface="Arial Unicode MS" pitchFamily="34" charset="-128"/>
              </a:defRPr>
            </a:lvl3pPr>
            <a:lvl4pPr marL="1600200" indent="-228600" eaLnBrk="0" hangingPunct="0">
              <a:defRPr sz="1600">
                <a:solidFill>
                  <a:srgbClr val="333333"/>
                </a:solidFill>
                <a:latin typeface="Arial" charset="0"/>
                <a:ea typeface="Arial Unicode MS" pitchFamily="34" charset="-128"/>
                <a:cs typeface="Arial Unicode MS" pitchFamily="34" charset="-128"/>
              </a:defRPr>
            </a:lvl4pPr>
            <a:lvl5pPr marL="2057400" indent="-228600" eaLnBrk="0" hangingPunct="0">
              <a:defRPr sz="1600">
                <a:solidFill>
                  <a:srgbClr val="333333"/>
                </a:solidFill>
                <a:latin typeface="Arial" charset="0"/>
                <a:ea typeface="Arial Unicode MS" pitchFamily="34" charset="-128"/>
                <a:cs typeface="Arial Unicode MS" pitchFamily="34" charset="-128"/>
              </a:defRPr>
            </a:lvl5pPr>
            <a:lvl6pPr marL="25146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6pPr>
            <a:lvl7pPr marL="29718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7pPr>
            <a:lvl8pPr marL="34290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8pPr>
            <a:lvl9pPr marL="38862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9pPr>
          </a:lstStyle>
          <a:p>
            <a:pPr algn="r" defTabSz="912689" fontAlgn="base">
              <a:spcBef>
                <a:spcPct val="0"/>
              </a:spcBef>
              <a:spcAft>
                <a:spcPct val="0"/>
              </a:spcAft>
              <a:defRPr/>
            </a:pPr>
            <a:fld id="{3DB9886C-FA14-4F8F-98AE-33BE7DDA4D96}" type="slidenum">
              <a:rPr lang="en-US" sz="1000" smtClean="0"/>
              <a:pPr algn="r" defTabSz="912689" fontAlgn="base">
                <a:spcBef>
                  <a:spcPct val="0"/>
                </a:spcBef>
                <a:spcAft>
                  <a:spcPct val="0"/>
                </a:spcAft>
                <a:defRPr/>
              </a:pPr>
              <a:t>‹#›</a:t>
            </a:fld>
            <a:endParaRPr lang="en-US" sz="1000"/>
          </a:p>
        </p:txBody>
      </p:sp>
      <p:sp>
        <p:nvSpPr>
          <p:cNvPr id="2" name="TextBox 1"/>
          <p:cNvSpPr txBox="1"/>
          <p:nvPr userDrawn="1"/>
        </p:nvSpPr>
        <p:spPr>
          <a:xfrm>
            <a:off x="8" y="6553200"/>
            <a:ext cx="9140825" cy="261610"/>
          </a:xfrm>
          <a:prstGeom prst="rect">
            <a:avLst/>
          </a:prstGeom>
          <a:noFill/>
        </p:spPr>
        <p:txBody>
          <a:bodyPr wrap="square" rtlCol="0">
            <a:spAutoFit/>
          </a:bodyPr>
          <a:lstStyle/>
          <a:p>
            <a:pPr algn="ctr" defTabSz="912689"/>
            <a:r>
              <a:rPr lang="en-US" sz="1100">
                <a:solidFill>
                  <a:srgbClr val="FF0000"/>
                </a:solidFill>
              </a:rPr>
              <a:t>Internal &amp; Confidential</a:t>
            </a:r>
          </a:p>
        </p:txBody>
      </p:sp>
    </p:spTree>
    <p:extLst>
      <p:ext uri="{BB962C8B-B14F-4D97-AF65-F5344CB8AC3E}">
        <p14:creationId xmlns:p14="http://schemas.microsoft.com/office/powerpoint/2010/main" val="1573078294"/>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Lst>
  <p:hf sldNum="0" hdr="0" ftr="0" dt="0"/>
  <p:txStyles>
    <p:titleStyle>
      <a:lvl1pPr algn="r" rtl="0" eaLnBrk="0" fontAlgn="base" hangingPunct="0">
        <a:spcBef>
          <a:spcPct val="0"/>
        </a:spcBef>
        <a:spcAft>
          <a:spcPct val="0"/>
        </a:spcAft>
        <a:defRPr sz="2400" b="1">
          <a:solidFill>
            <a:schemeClr val="accent1">
              <a:lumMod val="75000"/>
            </a:schemeClr>
          </a:solidFill>
          <a:latin typeface="+mj-lt"/>
          <a:ea typeface="+mj-ea"/>
          <a:cs typeface="+mj-cs"/>
        </a:defRPr>
      </a:lvl1pPr>
      <a:lvl2pPr algn="r" rtl="0" eaLnBrk="0" fontAlgn="base" hangingPunct="0">
        <a:spcBef>
          <a:spcPct val="0"/>
        </a:spcBef>
        <a:spcAft>
          <a:spcPct val="0"/>
        </a:spcAft>
        <a:defRPr sz="2400" b="1">
          <a:solidFill>
            <a:srgbClr val="006699"/>
          </a:solidFill>
          <a:latin typeface="Arial" charset="0"/>
          <a:ea typeface="ＭＳ Ｐゴシック" pitchFamily="1" charset="-128"/>
        </a:defRPr>
      </a:lvl2pPr>
      <a:lvl3pPr algn="r" rtl="0" eaLnBrk="0" fontAlgn="base" hangingPunct="0">
        <a:spcBef>
          <a:spcPct val="0"/>
        </a:spcBef>
        <a:spcAft>
          <a:spcPct val="0"/>
        </a:spcAft>
        <a:defRPr sz="2400" b="1">
          <a:solidFill>
            <a:srgbClr val="006699"/>
          </a:solidFill>
          <a:latin typeface="Arial" charset="0"/>
          <a:ea typeface="ＭＳ Ｐゴシック" pitchFamily="1" charset="-128"/>
        </a:defRPr>
      </a:lvl3pPr>
      <a:lvl4pPr algn="r" rtl="0" eaLnBrk="0" fontAlgn="base" hangingPunct="0">
        <a:spcBef>
          <a:spcPct val="0"/>
        </a:spcBef>
        <a:spcAft>
          <a:spcPct val="0"/>
        </a:spcAft>
        <a:defRPr sz="2400" b="1">
          <a:solidFill>
            <a:srgbClr val="006699"/>
          </a:solidFill>
          <a:latin typeface="Arial" charset="0"/>
          <a:ea typeface="ＭＳ Ｐゴシック" pitchFamily="1" charset="-128"/>
        </a:defRPr>
      </a:lvl4pPr>
      <a:lvl5pPr algn="r" rtl="0" eaLnBrk="0" fontAlgn="base" hangingPunct="0">
        <a:spcBef>
          <a:spcPct val="0"/>
        </a:spcBef>
        <a:spcAft>
          <a:spcPct val="0"/>
        </a:spcAft>
        <a:defRPr sz="2400" b="1">
          <a:solidFill>
            <a:srgbClr val="006699"/>
          </a:solidFill>
          <a:latin typeface="Arial" charset="0"/>
          <a:ea typeface="ＭＳ Ｐゴシック" pitchFamily="1" charset="-128"/>
        </a:defRPr>
      </a:lvl5pPr>
      <a:lvl6pPr marL="456344" algn="l" rtl="0" eaLnBrk="1" fontAlgn="base" hangingPunct="1">
        <a:spcBef>
          <a:spcPct val="0"/>
        </a:spcBef>
        <a:spcAft>
          <a:spcPct val="0"/>
        </a:spcAft>
        <a:defRPr sz="2400" b="1">
          <a:solidFill>
            <a:srgbClr val="5B7893"/>
          </a:solidFill>
          <a:latin typeface="Arial" charset="0"/>
          <a:ea typeface="ＭＳ Ｐゴシック" pitchFamily="1" charset="-128"/>
        </a:defRPr>
      </a:lvl6pPr>
      <a:lvl7pPr marL="912689" algn="l" rtl="0" eaLnBrk="1" fontAlgn="base" hangingPunct="1">
        <a:spcBef>
          <a:spcPct val="0"/>
        </a:spcBef>
        <a:spcAft>
          <a:spcPct val="0"/>
        </a:spcAft>
        <a:defRPr sz="2400" b="1">
          <a:solidFill>
            <a:srgbClr val="5B7893"/>
          </a:solidFill>
          <a:latin typeface="Arial" charset="0"/>
          <a:ea typeface="ＭＳ Ｐゴシック" pitchFamily="1" charset="-128"/>
        </a:defRPr>
      </a:lvl7pPr>
      <a:lvl8pPr marL="1369030" algn="l" rtl="0" eaLnBrk="1" fontAlgn="base" hangingPunct="1">
        <a:spcBef>
          <a:spcPct val="0"/>
        </a:spcBef>
        <a:spcAft>
          <a:spcPct val="0"/>
        </a:spcAft>
        <a:defRPr sz="2400" b="1">
          <a:solidFill>
            <a:srgbClr val="5B7893"/>
          </a:solidFill>
          <a:latin typeface="Arial" charset="0"/>
          <a:ea typeface="ＭＳ Ｐゴシック" pitchFamily="1" charset="-128"/>
        </a:defRPr>
      </a:lvl8pPr>
      <a:lvl9pPr marL="1825379" algn="l" rtl="0" eaLnBrk="1" fontAlgn="base" hangingPunct="1">
        <a:spcBef>
          <a:spcPct val="0"/>
        </a:spcBef>
        <a:spcAft>
          <a:spcPct val="0"/>
        </a:spcAft>
        <a:defRPr sz="2400" b="1">
          <a:solidFill>
            <a:srgbClr val="5B7893"/>
          </a:solidFill>
          <a:latin typeface="Arial" charset="0"/>
          <a:ea typeface="ＭＳ Ｐゴシック" pitchFamily="1" charset="-128"/>
        </a:defRPr>
      </a:lvl9pPr>
    </p:titleStyle>
    <p:bodyStyle>
      <a:lvl1pPr marL="342259" indent="-342259" algn="l" rtl="0" eaLnBrk="0" fontAlgn="base" hangingPunct="0">
        <a:spcBef>
          <a:spcPct val="25000"/>
        </a:spcBef>
        <a:spcAft>
          <a:spcPct val="20000"/>
        </a:spcAft>
        <a:defRPr b="1">
          <a:solidFill>
            <a:srgbClr val="333333"/>
          </a:solidFill>
          <a:latin typeface="+mn-lt"/>
          <a:ea typeface="+mn-ea"/>
          <a:cs typeface="+mn-cs"/>
        </a:defRPr>
      </a:lvl1pPr>
      <a:lvl2pPr marL="285215" indent="-171129" algn="l" rtl="0" eaLnBrk="0" fontAlgn="base" hangingPunct="0">
        <a:spcBef>
          <a:spcPct val="25000"/>
        </a:spcBef>
        <a:spcAft>
          <a:spcPct val="20000"/>
        </a:spcAft>
        <a:buClr>
          <a:srgbClr val="006699"/>
        </a:buClr>
        <a:buSzPct val="100000"/>
        <a:buFont typeface="Arial" charset="0"/>
        <a:buChar char="•"/>
        <a:defRPr sz="1600">
          <a:solidFill>
            <a:srgbClr val="333333"/>
          </a:solidFill>
          <a:latin typeface="+mn-lt"/>
          <a:ea typeface="+mn-ea"/>
        </a:defRPr>
      </a:lvl2pPr>
      <a:lvl3pPr marL="573599" indent="-174295" algn="l" rtl="0" eaLnBrk="0" fontAlgn="base" hangingPunct="0">
        <a:spcBef>
          <a:spcPct val="25000"/>
        </a:spcBef>
        <a:spcAft>
          <a:spcPct val="20000"/>
        </a:spcAft>
        <a:buClr>
          <a:srgbClr val="006699"/>
        </a:buClr>
        <a:buFont typeface="Symbol" pitchFamily="18" charset="2"/>
        <a:buChar char=""/>
        <a:defRPr sz="1400">
          <a:solidFill>
            <a:srgbClr val="333333"/>
          </a:solidFill>
          <a:latin typeface="+mn-lt"/>
          <a:ea typeface="+mn-ea"/>
        </a:defRPr>
      </a:lvl3pPr>
      <a:lvl4pPr marL="854066" indent="-166376" algn="l" rtl="0" eaLnBrk="0" fontAlgn="base" hangingPunct="0">
        <a:spcBef>
          <a:spcPct val="25000"/>
        </a:spcBef>
        <a:spcAft>
          <a:spcPct val="20000"/>
        </a:spcAft>
        <a:buClr>
          <a:srgbClr val="006699"/>
        </a:buClr>
        <a:buSzPct val="100000"/>
        <a:buFont typeface="Arial" charset="0"/>
        <a:buChar char="•"/>
        <a:defRPr sz="1200">
          <a:solidFill>
            <a:srgbClr val="333333"/>
          </a:solidFill>
          <a:latin typeface="+mn-lt"/>
          <a:ea typeface="+mn-ea"/>
        </a:defRPr>
      </a:lvl4pPr>
      <a:lvl5pPr marL="1140861" indent="-172712" algn="l" rtl="0" eaLnBrk="0" fontAlgn="base" hangingPunct="0">
        <a:spcBef>
          <a:spcPct val="25000"/>
        </a:spcBef>
        <a:spcAft>
          <a:spcPct val="20000"/>
        </a:spcAft>
        <a:buClr>
          <a:srgbClr val="006699"/>
        </a:buClr>
        <a:buFont typeface="Symbol" pitchFamily="18" charset="2"/>
        <a:buChar char=""/>
        <a:defRPr sz="1000">
          <a:solidFill>
            <a:srgbClr val="333333"/>
          </a:solidFill>
          <a:latin typeface="+mn-lt"/>
          <a:ea typeface="+mn-ea"/>
        </a:defRPr>
      </a:lvl5pPr>
      <a:lvl6pPr marL="1597210" indent="-172712" algn="l" rtl="0" eaLnBrk="1" fontAlgn="base" hangingPunct="1">
        <a:spcBef>
          <a:spcPct val="25000"/>
        </a:spcBef>
        <a:spcAft>
          <a:spcPct val="20000"/>
        </a:spcAft>
        <a:buClr>
          <a:srgbClr val="999999"/>
        </a:buClr>
        <a:buFont typeface="Symbol" pitchFamily="18" charset="2"/>
        <a:buChar char=""/>
        <a:defRPr sz="1000">
          <a:solidFill>
            <a:srgbClr val="333333"/>
          </a:solidFill>
          <a:latin typeface="+mn-lt"/>
          <a:ea typeface="+mn-ea"/>
        </a:defRPr>
      </a:lvl6pPr>
      <a:lvl7pPr marL="2053552" indent="-172712" algn="l" rtl="0" eaLnBrk="1" fontAlgn="base" hangingPunct="1">
        <a:spcBef>
          <a:spcPct val="25000"/>
        </a:spcBef>
        <a:spcAft>
          <a:spcPct val="20000"/>
        </a:spcAft>
        <a:buClr>
          <a:srgbClr val="999999"/>
        </a:buClr>
        <a:buFont typeface="Symbol" pitchFamily="18" charset="2"/>
        <a:buChar char=""/>
        <a:defRPr sz="1000">
          <a:solidFill>
            <a:srgbClr val="333333"/>
          </a:solidFill>
          <a:latin typeface="+mn-lt"/>
          <a:ea typeface="+mn-ea"/>
        </a:defRPr>
      </a:lvl7pPr>
      <a:lvl8pPr marL="2509899" indent="-172712" algn="l" rtl="0" eaLnBrk="1" fontAlgn="base" hangingPunct="1">
        <a:spcBef>
          <a:spcPct val="25000"/>
        </a:spcBef>
        <a:spcAft>
          <a:spcPct val="20000"/>
        </a:spcAft>
        <a:buClr>
          <a:srgbClr val="999999"/>
        </a:buClr>
        <a:buFont typeface="Symbol" pitchFamily="18" charset="2"/>
        <a:buChar char=""/>
        <a:defRPr sz="1000">
          <a:solidFill>
            <a:srgbClr val="333333"/>
          </a:solidFill>
          <a:latin typeface="+mn-lt"/>
          <a:ea typeface="+mn-ea"/>
        </a:defRPr>
      </a:lvl8pPr>
      <a:lvl9pPr marL="2966246" indent="-172712" algn="l" rtl="0" eaLnBrk="1" fontAlgn="base" hangingPunct="1">
        <a:spcBef>
          <a:spcPct val="25000"/>
        </a:spcBef>
        <a:spcAft>
          <a:spcPct val="20000"/>
        </a:spcAft>
        <a:buClr>
          <a:srgbClr val="999999"/>
        </a:buClr>
        <a:buFont typeface="Symbol" pitchFamily="18" charset="2"/>
        <a:buChar char=""/>
        <a:defRPr sz="1000">
          <a:solidFill>
            <a:srgbClr val="333333"/>
          </a:solidFill>
          <a:latin typeface="+mn-lt"/>
          <a:ea typeface="+mn-ea"/>
        </a:defRPr>
      </a:lvl9pPr>
    </p:bodyStyle>
    <p:otherStyle>
      <a:defPPr>
        <a:defRPr lang="en-US"/>
      </a:defPPr>
      <a:lvl1pPr marL="0" algn="l" defTabSz="912689" rtl="0" eaLnBrk="1" latinLnBrk="0" hangingPunct="1">
        <a:defRPr sz="1800" kern="1200">
          <a:solidFill>
            <a:schemeClr val="tx1"/>
          </a:solidFill>
          <a:latin typeface="+mn-lt"/>
          <a:ea typeface="+mn-ea"/>
          <a:cs typeface="+mn-cs"/>
        </a:defRPr>
      </a:lvl1pPr>
      <a:lvl2pPr marL="456344" algn="l" defTabSz="912689" rtl="0" eaLnBrk="1" latinLnBrk="0" hangingPunct="1">
        <a:defRPr sz="1800" kern="1200">
          <a:solidFill>
            <a:schemeClr val="tx1"/>
          </a:solidFill>
          <a:latin typeface="+mn-lt"/>
          <a:ea typeface="+mn-ea"/>
          <a:cs typeface="+mn-cs"/>
        </a:defRPr>
      </a:lvl2pPr>
      <a:lvl3pPr marL="912689" algn="l" defTabSz="912689" rtl="0" eaLnBrk="1" latinLnBrk="0" hangingPunct="1">
        <a:defRPr sz="1800" kern="1200">
          <a:solidFill>
            <a:schemeClr val="tx1"/>
          </a:solidFill>
          <a:latin typeface="+mn-lt"/>
          <a:ea typeface="+mn-ea"/>
          <a:cs typeface="+mn-cs"/>
        </a:defRPr>
      </a:lvl3pPr>
      <a:lvl4pPr marL="1369030" algn="l" defTabSz="912689" rtl="0" eaLnBrk="1" latinLnBrk="0" hangingPunct="1">
        <a:defRPr sz="1800" kern="1200">
          <a:solidFill>
            <a:schemeClr val="tx1"/>
          </a:solidFill>
          <a:latin typeface="+mn-lt"/>
          <a:ea typeface="+mn-ea"/>
          <a:cs typeface="+mn-cs"/>
        </a:defRPr>
      </a:lvl4pPr>
      <a:lvl5pPr marL="1825379" algn="l" defTabSz="912689" rtl="0" eaLnBrk="1" latinLnBrk="0" hangingPunct="1">
        <a:defRPr sz="1800" kern="1200">
          <a:solidFill>
            <a:schemeClr val="tx1"/>
          </a:solidFill>
          <a:latin typeface="+mn-lt"/>
          <a:ea typeface="+mn-ea"/>
          <a:cs typeface="+mn-cs"/>
        </a:defRPr>
      </a:lvl5pPr>
      <a:lvl6pPr marL="2281726" algn="l" defTabSz="912689" rtl="0" eaLnBrk="1" latinLnBrk="0" hangingPunct="1">
        <a:defRPr sz="1800" kern="1200">
          <a:solidFill>
            <a:schemeClr val="tx1"/>
          </a:solidFill>
          <a:latin typeface="+mn-lt"/>
          <a:ea typeface="+mn-ea"/>
          <a:cs typeface="+mn-cs"/>
        </a:defRPr>
      </a:lvl6pPr>
      <a:lvl7pPr marL="2738067" algn="l" defTabSz="912689" rtl="0" eaLnBrk="1" latinLnBrk="0" hangingPunct="1">
        <a:defRPr sz="1800" kern="1200">
          <a:solidFill>
            <a:schemeClr val="tx1"/>
          </a:solidFill>
          <a:latin typeface="+mn-lt"/>
          <a:ea typeface="+mn-ea"/>
          <a:cs typeface="+mn-cs"/>
        </a:defRPr>
      </a:lvl7pPr>
      <a:lvl8pPr marL="3194416" algn="l" defTabSz="912689" rtl="0" eaLnBrk="1" latinLnBrk="0" hangingPunct="1">
        <a:defRPr sz="1800" kern="1200">
          <a:solidFill>
            <a:schemeClr val="tx1"/>
          </a:solidFill>
          <a:latin typeface="+mn-lt"/>
          <a:ea typeface="+mn-ea"/>
          <a:cs typeface="+mn-cs"/>
        </a:defRPr>
      </a:lvl8pPr>
      <a:lvl9pPr marL="3650762" algn="l" defTabSz="912689"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41472" y="-4763"/>
            <a:ext cx="7450137" cy="79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45625" numCol="1" anchor="b"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250958"/>
            <a:ext cx="8229600" cy="467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28" name="Group 8"/>
          <p:cNvGrpSpPr>
            <a:grpSpLocks/>
          </p:cNvGrpSpPr>
          <p:nvPr/>
        </p:nvGrpSpPr>
        <p:grpSpPr bwMode="auto">
          <a:xfrm>
            <a:off x="101601" y="104775"/>
            <a:ext cx="668338" cy="685800"/>
            <a:chOff x="18142" y="955"/>
            <a:chExt cx="2084" cy="2140"/>
          </a:xfrm>
        </p:grpSpPr>
        <p:sp>
          <p:nvSpPr>
            <p:cNvPr id="1032" name="Rectangle 9"/>
            <p:cNvSpPr>
              <a:spLocks noChangeArrowheads="1"/>
            </p:cNvSpPr>
            <p:nvPr/>
          </p:nvSpPr>
          <p:spPr bwMode="auto">
            <a:xfrm>
              <a:off x="18142" y="955"/>
              <a:ext cx="1871" cy="21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2689" eaLnBrk="0" fontAlgn="base" hangingPunct="0">
                <a:spcBef>
                  <a:spcPct val="0"/>
                </a:spcBef>
                <a:spcAft>
                  <a:spcPct val="0"/>
                </a:spcAft>
              </a:pPr>
              <a:endParaRPr lang="en-US" sz="1600">
                <a:solidFill>
                  <a:srgbClr val="333333"/>
                </a:solidFill>
                <a:ea typeface="Arial Unicode MS" pitchFamily="34" charset="-128"/>
                <a:cs typeface="Arial Unicode MS" pitchFamily="34" charset="-128"/>
              </a:endParaRPr>
            </a:p>
          </p:txBody>
        </p:sp>
        <p:sp>
          <p:nvSpPr>
            <p:cNvPr id="1033" name="Freeform 10"/>
            <p:cNvSpPr>
              <a:spLocks/>
            </p:cNvSpPr>
            <p:nvPr/>
          </p:nvSpPr>
          <p:spPr bwMode="auto">
            <a:xfrm>
              <a:off x="19102" y="2392"/>
              <a:ext cx="396" cy="619"/>
            </a:xfrm>
            <a:custGeom>
              <a:avLst/>
              <a:gdLst>
                <a:gd name="T0" fmla="*/ 1 w 790"/>
                <a:gd name="T1" fmla="*/ 1 h 1238"/>
                <a:gd name="T2" fmla="*/ 0 w 790"/>
                <a:gd name="T3" fmla="*/ 1 h 1238"/>
                <a:gd name="T4" fmla="*/ 1 w 790"/>
                <a:gd name="T5" fmla="*/ 1 h 1238"/>
                <a:gd name="T6" fmla="*/ 1 w 790"/>
                <a:gd name="T7" fmla="*/ 1 h 1238"/>
                <a:gd name="T8" fmla="*/ 1 w 790"/>
                <a:gd name="T9" fmla="*/ 1 h 1238"/>
                <a:gd name="T10" fmla="*/ 1 w 790"/>
                <a:gd name="T11" fmla="*/ 1 h 1238"/>
                <a:gd name="T12" fmla="*/ 1 w 790"/>
                <a:gd name="T13" fmla="*/ 1 h 1238"/>
                <a:gd name="T14" fmla="*/ 1 w 790"/>
                <a:gd name="T15" fmla="*/ 1 h 1238"/>
                <a:gd name="T16" fmla="*/ 1 w 790"/>
                <a:gd name="T17" fmla="*/ 1 h 1238"/>
                <a:gd name="T18" fmla="*/ 1 w 790"/>
                <a:gd name="T19" fmla="*/ 1 h 1238"/>
                <a:gd name="T20" fmla="*/ 1 w 790"/>
                <a:gd name="T21" fmla="*/ 1 h 1238"/>
                <a:gd name="T22" fmla="*/ 1 w 790"/>
                <a:gd name="T23" fmla="*/ 1 h 1238"/>
                <a:gd name="T24" fmla="*/ 1 w 790"/>
                <a:gd name="T25" fmla="*/ 1 h 1238"/>
                <a:gd name="T26" fmla="*/ 1 w 790"/>
                <a:gd name="T27" fmla="*/ 1 h 1238"/>
                <a:gd name="T28" fmla="*/ 1 w 790"/>
                <a:gd name="T29" fmla="*/ 0 h 1238"/>
                <a:gd name="T30" fmla="*/ 1 w 790"/>
                <a:gd name="T31" fmla="*/ 1 h 1238"/>
                <a:gd name="T32" fmla="*/ 1 w 790"/>
                <a:gd name="T33" fmla="*/ 1 h 1238"/>
                <a:gd name="T34" fmla="*/ 1 w 790"/>
                <a:gd name="T35" fmla="*/ 1 h 1238"/>
                <a:gd name="T36" fmla="*/ 1 w 790"/>
                <a:gd name="T37" fmla="*/ 1 h 1238"/>
                <a:gd name="T38" fmla="*/ 1 w 790"/>
                <a:gd name="T39" fmla="*/ 1 h 1238"/>
                <a:gd name="T40" fmla="*/ 1 w 790"/>
                <a:gd name="T41" fmla="*/ 1 h 1238"/>
                <a:gd name="T42" fmla="*/ 1 w 790"/>
                <a:gd name="T43" fmla="*/ 1 h 1238"/>
                <a:gd name="T44" fmla="*/ 1 w 790"/>
                <a:gd name="T45" fmla="*/ 1 h 1238"/>
                <a:gd name="T46" fmla="*/ 1 w 790"/>
                <a:gd name="T47" fmla="*/ 1 h 1238"/>
                <a:gd name="T48" fmla="*/ 1 w 790"/>
                <a:gd name="T49" fmla="*/ 1 h 1238"/>
                <a:gd name="T50" fmla="*/ 1 w 790"/>
                <a:gd name="T51" fmla="*/ 1 h 1238"/>
                <a:gd name="T52" fmla="*/ 1 w 790"/>
                <a:gd name="T53" fmla="*/ 1 h 1238"/>
                <a:gd name="T54" fmla="*/ 1 w 790"/>
                <a:gd name="T55" fmla="*/ 1 h 1238"/>
                <a:gd name="T56" fmla="*/ 1 w 790"/>
                <a:gd name="T57" fmla="*/ 1 h 1238"/>
                <a:gd name="T58" fmla="*/ 1 w 790"/>
                <a:gd name="T59" fmla="*/ 1 h 1238"/>
                <a:gd name="T60" fmla="*/ 1 w 790"/>
                <a:gd name="T61" fmla="*/ 1 h 1238"/>
                <a:gd name="T62" fmla="*/ 1 w 790"/>
                <a:gd name="T63" fmla="*/ 1 h 1238"/>
                <a:gd name="T64" fmla="*/ 1 w 790"/>
                <a:gd name="T65" fmla="*/ 1 h 1238"/>
                <a:gd name="T66" fmla="*/ 1 w 790"/>
                <a:gd name="T67" fmla="*/ 1 h 1238"/>
                <a:gd name="T68" fmla="*/ 1 w 790"/>
                <a:gd name="T69" fmla="*/ 1 h 1238"/>
                <a:gd name="T70" fmla="*/ 1 w 790"/>
                <a:gd name="T71" fmla="*/ 1 h 1238"/>
                <a:gd name="T72" fmla="*/ 1 w 790"/>
                <a:gd name="T73" fmla="*/ 1 h 1238"/>
                <a:gd name="T74" fmla="*/ 1 w 790"/>
                <a:gd name="T75" fmla="*/ 1 h 1238"/>
                <a:gd name="T76" fmla="*/ 1 w 790"/>
                <a:gd name="T77" fmla="*/ 1 h 1238"/>
                <a:gd name="T78" fmla="*/ 1 w 790"/>
                <a:gd name="T79" fmla="*/ 1 h 1238"/>
                <a:gd name="T80" fmla="*/ 1 w 790"/>
                <a:gd name="T81" fmla="*/ 1 h 1238"/>
                <a:gd name="T82" fmla="*/ 1 w 790"/>
                <a:gd name="T83" fmla="*/ 1 h 1238"/>
                <a:gd name="T84" fmla="*/ 1 w 790"/>
                <a:gd name="T85" fmla="*/ 1 h 1238"/>
                <a:gd name="T86" fmla="*/ 1 w 790"/>
                <a:gd name="T87" fmla="*/ 1 h 123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790" h="1238">
                  <a:moveTo>
                    <a:pt x="78" y="1113"/>
                  </a:moveTo>
                  <a:lnTo>
                    <a:pt x="31" y="1021"/>
                  </a:lnTo>
                  <a:lnTo>
                    <a:pt x="7" y="937"/>
                  </a:lnTo>
                  <a:lnTo>
                    <a:pt x="0" y="861"/>
                  </a:lnTo>
                  <a:lnTo>
                    <a:pt x="5" y="794"/>
                  </a:lnTo>
                  <a:lnTo>
                    <a:pt x="23" y="737"/>
                  </a:lnTo>
                  <a:lnTo>
                    <a:pt x="44" y="690"/>
                  </a:lnTo>
                  <a:lnTo>
                    <a:pt x="68" y="652"/>
                  </a:lnTo>
                  <a:lnTo>
                    <a:pt x="91" y="624"/>
                  </a:lnTo>
                  <a:lnTo>
                    <a:pt x="106" y="607"/>
                  </a:lnTo>
                  <a:lnTo>
                    <a:pt x="113" y="601"/>
                  </a:lnTo>
                  <a:lnTo>
                    <a:pt x="134" y="581"/>
                  </a:lnTo>
                  <a:lnTo>
                    <a:pt x="174" y="540"/>
                  </a:lnTo>
                  <a:lnTo>
                    <a:pt x="195" y="520"/>
                  </a:lnTo>
                  <a:lnTo>
                    <a:pt x="143" y="426"/>
                  </a:lnTo>
                  <a:lnTo>
                    <a:pt x="115" y="342"/>
                  </a:lnTo>
                  <a:lnTo>
                    <a:pt x="106" y="271"/>
                  </a:lnTo>
                  <a:lnTo>
                    <a:pt x="111" y="208"/>
                  </a:lnTo>
                  <a:lnTo>
                    <a:pt x="129" y="153"/>
                  </a:lnTo>
                  <a:lnTo>
                    <a:pt x="195" y="64"/>
                  </a:lnTo>
                  <a:lnTo>
                    <a:pt x="275" y="19"/>
                  </a:lnTo>
                  <a:lnTo>
                    <a:pt x="311" y="7"/>
                  </a:lnTo>
                  <a:lnTo>
                    <a:pt x="346" y="1"/>
                  </a:lnTo>
                  <a:lnTo>
                    <a:pt x="428" y="0"/>
                  </a:lnTo>
                  <a:lnTo>
                    <a:pt x="529" y="17"/>
                  </a:lnTo>
                  <a:lnTo>
                    <a:pt x="623" y="73"/>
                  </a:lnTo>
                  <a:lnTo>
                    <a:pt x="640" y="88"/>
                  </a:lnTo>
                  <a:lnTo>
                    <a:pt x="673" y="149"/>
                  </a:lnTo>
                  <a:lnTo>
                    <a:pt x="694" y="276"/>
                  </a:lnTo>
                  <a:lnTo>
                    <a:pt x="694" y="297"/>
                  </a:lnTo>
                  <a:lnTo>
                    <a:pt x="694" y="332"/>
                  </a:lnTo>
                  <a:lnTo>
                    <a:pt x="694" y="353"/>
                  </a:lnTo>
                  <a:lnTo>
                    <a:pt x="463" y="353"/>
                  </a:lnTo>
                  <a:lnTo>
                    <a:pt x="463" y="328"/>
                  </a:lnTo>
                  <a:lnTo>
                    <a:pt x="463" y="283"/>
                  </a:lnTo>
                  <a:lnTo>
                    <a:pt x="463" y="260"/>
                  </a:lnTo>
                  <a:lnTo>
                    <a:pt x="444" y="217"/>
                  </a:lnTo>
                  <a:lnTo>
                    <a:pt x="414" y="201"/>
                  </a:lnTo>
                  <a:lnTo>
                    <a:pt x="398" y="198"/>
                  </a:lnTo>
                  <a:lnTo>
                    <a:pt x="355" y="205"/>
                  </a:lnTo>
                  <a:lnTo>
                    <a:pt x="331" y="234"/>
                  </a:lnTo>
                  <a:lnTo>
                    <a:pt x="324" y="274"/>
                  </a:lnTo>
                  <a:lnTo>
                    <a:pt x="322" y="283"/>
                  </a:lnTo>
                  <a:lnTo>
                    <a:pt x="327" y="314"/>
                  </a:lnTo>
                  <a:lnTo>
                    <a:pt x="358" y="374"/>
                  </a:lnTo>
                  <a:lnTo>
                    <a:pt x="400" y="438"/>
                  </a:lnTo>
                  <a:lnTo>
                    <a:pt x="458" y="521"/>
                  </a:lnTo>
                  <a:lnTo>
                    <a:pt x="518" y="607"/>
                  </a:lnTo>
                  <a:lnTo>
                    <a:pt x="565" y="671"/>
                  </a:lnTo>
                  <a:lnTo>
                    <a:pt x="584" y="697"/>
                  </a:lnTo>
                  <a:lnTo>
                    <a:pt x="584" y="534"/>
                  </a:lnTo>
                  <a:lnTo>
                    <a:pt x="786" y="534"/>
                  </a:lnTo>
                  <a:lnTo>
                    <a:pt x="786" y="554"/>
                  </a:lnTo>
                  <a:lnTo>
                    <a:pt x="786" y="608"/>
                  </a:lnTo>
                  <a:lnTo>
                    <a:pt x="786" y="690"/>
                  </a:lnTo>
                  <a:lnTo>
                    <a:pt x="786" y="786"/>
                  </a:lnTo>
                  <a:lnTo>
                    <a:pt x="786" y="890"/>
                  </a:lnTo>
                  <a:lnTo>
                    <a:pt x="786" y="991"/>
                  </a:lnTo>
                  <a:lnTo>
                    <a:pt x="786" y="1080"/>
                  </a:lnTo>
                  <a:lnTo>
                    <a:pt x="788" y="1148"/>
                  </a:lnTo>
                  <a:lnTo>
                    <a:pt x="788" y="1184"/>
                  </a:lnTo>
                  <a:lnTo>
                    <a:pt x="790" y="1201"/>
                  </a:lnTo>
                  <a:lnTo>
                    <a:pt x="776" y="1229"/>
                  </a:lnTo>
                  <a:lnTo>
                    <a:pt x="722" y="1238"/>
                  </a:lnTo>
                  <a:lnTo>
                    <a:pt x="666" y="1238"/>
                  </a:lnTo>
                  <a:lnTo>
                    <a:pt x="544" y="1238"/>
                  </a:lnTo>
                  <a:lnTo>
                    <a:pt x="423" y="1238"/>
                  </a:lnTo>
                  <a:lnTo>
                    <a:pt x="369" y="1238"/>
                  </a:lnTo>
                  <a:lnTo>
                    <a:pt x="78" y="1113"/>
                  </a:lnTo>
                  <a:close/>
                </a:path>
              </a:pathLst>
            </a:custGeom>
            <a:solidFill>
              <a:srgbClr val="FFA9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ndParaRPr>
            </a:p>
          </p:txBody>
        </p:sp>
        <p:sp>
          <p:nvSpPr>
            <p:cNvPr id="1034" name="Freeform 11"/>
            <p:cNvSpPr>
              <a:spLocks/>
            </p:cNvSpPr>
            <p:nvPr/>
          </p:nvSpPr>
          <p:spPr bwMode="auto">
            <a:xfrm>
              <a:off x="19221" y="2738"/>
              <a:ext cx="168" cy="173"/>
            </a:xfrm>
            <a:custGeom>
              <a:avLst/>
              <a:gdLst>
                <a:gd name="T0" fmla="*/ 1 w 336"/>
                <a:gd name="T1" fmla="*/ 1 h 343"/>
                <a:gd name="T2" fmla="*/ 1 w 336"/>
                <a:gd name="T3" fmla="*/ 1 h 343"/>
                <a:gd name="T4" fmla="*/ 1 w 336"/>
                <a:gd name="T5" fmla="*/ 1 h 343"/>
                <a:gd name="T6" fmla="*/ 1 w 336"/>
                <a:gd name="T7" fmla="*/ 1 h 343"/>
                <a:gd name="T8" fmla="*/ 1 w 336"/>
                <a:gd name="T9" fmla="*/ 1 h 343"/>
                <a:gd name="T10" fmla="*/ 1 w 336"/>
                <a:gd name="T11" fmla="*/ 1 h 343"/>
                <a:gd name="T12" fmla="*/ 1 w 336"/>
                <a:gd name="T13" fmla="*/ 1 h 343"/>
                <a:gd name="T14" fmla="*/ 1 w 336"/>
                <a:gd name="T15" fmla="*/ 0 h 343"/>
                <a:gd name="T16" fmla="*/ 1 w 336"/>
                <a:gd name="T17" fmla="*/ 0 h 343"/>
                <a:gd name="T18" fmla="*/ 1 w 336"/>
                <a:gd name="T19" fmla="*/ 1 h 343"/>
                <a:gd name="T20" fmla="*/ 1 w 336"/>
                <a:gd name="T21" fmla="*/ 1 h 343"/>
                <a:gd name="T22" fmla="*/ 0 w 336"/>
                <a:gd name="T23" fmla="*/ 1 h 343"/>
                <a:gd name="T24" fmla="*/ 1 w 336"/>
                <a:gd name="T25" fmla="*/ 1 h 343"/>
                <a:gd name="T26" fmla="*/ 1 w 336"/>
                <a:gd name="T27" fmla="*/ 1 h 343"/>
                <a:gd name="T28" fmla="*/ 1 w 336"/>
                <a:gd name="T29" fmla="*/ 1 h 343"/>
                <a:gd name="T30" fmla="*/ 1 w 336"/>
                <a:gd name="T31" fmla="*/ 1 h 343"/>
                <a:gd name="T32" fmla="*/ 1 w 336"/>
                <a:gd name="T33" fmla="*/ 1 h 343"/>
                <a:gd name="T34" fmla="*/ 1 w 336"/>
                <a:gd name="T35" fmla="*/ 1 h 343"/>
                <a:gd name="T36" fmla="*/ 1 w 336"/>
                <a:gd name="T37" fmla="*/ 1 h 343"/>
                <a:gd name="T38" fmla="*/ 1 w 336"/>
                <a:gd name="T39" fmla="*/ 1 h 343"/>
                <a:gd name="T40" fmla="*/ 1 w 336"/>
                <a:gd name="T41" fmla="*/ 1 h 343"/>
                <a:gd name="T42" fmla="*/ 1 w 336"/>
                <a:gd name="T43" fmla="*/ 1 h 34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36" h="343">
                  <a:moveTo>
                    <a:pt x="333" y="343"/>
                  </a:moveTo>
                  <a:lnTo>
                    <a:pt x="336" y="325"/>
                  </a:lnTo>
                  <a:lnTo>
                    <a:pt x="308" y="292"/>
                  </a:lnTo>
                  <a:lnTo>
                    <a:pt x="239" y="211"/>
                  </a:lnTo>
                  <a:lnTo>
                    <a:pt x="157" y="115"/>
                  </a:lnTo>
                  <a:lnTo>
                    <a:pt x="89" y="35"/>
                  </a:lnTo>
                  <a:lnTo>
                    <a:pt x="60" y="0"/>
                  </a:lnTo>
                  <a:lnTo>
                    <a:pt x="30" y="37"/>
                  </a:lnTo>
                  <a:lnTo>
                    <a:pt x="4" y="104"/>
                  </a:lnTo>
                  <a:lnTo>
                    <a:pt x="0" y="191"/>
                  </a:lnTo>
                  <a:lnTo>
                    <a:pt x="39" y="285"/>
                  </a:lnTo>
                  <a:lnTo>
                    <a:pt x="60" y="303"/>
                  </a:lnTo>
                  <a:lnTo>
                    <a:pt x="119" y="332"/>
                  </a:lnTo>
                  <a:lnTo>
                    <a:pt x="211" y="343"/>
                  </a:lnTo>
                  <a:lnTo>
                    <a:pt x="242" y="343"/>
                  </a:lnTo>
                  <a:lnTo>
                    <a:pt x="301" y="343"/>
                  </a:lnTo>
                  <a:lnTo>
                    <a:pt x="333" y="3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ndParaRPr>
            </a:p>
          </p:txBody>
        </p:sp>
        <p:sp>
          <p:nvSpPr>
            <p:cNvPr id="1035" name="Freeform 12"/>
            <p:cNvSpPr>
              <a:spLocks/>
            </p:cNvSpPr>
            <p:nvPr/>
          </p:nvSpPr>
          <p:spPr bwMode="auto">
            <a:xfrm>
              <a:off x="19538" y="1039"/>
              <a:ext cx="391" cy="1977"/>
            </a:xfrm>
            <a:custGeom>
              <a:avLst/>
              <a:gdLst>
                <a:gd name="T0" fmla="*/ 0 w 785"/>
                <a:gd name="T1" fmla="*/ 0 h 3959"/>
                <a:gd name="T2" fmla="*/ 0 w 785"/>
                <a:gd name="T3" fmla="*/ 0 h 3959"/>
                <a:gd name="T4" fmla="*/ 0 w 785"/>
                <a:gd name="T5" fmla="*/ 0 h 3959"/>
                <a:gd name="T6" fmla="*/ 0 w 785"/>
                <a:gd name="T7" fmla="*/ 0 h 3959"/>
                <a:gd name="T8" fmla="*/ 0 w 785"/>
                <a:gd name="T9" fmla="*/ 0 h 3959"/>
                <a:gd name="T10" fmla="*/ 0 w 785"/>
                <a:gd name="T11" fmla="*/ 0 h 3959"/>
                <a:gd name="T12" fmla="*/ 0 w 785"/>
                <a:gd name="T13" fmla="*/ 0 h 3959"/>
                <a:gd name="T14" fmla="*/ 0 w 785"/>
                <a:gd name="T15" fmla="*/ 0 h 3959"/>
                <a:gd name="T16" fmla="*/ 0 w 785"/>
                <a:gd name="T17" fmla="*/ 0 h 3959"/>
                <a:gd name="T18" fmla="*/ 0 w 785"/>
                <a:gd name="T19" fmla="*/ 0 h 3959"/>
                <a:gd name="T20" fmla="*/ 0 w 785"/>
                <a:gd name="T21" fmla="*/ 0 h 3959"/>
                <a:gd name="T22" fmla="*/ 0 w 785"/>
                <a:gd name="T23" fmla="*/ 0 h 3959"/>
                <a:gd name="T24" fmla="*/ 0 w 785"/>
                <a:gd name="T25" fmla="*/ 0 h 3959"/>
                <a:gd name="T26" fmla="*/ 0 w 785"/>
                <a:gd name="T27" fmla="*/ 0 h 3959"/>
                <a:gd name="T28" fmla="*/ 0 w 785"/>
                <a:gd name="T29" fmla="*/ 0 h 3959"/>
                <a:gd name="T30" fmla="*/ 0 w 785"/>
                <a:gd name="T31" fmla="*/ 0 h 3959"/>
                <a:gd name="T32" fmla="*/ 0 w 785"/>
                <a:gd name="T33" fmla="*/ 0 h 395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85" h="3959">
                  <a:moveTo>
                    <a:pt x="0" y="0"/>
                  </a:moveTo>
                  <a:lnTo>
                    <a:pt x="0" y="3959"/>
                  </a:lnTo>
                  <a:lnTo>
                    <a:pt x="49" y="3959"/>
                  </a:lnTo>
                  <a:lnTo>
                    <a:pt x="49" y="2454"/>
                  </a:lnTo>
                  <a:lnTo>
                    <a:pt x="696" y="2454"/>
                  </a:lnTo>
                  <a:lnTo>
                    <a:pt x="696" y="2720"/>
                  </a:lnTo>
                  <a:lnTo>
                    <a:pt x="369" y="2720"/>
                  </a:lnTo>
                  <a:lnTo>
                    <a:pt x="369" y="3056"/>
                  </a:lnTo>
                  <a:lnTo>
                    <a:pt x="696" y="3056"/>
                  </a:lnTo>
                  <a:lnTo>
                    <a:pt x="696" y="3322"/>
                  </a:lnTo>
                  <a:lnTo>
                    <a:pt x="369" y="3322"/>
                  </a:lnTo>
                  <a:lnTo>
                    <a:pt x="369" y="3684"/>
                  </a:lnTo>
                  <a:lnTo>
                    <a:pt x="696" y="3684"/>
                  </a:lnTo>
                  <a:lnTo>
                    <a:pt x="696" y="3945"/>
                  </a:lnTo>
                  <a:lnTo>
                    <a:pt x="785" y="3945"/>
                  </a:lnTo>
                  <a:lnTo>
                    <a:pt x="785" y="0"/>
                  </a:lnTo>
                  <a:lnTo>
                    <a:pt x="0" y="0"/>
                  </a:lnTo>
                  <a:close/>
                </a:path>
              </a:pathLst>
            </a:custGeom>
            <a:solidFill>
              <a:srgbClr val="0079B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pPr defTabSz="912689" fontAlgn="base">
                <a:spcBef>
                  <a:spcPct val="0"/>
                </a:spcBef>
                <a:spcAft>
                  <a:spcPct val="0"/>
                </a:spcAft>
              </a:pPr>
              <a:endParaRPr lang="en-US" sz="1200">
                <a:solidFill>
                  <a:prstClr val="black"/>
                </a:solidFill>
                <a:latin typeface="Calibri" pitchFamily="34" charset="0"/>
              </a:endParaRPr>
            </a:p>
          </p:txBody>
        </p:sp>
        <p:sp>
          <p:nvSpPr>
            <p:cNvPr id="1036" name="Freeform 13"/>
            <p:cNvSpPr>
              <a:spLocks/>
            </p:cNvSpPr>
            <p:nvPr/>
          </p:nvSpPr>
          <p:spPr bwMode="auto">
            <a:xfrm>
              <a:off x="18424" y="2397"/>
              <a:ext cx="74" cy="218"/>
            </a:xfrm>
            <a:custGeom>
              <a:avLst/>
              <a:gdLst>
                <a:gd name="T0" fmla="*/ 0 w 152"/>
                <a:gd name="T1" fmla="*/ 0 h 435"/>
                <a:gd name="T2" fmla="*/ 0 w 152"/>
                <a:gd name="T3" fmla="*/ 1 h 435"/>
                <a:gd name="T4" fmla="*/ 0 w 152"/>
                <a:gd name="T5" fmla="*/ 1 h 435"/>
                <a:gd name="T6" fmla="*/ 0 w 152"/>
                <a:gd name="T7" fmla="*/ 1 h 435"/>
                <a:gd name="T8" fmla="*/ 0 w 152"/>
                <a:gd name="T9" fmla="*/ 1 h 435"/>
                <a:gd name="T10" fmla="*/ 0 w 152"/>
                <a:gd name="T11" fmla="*/ 1 h 435"/>
                <a:gd name="T12" fmla="*/ 0 w 152"/>
                <a:gd name="T13" fmla="*/ 1 h 435"/>
                <a:gd name="T14" fmla="*/ 0 w 152"/>
                <a:gd name="T15" fmla="*/ 1 h 435"/>
                <a:gd name="T16" fmla="*/ 0 w 152"/>
                <a:gd name="T17" fmla="*/ 1 h 435"/>
                <a:gd name="T18" fmla="*/ 0 w 152"/>
                <a:gd name="T19" fmla="*/ 1 h 435"/>
                <a:gd name="T20" fmla="*/ 0 w 152"/>
                <a:gd name="T21" fmla="*/ 1 h 435"/>
                <a:gd name="T22" fmla="*/ 0 w 152"/>
                <a:gd name="T23" fmla="*/ 1 h 435"/>
                <a:gd name="T24" fmla="*/ 0 w 152"/>
                <a:gd name="T25" fmla="*/ 1 h 435"/>
                <a:gd name="T26" fmla="*/ 0 w 152"/>
                <a:gd name="T27" fmla="*/ 1 h 435"/>
                <a:gd name="T28" fmla="*/ 0 w 152"/>
                <a:gd name="T29" fmla="*/ 1 h 435"/>
                <a:gd name="T30" fmla="*/ 0 w 152"/>
                <a:gd name="T31" fmla="*/ 1 h 435"/>
                <a:gd name="T32" fmla="*/ 0 w 152"/>
                <a:gd name="T33" fmla="*/ 1 h 435"/>
                <a:gd name="T34" fmla="*/ 0 w 152"/>
                <a:gd name="T35" fmla="*/ 1 h 435"/>
                <a:gd name="T36" fmla="*/ 0 w 152"/>
                <a:gd name="T37" fmla="*/ 0 h 435"/>
                <a:gd name="T38" fmla="*/ 0 w 152"/>
                <a:gd name="T39" fmla="*/ 0 h 43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52" h="435">
                  <a:moveTo>
                    <a:pt x="0" y="0"/>
                  </a:moveTo>
                  <a:lnTo>
                    <a:pt x="0" y="34"/>
                  </a:lnTo>
                  <a:lnTo>
                    <a:pt x="0" y="114"/>
                  </a:lnTo>
                  <a:lnTo>
                    <a:pt x="0" y="218"/>
                  </a:lnTo>
                  <a:lnTo>
                    <a:pt x="0" y="322"/>
                  </a:lnTo>
                  <a:lnTo>
                    <a:pt x="0" y="402"/>
                  </a:lnTo>
                  <a:lnTo>
                    <a:pt x="0" y="435"/>
                  </a:lnTo>
                  <a:lnTo>
                    <a:pt x="75" y="423"/>
                  </a:lnTo>
                  <a:lnTo>
                    <a:pt x="124" y="371"/>
                  </a:lnTo>
                  <a:lnTo>
                    <a:pt x="146" y="298"/>
                  </a:lnTo>
                  <a:lnTo>
                    <a:pt x="152" y="221"/>
                  </a:lnTo>
                  <a:lnTo>
                    <a:pt x="150" y="157"/>
                  </a:lnTo>
                  <a:lnTo>
                    <a:pt x="143" y="110"/>
                  </a:lnTo>
                  <a:lnTo>
                    <a:pt x="126" y="63"/>
                  </a:lnTo>
                  <a:lnTo>
                    <a:pt x="80" y="14"/>
                  </a:lnTo>
                  <a:lnTo>
                    <a:pt x="0" y="0"/>
                  </a:lnTo>
                  <a:close/>
                </a:path>
              </a:pathLst>
            </a:custGeom>
            <a:solidFill>
              <a:srgbClr val="0079B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pPr defTabSz="912689" fontAlgn="base">
                <a:spcBef>
                  <a:spcPct val="0"/>
                </a:spcBef>
                <a:spcAft>
                  <a:spcPct val="0"/>
                </a:spcAft>
              </a:pPr>
              <a:endParaRPr lang="en-US" sz="1200">
                <a:solidFill>
                  <a:prstClr val="black"/>
                </a:solidFill>
                <a:latin typeface="Calibri" pitchFamily="34" charset="0"/>
              </a:endParaRPr>
            </a:p>
          </p:txBody>
        </p:sp>
        <p:sp>
          <p:nvSpPr>
            <p:cNvPr id="1037" name="Freeform 14"/>
            <p:cNvSpPr>
              <a:spLocks/>
            </p:cNvSpPr>
            <p:nvPr/>
          </p:nvSpPr>
          <p:spPr bwMode="auto">
            <a:xfrm>
              <a:off x="18221" y="1039"/>
              <a:ext cx="1307" cy="1977"/>
            </a:xfrm>
            <a:custGeom>
              <a:avLst/>
              <a:gdLst>
                <a:gd name="T0" fmla="*/ 0 w 2616"/>
                <a:gd name="T1" fmla="*/ 0 h 3962"/>
                <a:gd name="T2" fmla="*/ 0 w 2616"/>
                <a:gd name="T3" fmla="*/ 0 h 3962"/>
                <a:gd name="T4" fmla="*/ 0 w 2616"/>
                <a:gd name="T5" fmla="*/ 0 h 3962"/>
                <a:gd name="T6" fmla="*/ 0 w 2616"/>
                <a:gd name="T7" fmla="*/ 0 h 3962"/>
                <a:gd name="T8" fmla="*/ 0 w 2616"/>
                <a:gd name="T9" fmla="*/ 0 h 3962"/>
                <a:gd name="T10" fmla="*/ 0 w 2616"/>
                <a:gd name="T11" fmla="*/ 0 h 3962"/>
                <a:gd name="T12" fmla="*/ 0 w 2616"/>
                <a:gd name="T13" fmla="*/ 0 h 3962"/>
                <a:gd name="T14" fmla="*/ 0 w 2616"/>
                <a:gd name="T15" fmla="*/ 0 h 3962"/>
                <a:gd name="T16" fmla="*/ 0 w 2616"/>
                <a:gd name="T17" fmla="*/ 0 h 3962"/>
                <a:gd name="T18" fmla="*/ 0 w 2616"/>
                <a:gd name="T19" fmla="*/ 0 h 3962"/>
                <a:gd name="T20" fmla="*/ 0 w 2616"/>
                <a:gd name="T21" fmla="*/ 0 h 3962"/>
                <a:gd name="T22" fmla="*/ 0 w 2616"/>
                <a:gd name="T23" fmla="*/ 0 h 3962"/>
                <a:gd name="T24" fmla="*/ 0 w 2616"/>
                <a:gd name="T25" fmla="*/ 0 h 3962"/>
                <a:gd name="T26" fmla="*/ 0 w 2616"/>
                <a:gd name="T27" fmla="*/ 0 h 3962"/>
                <a:gd name="T28" fmla="*/ 0 w 2616"/>
                <a:gd name="T29" fmla="*/ 0 h 3962"/>
                <a:gd name="T30" fmla="*/ 0 w 2616"/>
                <a:gd name="T31" fmla="*/ 0 h 3962"/>
                <a:gd name="T32" fmla="*/ 0 w 2616"/>
                <a:gd name="T33" fmla="*/ 0 h 3962"/>
                <a:gd name="T34" fmla="*/ 0 w 2616"/>
                <a:gd name="T35" fmla="*/ 0 h 3962"/>
                <a:gd name="T36" fmla="*/ 0 w 2616"/>
                <a:gd name="T37" fmla="*/ 0 h 3962"/>
                <a:gd name="T38" fmla="*/ 0 w 2616"/>
                <a:gd name="T39" fmla="*/ 0 h 3962"/>
                <a:gd name="T40" fmla="*/ 0 w 2616"/>
                <a:gd name="T41" fmla="*/ 0 h 3962"/>
                <a:gd name="T42" fmla="*/ 0 w 2616"/>
                <a:gd name="T43" fmla="*/ 0 h 3962"/>
                <a:gd name="T44" fmla="*/ 0 w 2616"/>
                <a:gd name="T45" fmla="*/ 0 h 3962"/>
                <a:gd name="T46" fmla="*/ 0 w 2616"/>
                <a:gd name="T47" fmla="*/ 0 h 3962"/>
                <a:gd name="T48" fmla="*/ 0 w 2616"/>
                <a:gd name="T49" fmla="*/ 0 h 3962"/>
                <a:gd name="T50" fmla="*/ 0 w 2616"/>
                <a:gd name="T51" fmla="*/ 0 h 3962"/>
                <a:gd name="T52" fmla="*/ 0 w 2616"/>
                <a:gd name="T53" fmla="*/ 0 h 3962"/>
                <a:gd name="T54" fmla="*/ 0 w 2616"/>
                <a:gd name="T55" fmla="*/ 0 h 3962"/>
                <a:gd name="T56" fmla="*/ 0 w 2616"/>
                <a:gd name="T57" fmla="*/ 0 h 3962"/>
                <a:gd name="T58" fmla="*/ 0 w 2616"/>
                <a:gd name="T59" fmla="*/ 0 h 3962"/>
                <a:gd name="T60" fmla="*/ 0 w 2616"/>
                <a:gd name="T61" fmla="*/ 0 h 3962"/>
                <a:gd name="T62" fmla="*/ 0 w 2616"/>
                <a:gd name="T63" fmla="*/ 0 h 3962"/>
                <a:gd name="T64" fmla="*/ 0 w 2616"/>
                <a:gd name="T65" fmla="*/ 0 h 3962"/>
                <a:gd name="T66" fmla="*/ 0 w 2616"/>
                <a:gd name="T67" fmla="*/ 0 h 3962"/>
                <a:gd name="T68" fmla="*/ 0 w 2616"/>
                <a:gd name="T69" fmla="*/ 0 h 3962"/>
                <a:gd name="T70" fmla="*/ 0 w 2616"/>
                <a:gd name="T71" fmla="*/ 0 h 3962"/>
                <a:gd name="T72" fmla="*/ 0 w 2616"/>
                <a:gd name="T73" fmla="*/ 0 h 3962"/>
                <a:gd name="T74" fmla="*/ 0 w 2616"/>
                <a:gd name="T75" fmla="*/ 0 h 3962"/>
                <a:gd name="T76" fmla="*/ 0 w 2616"/>
                <a:gd name="T77" fmla="*/ 0 h 3962"/>
                <a:gd name="T78" fmla="*/ 0 w 2616"/>
                <a:gd name="T79" fmla="*/ 0 h 3962"/>
                <a:gd name="T80" fmla="*/ 0 w 2616"/>
                <a:gd name="T81" fmla="*/ 0 h 3962"/>
                <a:gd name="T82" fmla="*/ 0 w 2616"/>
                <a:gd name="T83" fmla="*/ 0 h 3962"/>
                <a:gd name="T84" fmla="*/ 0 w 2616"/>
                <a:gd name="T85" fmla="*/ 0 h 396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616" h="3962">
                  <a:moveTo>
                    <a:pt x="1638" y="3482"/>
                  </a:moveTo>
                  <a:lnTo>
                    <a:pt x="2616" y="0"/>
                  </a:lnTo>
                  <a:lnTo>
                    <a:pt x="3" y="0"/>
                  </a:lnTo>
                  <a:lnTo>
                    <a:pt x="0" y="3962"/>
                  </a:lnTo>
                  <a:lnTo>
                    <a:pt x="96" y="3962"/>
                  </a:lnTo>
                  <a:lnTo>
                    <a:pt x="96" y="2447"/>
                  </a:lnTo>
                  <a:lnTo>
                    <a:pt x="405" y="2447"/>
                  </a:lnTo>
                  <a:lnTo>
                    <a:pt x="421" y="2447"/>
                  </a:lnTo>
                  <a:lnTo>
                    <a:pt x="466" y="2449"/>
                  </a:lnTo>
                  <a:lnTo>
                    <a:pt x="529" y="2458"/>
                  </a:lnTo>
                  <a:lnTo>
                    <a:pt x="602" y="2477"/>
                  </a:lnTo>
                  <a:lnTo>
                    <a:pt x="678" y="2513"/>
                  </a:lnTo>
                  <a:lnTo>
                    <a:pt x="748" y="2573"/>
                  </a:lnTo>
                  <a:lnTo>
                    <a:pt x="804" y="2656"/>
                  </a:lnTo>
                  <a:lnTo>
                    <a:pt x="828" y="2719"/>
                  </a:lnTo>
                  <a:lnTo>
                    <a:pt x="842" y="2790"/>
                  </a:lnTo>
                  <a:lnTo>
                    <a:pt x="850" y="2898"/>
                  </a:lnTo>
                  <a:lnTo>
                    <a:pt x="850" y="3002"/>
                  </a:lnTo>
                  <a:lnTo>
                    <a:pt x="842" y="3098"/>
                  </a:lnTo>
                  <a:lnTo>
                    <a:pt x="828" y="3171"/>
                  </a:lnTo>
                  <a:lnTo>
                    <a:pt x="817" y="3206"/>
                  </a:lnTo>
                  <a:lnTo>
                    <a:pt x="805" y="3228"/>
                  </a:lnTo>
                  <a:lnTo>
                    <a:pt x="779" y="3270"/>
                  </a:lnTo>
                  <a:lnTo>
                    <a:pt x="736" y="3322"/>
                  </a:lnTo>
                  <a:lnTo>
                    <a:pt x="675" y="3373"/>
                  </a:lnTo>
                  <a:lnTo>
                    <a:pt x="597" y="3408"/>
                  </a:lnTo>
                  <a:lnTo>
                    <a:pt x="496" y="3418"/>
                  </a:lnTo>
                  <a:lnTo>
                    <a:pt x="470" y="3418"/>
                  </a:lnTo>
                  <a:lnTo>
                    <a:pt x="421" y="3416"/>
                  </a:lnTo>
                  <a:lnTo>
                    <a:pt x="395" y="3414"/>
                  </a:lnTo>
                  <a:lnTo>
                    <a:pt x="395" y="3948"/>
                  </a:lnTo>
                  <a:lnTo>
                    <a:pt x="1117" y="3948"/>
                  </a:lnTo>
                  <a:lnTo>
                    <a:pt x="1104" y="3945"/>
                  </a:lnTo>
                  <a:lnTo>
                    <a:pt x="1073" y="3931"/>
                  </a:lnTo>
                  <a:lnTo>
                    <a:pt x="1031" y="3907"/>
                  </a:lnTo>
                  <a:lnTo>
                    <a:pt x="984" y="3867"/>
                  </a:lnTo>
                  <a:lnTo>
                    <a:pt x="943" y="3808"/>
                  </a:lnTo>
                  <a:lnTo>
                    <a:pt x="911" y="3728"/>
                  </a:lnTo>
                  <a:lnTo>
                    <a:pt x="899" y="3623"/>
                  </a:lnTo>
                  <a:lnTo>
                    <a:pt x="899" y="3609"/>
                  </a:lnTo>
                  <a:lnTo>
                    <a:pt x="899" y="3569"/>
                  </a:lnTo>
                  <a:lnTo>
                    <a:pt x="899" y="3507"/>
                  </a:lnTo>
                  <a:lnTo>
                    <a:pt x="899" y="3428"/>
                  </a:lnTo>
                  <a:lnTo>
                    <a:pt x="899" y="3340"/>
                  </a:lnTo>
                  <a:lnTo>
                    <a:pt x="899" y="3242"/>
                  </a:lnTo>
                  <a:lnTo>
                    <a:pt x="899" y="3143"/>
                  </a:lnTo>
                  <a:lnTo>
                    <a:pt x="899" y="3046"/>
                  </a:lnTo>
                  <a:lnTo>
                    <a:pt x="899" y="2957"/>
                  </a:lnTo>
                  <a:lnTo>
                    <a:pt x="899" y="2879"/>
                  </a:lnTo>
                  <a:lnTo>
                    <a:pt x="899" y="2816"/>
                  </a:lnTo>
                  <a:lnTo>
                    <a:pt x="899" y="2776"/>
                  </a:lnTo>
                  <a:lnTo>
                    <a:pt x="899" y="2762"/>
                  </a:lnTo>
                  <a:lnTo>
                    <a:pt x="897" y="2747"/>
                  </a:lnTo>
                  <a:lnTo>
                    <a:pt x="899" y="2708"/>
                  </a:lnTo>
                  <a:lnTo>
                    <a:pt x="908" y="2654"/>
                  </a:lnTo>
                  <a:lnTo>
                    <a:pt x="929" y="2593"/>
                  </a:lnTo>
                  <a:lnTo>
                    <a:pt x="969" y="2531"/>
                  </a:lnTo>
                  <a:lnTo>
                    <a:pt x="1033" y="2477"/>
                  </a:lnTo>
                  <a:lnTo>
                    <a:pt x="1127" y="2440"/>
                  </a:lnTo>
                  <a:lnTo>
                    <a:pt x="1139" y="2437"/>
                  </a:lnTo>
                  <a:lnTo>
                    <a:pt x="1172" y="2428"/>
                  </a:lnTo>
                  <a:lnTo>
                    <a:pt x="1223" y="2421"/>
                  </a:lnTo>
                  <a:lnTo>
                    <a:pt x="1285" y="2418"/>
                  </a:lnTo>
                  <a:lnTo>
                    <a:pt x="1355" y="2425"/>
                  </a:lnTo>
                  <a:lnTo>
                    <a:pt x="1426" y="2446"/>
                  </a:lnTo>
                  <a:lnTo>
                    <a:pt x="1494" y="2486"/>
                  </a:lnTo>
                  <a:lnTo>
                    <a:pt x="1557" y="2550"/>
                  </a:lnTo>
                  <a:lnTo>
                    <a:pt x="1565" y="2559"/>
                  </a:lnTo>
                  <a:lnTo>
                    <a:pt x="1588" y="2592"/>
                  </a:lnTo>
                  <a:lnTo>
                    <a:pt x="1612" y="2654"/>
                  </a:lnTo>
                  <a:lnTo>
                    <a:pt x="1628" y="2755"/>
                  </a:lnTo>
                  <a:lnTo>
                    <a:pt x="1624" y="2898"/>
                  </a:lnTo>
                  <a:lnTo>
                    <a:pt x="1550" y="2898"/>
                  </a:lnTo>
                  <a:lnTo>
                    <a:pt x="1411" y="2896"/>
                  </a:lnTo>
                  <a:lnTo>
                    <a:pt x="1334" y="2894"/>
                  </a:lnTo>
                  <a:lnTo>
                    <a:pt x="1334" y="2755"/>
                  </a:lnTo>
                  <a:lnTo>
                    <a:pt x="1331" y="2738"/>
                  </a:lnTo>
                  <a:lnTo>
                    <a:pt x="1311" y="2705"/>
                  </a:lnTo>
                  <a:lnTo>
                    <a:pt x="1266" y="2687"/>
                  </a:lnTo>
                  <a:lnTo>
                    <a:pt x="1221" y="2701"/>
                  </a:lnTo>
                  <a:lnTo>
                    <a:pt x="1204" y="2733"/>
                  </a:lnTo>
                  <a:lnTo>
                    <a:pt x="1200" y="2776"/>
                  </a:lnTo>
                  <a:lnTo>
                    <a:pt x="1200" y="2792"/>
                  </a:lnTo>
                  <a:lnTo>
                    <a:pt x="1200" y="2839"/>
                  </a:lnTo>
                  <a:lnTo>
                    <a:pt x="1200" y="2908"/>
                  </a:lnTo>
                  <a:lnTo>
                    <a:pt x="1200" y="2997"/>
                  </a:lnTo>
                  <a:lnTo>
                    <a:pt x="1200" y="3096"/>
                  </a:lnTo>
                  <a:lnTo>
                    <a:pt x="1200" y="3202"/>
                  </a:lnTo>
                  <a:lnTo>
                    <a:pt x="1200" y="3308"/>
                  </a:lnTo>
                  <a:lnTo>
                    <a:pt x="1200" y="3409"/>
                  </a:lnTo>
                  <a:lnTo>
                    <a:pt x="1200" y="3496"/>
                  </a:lnTo>
                  <a:lnTo>
                    <a:pt x="1200" y="3568"/>
                  </a:lnTo>
                  <a:lnTo>
                    <a:pt x="1200" y="3613"/>
                  </a:lnTo>
                  <a:lnTo>
                    <a:pt x="1200" y="3630"/>
                  </a:lnTo>
                  <a:lnTo>
                    <a:pt x="1202" y="3649"/>
                  </a:lnTo>
                  <a:lnTo>
                    <a:pt x="1216" y="3688"/>
                  </a:lnTo>
                  <a:lnTo>
                    <a:pt x="1263" y="3717"/>
                  </a:lnTo>
                  <a:lnTo>
                    <a:pt x="1303" y="3714"/>
                  </a:lnTo>
                  <a:lnTo>
                    <a:pt x="1336" y="3688"/>
                  </a:lnTo>
                  <a:lnTo>
                    <a:pt x="1350" y="3642"/>
                  </a:lnTo>
                  <a:lnTo>
                    <a:pt x="1350" y="3576"/>
                  </a:lnTo>
                  <a:lnTo>
                    <a:pt x="1350" y="3456"/>
                  </a:lnTo>
                  <a:lnTo>
                    <a:pt x="1350" y="3390"/>
                  </a:lnTo>
                  <a:lnTo>
                    <a:pt x="1268" y="3390"/>
                  </a:lnTo>
                  <a:lnTo>
                    <a:pt x="1268" y="3127"/>
                  </a:lnTo>
                  <a:lnTo>
                    <a:pt x="1638" y="3127"/>
                  </a:lnTo>
                  <a:lnTo>
                    <a:pt x="1638" y="3482"/>
                  </a:lnTo>
                  <a:lnTo>
                    <a:pt x="1649" y="3482"/>
                  </a:lnTo>
                  <a:lnTo>
                    <a:pt x="1638" y="3482"/>
                  </a:lnTo>
                  <a:close/>
                </a:path>
              </a:pathLst>
            </a:custGeom>
            <a:solidFill>
              <a:srgbClr val="0079B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ndParaRPr>
            </a:p>
          </p:txBody>
        </p:sp>
        <p:sp>
          <p:nvSpPr>
            <p:cNvPr id="1038" name="Freeform 15"/>
            <p:cNvSpPr>
              <a:spLocks noEditPoints="1"/>
            </p:cNvSpPr>
            <p:nvPr/>
          </p:nvSpPr>
          <p:spPr bwMode="auto">
            <a:xfrm>
              <a:off x="19993" y="1044"/>
              <a:ext cx="233" cy="233"/>
            </a:xfrm>
            <a:custGeom>
              <a:avLst/>
              <a:gdLst>
                <a:gd name="T0" fmla="*/ 1 w 461"/>
                <a:gd name="T1" fmla="*/ 1 h 460"/>
                <a:gd name="T2" fmla="*/ 1 w 461"/>
                <a:gd name="T3" fmla="*/ 1 h 460"/>
                <a:gd name="T4" fmla="*/ 1 w 461"/>
                <a:gd name="T5" fmla="*/ 1 h 460"/>
                <a:gd name="T6" fmla="*/ 1 w 461"/>
                <a:gd name="T7" fmla="*/ 1 h 460"/>
                <a:gd name="T8" fmla="*/ 1 w 461"/>
                <a:gd name="T9" fmla="*/ 1 h 460"/>
                <a:gd name="T10" fmla="*/ 1 w 461"/>
                <a:gd name="T11" fmla="*/ 1 h 460"/>
                <a:gd name="T12" fmla="*/ 1 w 461"/>
                <a:gd name="T13" fmla="*/ 1 h 460"/>
                <a:gd name="T14" fmla="*/ 1 w 461"/>
                <a:gd name="T15" fmla="*/ 1 h 460"/>
                <a:gd name="T16" fmla="*/ 1 w 461"/>
                <a:gd name="T17" fmla="*/ 1 h 460"/>
                <a:gd name="T18" fmla="*/ 1 w 461"/>
                <a:gd name="T19" fmla="*/ 1 h 460"/>
                <a:gd name="T20" fmla="*/ 0 w 461"/>
                <a:gd name="T21" fmla="*/ 1 h 460"/>
                <a:gd name="T22" fmla="*/ 1 w 461"/>
                <a:gd name="T23" fmla="*/ 1 h 460"/>
                <a:gd name="T24" fmla="*/ 1 w 461"/>
                <a:gd name="T25" fmla="*/ 1 h 460"/>
                <a:gd name="T26" fmla="*/ 1 w 461"/>
                <a:gd name="T27" fmla="*/ 1 h 460"/>
                <a:gd name="T28" fmla="*/ 1 w 461"/>
                <a:gd name="T29" fmla="*/ 1 h 460"/>
                <a:gd name="T30" fmla="*/ 1 w 461"/>
                <a:gd name="T31" fmla="*/ 1 h 460"/>
                <a:gd name="T32" fmla="*/ 1 w 461"/>
                <a:gd name="T33" fmla="*/ 1 h 460"/>
                <a:gd name="T34" fmla="*/ 1 w 461"/>
                <a:gd name="T35" fmla="*/ 1 h 460"/>
                <a:gd name="T36" fmla="*/ 1 w 461"/>
                <a:gd name="T37" fmla="*/ 1 h 460"/>
                <a:gd name="T38" fmla="*/ 1 w 461"/>
                <a:gd name="T39" fmla="*/ 0 h 460"/>
                <a:gd name="T40" fmla="*/ 1 w 461"/>
                <a:gd name="T41" fmla="*/ 1 h 460"/>
                <a:gd name="T42" fmla="*/ 1 w 461"/>
                <a:gd name="T43" fmla="*/ 1 h 460"/>
                <a:gd name="T44" fmla="*/ 0 w 461"/>
                <a:gd name="T45" fmla="*/ 1 h 460"/>
                <a:gd name="T46" fmla="*/ 1 w 461"/>
                <a:gd name="T47" fmla="*/ 1 h 460"/>
                <a:gd name="T48" fmla="*/ 1 w 461"/>
                <a:gd name="T49" fmla="*/ 1 h 460"/>
                <a:gd name="T50" fmla="*/ 1 w 461"/>
                <a:gd name="T51" fmla="*/ 1 h 460"/>
                <a:gd name="T52" fmla="*/ 1 w 461"/>
                <a:gd name="T53" fmla="*/ 1 h 460"/>
                <a:gd name="T54" fmla="*/ 1 w 461"/>
                <a:gd name="T55" fmla="*/ 1 h 460"/>
                <a:gd name="T56" fmla="*/ 1 w 461"/>
                <a:gd name="T57" fmla="*/ 1 h 460"/>
                <a:gd name="T58" fmla="*/ 1 w 461"/>
                <a:gd name="T59" fmla="*/ 1 h 460"/>
                <a:gd name="T60" fmla="*/ 1 w 461"/>
                <a:gd name="T61" fmla="*/ 1 h 460"/>
                <a:gd name="T62" fmla="*/ 1 w 461"/>
                <a:gd name="T63" fmla="*/ 1 h 460"/>
                <a:gd name="T64" fmla="*/ 1 w 461"/>
                <a:gd name="T65" fmla="*/ 1 h 460"/>
                <a:gd name="T66" fmla="*/ 1 w 461"/>
                <a:gd name="T67" fmla="*/ 1 h 460"/>
                <a:gd name="T68" fmla="*/ 1 w 461"/>
                <a:gd name="T69" fmla="*/ 1 h 460"/>
                <a:gd name="T70" fmla="*/ 1 w 461"/>
                <a:gd name="T71" fmla="*/ 1 h 460"/>
                <a:gd name="T72" fmla="*/ 1 w 461"/>
                <a:gd name="T73" fmla="*/ 1 h 460"/>
                <a:gd name="T74" fmla="*/ 1 w 461"/>
                <a:gd name="T75" fmla="*/ 1 h 460"/>
                <a:gd name="T76" fmla="*/ 1 w 461"/>
                <a:gd name="T77" fmla="*/ 1 h 460"/>
                <a:gd name="T78" fmla="*/ 1 w 461"/>
                <a:gd name="T79" fmla="*/ 1 h 460"/>
                <a:gd name="T80" fmla="*/ 1 w 461"/>
                <a:gd name="T81" fmla="*/ 1 h 460"/>
                <a:gd name="T82" fmla="*/ 1 w 461"/>
                <a:gd name="T83" fmla="*/ 1 h 460"/>
                <a:gd name="T84" fmla="*/ 1 w 461"/>
                <a:gd name="T85" fmla="*/ 1 h 460"/>
                <a:gd name="T86" fmla="*/ 1 w 461"/>
                <a:gd name="T87" fmla="*/ 1 h 46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61" h="460">
                  <a:moveTo>
                    <a:pt x="42" y="228"/>
                  </a:moveTo>
                  <a:lnTo>
                    <a:pt x="56" y="153"/>
                  </a:lnTo>
                  <a:lnTo>
                    <a:pt x="96" y="91"/>
                  </a:lnTo>
                  <a:lnTo>
                    <a:pt x="157" y="49"/>
                  </a:lnTo>
                  <a:lnTo>
                    <a:pt x="231" y="35"/>
                  </a:lnTo>
                  <a:lnTo>
                    <a:pt x="306" y="49"/>
                  </a:lnTo>
                  <a:lnTo>
                    <a:pt x="365" y="91"/>
                  </a:lnTo>
                  <a:lnTo>
                    <a:pt x="405" y="153"/>
                  </a:lnTo>
                  <a:lnTo>
                    <a:pt x="419" y="228"/>
                  </a:lnTo>
                  <a:lnTo>
                    <a:pt x="405" y="306"/>
                  </a:lnTo>
                  <a:lnTo>
                    <a:pt x="365" y="369"/>
                  </a:lnTo>
                  <a:lnTo>
                    <a:pt x="306" y="411"/>
                  </a:lnTo>
                  <a:lnTo>
                    <a:pt x="231" y="425"/>
                  </a:lnTo>
                  <a:lnTo>
                    <a:pt x="157" y="411"/>
                  </a:lnTo>
                  <a:lnTo>
                    <a:pt x="96" y="369"/>
                  </a:lnTo>
                  <a:lnTo>
                    <a:pt x="56" y="306"/>
                  </a:lnTo>
                  <a:lnTo>
                    <a:pt x="42" y="228"/>
                  </a:lnTo>
                  <a:close/>
                  <a:moveTo>
                    <a:pt x="0" y="228"/>
                  </a:moveTo>
                  <a:lnTo>
                    <a:pt x="12" y="303"/>
                  </a:lnTo>
                  <a:lnTo>
                    <a:pt x="45" y="367"/>
                  </a:lnTo>
                  <a:lnTo>
                    <a:pt x="96" y="416"/>
                  </a:lnTo>
                  <a:lnTo>
                    <a:pt x="158" y="447"/>
                  </a:lnTo>
                  <a:lnTo>
                    <a:pt x="231" y="460"/>
                  </a:lnTo>
                  <a:lnTo>
                    <a:pt x="303" y="447"/>
                  </a:lnTo>
                  <a:lnTo>
                    <a:pt x="367" y="416"/>
                  </a:lnTo>
                  <a:lnTo>
                    <a:pt x="416" y="367"/>
                  </a:lnTo>
                  <a:lnTo>
                    <a:pt x="449" y="303"/>
                  </a:lnTo>
                  <a:lnTo>
                    <a:pt x="461" y="228"/>
                  </a:lnTo>
                  <a:lnTo>
                    <a:pt x="449" y="155"/>
                  </a:lnTo>
                  <a:lnTo>
                    <a:pt x="416" y="93"/>
                  </a:lnTo>
                  <a:lnTo>
                    <a:pt x="367" y="44"/>
                  </a:lnTo>
                  <a:lnTo>
                    <a:pt x="303" y="12"/>
                  </a:lnTo>
                  <a:lnTo>
                    <a:pt x="231" y="0"/>
                  </a:lnTo>
                  <a:lnTo>
                    <a:pt x="158" y="12"/>
                  </a:lnTo>
                  <a:lnTo>
                    <a:pt x="96" y="44"/>
                  </a:lnTo>
                  <a:lnTo>
                    <a:pt x="45" y="93"/>
                  </a:lnTo>
                  <a:lnTo>
                    <a:pt x="12" y="155"/>
                  </a:lnTo>
                  <a:lnTo>
                    <a:pt x="0" y="228"/>
                  </a:lnTo>
                  <a:close/>
                  <a:moveTo>
                    <a:pt x="141" y="364"/>
                  </a:moveTo>
                  <a:lnTo>
                    <a:pt x="183" y="364"/>
                  </a:lnTo>
                  <a:lnTo>
                    <a:pt x="183" y="247"/>
                  </a:lnTo>
                  <a:lnTo>
                    <a:pt x="228" y="247"/>
                  </a:lnTo>
                  <a:lnTo>
                    <a:pt x="301" y="364"/>
                  </a:lnTo>
                  <a:lnTo>
                    <a:pt x="346" y="364"/>
                  </a:lnTo>
                  <a:lnTo>
                    <a:pt x="325" y="333"/>
                  </a:lnTo>
                  <a:lnTo>
                    <a:pt x="289" y="275"/>
                  </a:lnTo>
                  <a:lnTo>
                    <a:pt x="270" y="244"/>
                  </a:lnTo>
                  <a:lnTo>
                    <a:pt x="304" y="235"/>
                  </a:lnTo>
                  <a:lnTo>
                    <a:pt x="331" y="213"/>
                  </a:lnTo>
                  <a:lnTo>
                    <a:pt x="339" y="173"/>
                  </a:lnTo>
                  <a:lnTo>
                    <a:pt x="329" y="131"/>
                  </a:lnTo>
                  <a:lnTo>
                    <a:pt x="298" y="105"/>
                  </a:lnTo>
                  <a:lnTo>
                    <a:pt x="245" y="96"/>
                  </a:lnTo>
                  <a:lnTo>
                    <a:pt x="219" y="96"/>
                  </a:lnTo>
                  <a:lnTo>
                    <a:pt x="169" y="96"/>
                  </a:lnTo>
                  <a:lnTo>
                    <a:pt x="141" y="96"/>
                  </a:lnTo>
                  <a:lnTo>
                    <a:pt x="141" y="364"/>
                  </a:lnTo>
                  <a:close/>
                  <a:moveTo>
                    <a:pt x="183" y="129"/>
                  </a:moveTo>
                  <a:lnTo>
                    <a:pt x="198" y="129"/>
                  </a:lnTo>
                  <a:lnTo>
                    <a:pt x="224" y="129"/>
                  </a:lnTo>
                  <a:lnTo>
                    <a:pt x="238" y="129"/>
                  </a:lnTo>
                  <a:lnTo>
                    <a:pt x="266" y="133"/>
                  </a:lnTo>
                  <a:lnTo>
                    <a:pt x="289" y="145"/>
                  </a:lnTo>
                  <a:lnTo>
                    <a:pt x="298" y="171"/>
                  </a:lnTo>
                  <a:lnTo>
                    <a:pt x="287" y="202"/>
                  </a:lnTo>
                  <a:lnTo>
                    <a:pt x="261" y="213"/>
                  </a:lnTo>
                  <a:lnTo>
                    <a:pt x="226" y="216"/>
                  </a:lnTo>
                  <a:lnTo>
                    <a:pt x="216" y="216"/>
                  </a:lnTo>
                  <a:lnTo>
                    <a:pt x="195" y="216"/>
                  </a:lnTo>
                  <a:lnTo>
                    <a:pt x="183" y="216"/>
                  </a:lnTo>
                  <a:lnTo>
                    <a:pt x="183" y="129"/>
                  </a:lnTo>
                  <a:close/>
                </a:path>
              </a:pathLst>
            </a:custGeom>
            <a:solidFill>
              <a:srgbClr val="0079B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ndParaRPr>
            </a:p>
          </p:txBody>
        </p:sp>
      </p:grpSp>
      <p:sp>
        <p:nvSpPr>
          <p:cNvPr id="1029" name="Line 2"/>
          <p:cNvSpPr>
            <a:spLocks noChangeShapeType="1"/>
          </p:cNvSpPr>
          <p:nvPr/>
        </p:nvSpPr>
        <p:spPr bwMode="auto">
          <a:xfrm>
            <a:off x="8" y="881063"/>
            <a:ext cx="9140825" cy="0"/>
          </a:xfrm>
          <a:prstGeom prst="line">
            <a:avLst/>
          </a:prstGeom>
          <a:noFill/>
          <a:ln w="25400">
            <a:solidFill>
              <a:srgbClr val="FAA534"/>
            </a:solidFill>
            <a:round/>
            <a:headEnd/>
            <a:tailEnd/>
          </a:ln>
          <a:extLst>
            <a:ext uri="{909E8E84-426E-40DD-AFC4-6F175D3DCCD1}">
              <a14:hiddenFill xmlns:a14="http://schemas.microsoft.com/office/drawing/2010/main">
                <a:noFill/>
              </a14:hiddenFill>
            </a:ext>
          </a:extLst>
        </p:spPr>
        <p:txBody>
          <a:bodyPr wrap="none" lIns="91268" tIns="45634" rIns="91268" bIns="45634" anchor="ctr"/>
          <a:lstStyle/>
          <a:p>
            <a:pPr defTabSz="912689" fontAlgn="base">
              <a:spcBef>
                <a:spcPct val="0"/>
              </a:spcBef>
              <a:spcAft>
                <a:spcPct val="0"/>
              </a:spcAft>
            </a:pPr>
            <a:endParaRPr lang="en-US" sz="1200">
              <a:solidFill>
                <a:prstClr val="black"/>
              </a:solidFill>
              <a:latin typeface="Calibri" pitchFamily="34" charset="0"/>
            </a:endParaRPr>
          </a:p>
        </p:txBody>
      </p:sp>
      <p:sp>
        <p:nvSpPr>
          <p:cNvPr id="32" name="TextBox 31"/>
          <p:cNvSpPr txBox="1"/>
          <p:nvPr/>
        </p:nvSpPr>
        <p:spPr>
          <a:xfrm>
            <a:off x="8540750" y="6588146"/>
            <a:ext cx="609600" cy="250203"/>
          </a:xfrm>
          <a:prstGeom prst="rect">
            <a:avLst/>
          </a:prstGeom>
          <a:noFill/>
        </p:spPr>
        <p:txBody>
          <a:bodyPr lIns="91268" tIns="45634" rIns="91268" bIns="45634">
            <a:spAutoFit/>
          </a:bodyPr>
          <a:lstStyle>
            <a:lvl1pPr eaLnBrk="0" hangingPunct="0">
              <a:defRPr sz="1600">
                <a:solidFill>
                  <a:srgbClr val="333333"/>
                </a:solidFill>
                <a:latin typeface="Arial" charset="0"/>
                <a:ea typeface="Arial Unicode MS" pitchFamily="34" charset="-128"/>
                <a:cs typeface="Arial Unicode MS" pitchFamily="34" charset="-128"/>
              </a:defRPr>
            </a:lvl1pPr>
            <a:lvl2pPr marL="742950" indent="-285750" eaLnBrk="0" hangingPunct="0">
              <a:defRPr sz="1600">
                <a:solidFill>
                  <a:srgbClr val="333333"/>
                </a:solidFill>
                <a:latin typeface="Arial" charset="0"/>
                <a:ea typeface="Arial Unicode MS" pitchFamily="34" charset="-128"/>
                <a:cs typeface="Arial Unicode MS" pitchFamily="34" charset="-128"/>
              </a:defRPr>
            </a:lvl2pPr>
            <a:lvl3pPr marL="1143000" indent="-228600" eaLnBrk="0" hangingPunct="0">
              <a:defRPr sz="1600">
                <a:solidFill>
                  <a:srgbClr val="333333"/>
                </a:solidFill>
                <a:latin typeface="Arial" charset="0"/>
                <a:ea typeface="Arial Unicode MS" pitchFamily="34" charset="-128"/>
                <a:cs typeface="Arial Unicode MS" pitchFamily="34" charset="-128"/>
              </a:defRPr>
            </a:lvl3pPr>
            <a:lvl4pPr marL="1600200" indent="-228600" eaLnBrk="0" hangingPunct="0">
              <a:defRPr sz="1600">
                <a:solidFill>
                  <a:srgbClr val="333333"/>
                </a:solidFill>
                <a:latin typeface="Arial" charset="0"/>
                <a:ea typeface="Arial Unicode MS" pitchFamily="34" charset="-128"/>
                <a:cs typeface="Arial Unicode MS" pitchFamily="34" charset="-128"/>
              </a:defRPr>
            </a:lvl4pPr>
            <a:lvl5pPr marL="2057400" indent="-228600" eaLnBrk="0" hangingPunct="0">
              <a:defRPr sz="1600">
                <a:solidFill>
                  <a:srgbClr val="333333"/>
                </a:solidFill>
                <a:latin typeface="Arial" charset="0"/>
                <a:ea typeface="Arial Unicode MS" pitchFamily="34" charset="-128"/>
                <a:cs typeface="Arial Unicode MS" pitchFamily="34" charset="-128"/>
              </a:defRPr>
            </a:lvl5pPr>
            <a:lvl6pPr marL="25146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6pPr>
            <a:lvl7pPr marL="29718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7pPr>
            <a:lvl8pPr marL="34290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8pPr>
            <a:lvl9pPr marL="38862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9pPr>
          </a:lstStyle>
          <a:p>
            <a:pPr algn="r" defTabSz="912689" fontAlgn="base">
              <a:spcBef>
                <a:spcPct val="0"/>
              </a:spcBef>
              <a:spcAft>
                <a:spcPct val="0"/>
              </a:spcAft>
              <a:defRPr/>
            </a:pPr>
            <a:fld id="{3DB9886C-FA14-4F8F-98AE-33BE7DDA4D96}" type="slidenum">
              <a:rPr lang="en-US" sz="1000" smtClean="0"/>
              <a:pPr algn="r" defTabSz="912689" fontAlgn="base">
                <a:spcBef>
                  <a:spcPct val="0"/>
                </a:spcBef>
                <a:spcAft>
                  <a:spcPct val="0"/>
                </a:spcAft>
                <a:defRPr/>
              </a:pPr>
              <a:t>‹#›</a:t>
            </a:fld>
            <a:endParaRPr lang="en-US" sz="1000"/>
          </a:p>
        </p:txBody>
      </p:sp>
    </p:spTree>
    <p:extLst>
      <p:ext uri="{BB962C8B-B14F-4D97-AF65-F5344CB8AC3E}">
        <p14:creationId xmlns:p14="http://schemas.microsoft.com/office/powerpoint/2010/main" val="2648419895"/>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Lst>
  <p:hf sldNum="0" hdr="0" ftr="0" dt="0"/>
  <p:txStyles>
    <p:titleStyle>
      <a:lvl1pPr algn="r" rtl="0" eaLnBrk="0" fontAlgn="base" hangingPunct="0">
        <a:spcBef>
          <a:spcPct val="0"/>
        </a:spcBef>
        <a:spcAft>
          <a:spcPct val="0"/>
        </a:spcAft>
        <a:defRPr sz="2400" b="1">
          <a:solidFill>
            <a:schemeClr val="accent1">
              <a:lumMod val="75000"/>
            </a:schemeClr>
          </a:solidFill>
          <a:latin typeface="+mj-lt"/>
          <a:ea typeface="+mj-ea"/>
          <a:cs typeface="+mj-cs"/>
        </a:defRPr>
      </a:lvl1pPr>
      <a:lvl2pPr algn="r" rtl="0" eaLnBrk="0" fontAlgn="base" hangingPunct="0">
        <a:spcBef>
          <a:spcPct val="0"/>
        </a:spcBef>
        <a:spcAft>
          <a:spcPct val="0"/>
        </a:spcAft>
        <a:defRPr sz="2400" b="1">
          <a:solidFill>
            <a:srgbClr val="006699"/>
          </a:solidFill>
          <a:latin typeface="Arial" charset="0"/>
          <a:ea typeface="ＭＳ Ｐゴシック" pitchFamily="1" charset="-128"/>
        </a:defRPr>
      </a:lvl2pPr>
      <a:lvl3pPr algn="r" rtl="0" eaLnBrk="0" fontAlgn="base" hangingPunct="0">
        <a:spcBef>
          <a:spcPct val="0"/>
        </a:spcBef>
        <a:spcAft>
          <a:spcPct val="0"/>
        </a:spcAft>
        <a:defRPr sz="2400" b="1">
          <a:solidFill>
            <a:srgbClr val="006699"/>
          </a:solidFill>
          <a:latin typeface="Arial" charset="0"/>
          <a:ea typeface="ＭＳ Ｐゴシック" pitchFamily="1" charset="-128"/>
        </a:defRPr>
      </a:lvl3pPr>
      <a:lvl4pPr algn="r" rtl="0" eaLnBrk="0" fontAlgn="base" hangingPunct="0">
        <a:spcBef>
          <a:spcPct val="0"/>
        </a:spcBef>
        <a:spcAft>
          <a:spcPct val="0"/>
        </a:spcAft>
        <a:defRPr sz="2400" b="1">
          <a:solidFill>
            <a:srgbClr val="006699"/>
          </a:solidFill>
          <a:latin typeface="Arial" charset="0"/>
          <a:ea typeface="ＭＳ Ｐゴシック" pitchFamily="1" charset="-128"/>
        </a:defRPr>
      </a:lvl4pPr>
      <a:lvl5pPr algn="r" rtl="0" eaLnBrk="0" fontAlgn="base" hangingPunct="0">
        <a:spcBef>
          <a:spcPct val="0"/>
        </a:spcBef>
        <a:spcAft>
          <a:spcPct val="0"/>
        </a:spcAft>
        <a:defRPr sz="2400" b="1">
          <a:solidFill>
            <a:srgbClr val="006699"/>
          </a:solidFill>
          <a:latin typeface="Arial" charset="0"/>
          <a:ea typeface="ＭＳ Ｐゴシック" pitchFamily="1" charset="-128"/>
        </a:defRPr>
      </a:lvl5pPr>
      <a:lvl6pPr marL="456344" algn="l" rtl="0" eaLnBrk="1" fontAlgn="base" hangingPunct="1">
        <a:spcBef>
          <a:spcPct val="0"/>
        </a:spcBef>
        <a:spcAft>
          <a:spcPct val="0"/>
        </a:spcAft>
        <a:defRPr sz="2400" b="1">
          <a:solidFill>
            <a:srgbClr val="5B7893"/>
          </a:solidFill>
          <a:latin typeface="Arial" charset="0"/>
          <a:ea typeface="ＭＳ Ｐゴシック" pitchFamily="1" charset="-128"/>
        </a:defRPr>
      </a:lvl6pPr>
      <a:lvl7pPr marL="912689" algn="l" rtl="0" eaLnBrk="1" fontAlgn="base" hangingPunct="1">
        <a:spcBef>
          <a:spcPct val="0"/>
        </a:spcBef>
        <a:spcAft>
          <a:spcPct val="0"/>
        </a:spcAft>
        <a:defRPr sz="2400" b="1">
          <a:solidFill>
            <a:srgbClr val="5B7893"/>
          </a:solidFill>
          <a:latin typeface="Arial" charset="0"/>
          <a:ea typeface="ＭＳ Ｐゴシック" pitchFamily="1" charset="-128"/>
        </a:defRPr>
      </a:lvl7pPr>
      <a:lvl8pPr marL="1369030" algn="l" rtl="0" eaLnBrk="1" fontAlgn="base" hangingPunct="1">
        <a:spcBef>
          <a:spcPct val="0"/>
        </a:spcBef>
        <a:spcAft>
          <a:spcPct val="0"/>
        </a:spcAft>
        <a:defRPr sz="2400" b="1">
          <a:solidFill>
            <a:srgbClr val="5B7893"/>
          </a:solidFill>
          <a:latin typeface="Arial" charset="0"/>
          <a:ea typeface="ＭＳ Ｐゴシック" pitchFamily="1" charset="-128"/>
        </a:defRPr>
      </a:lvl8pPr>
      <a:lvl9pPr marL="1825379" algn="l" rtl="0" eaLnBrk="1" fontAlgn="base" hangingPunct="1">
        <a:spcBef>
          <a:spcPct val="0"/>
        </a:spcBef>
        <a:spcAft>
          <a:spcPct val="0"/>
        </a:spcAft>
        <a:defRPr sz="2400" b="1">
          <a:solidFill>
            <a:srgbClr val="5B7893"/>
          </a:solidFill>
          <a:latin typeface="Arial" charset="0"/>
          <a:ea typeface="ＭＳ Ｐゴシック" pitchFamily="1" charset="-128"/>
        </a:defRPr>
      </a:lvl9pPr>
    </p:titleStyle>
    <p:bodyStyle>
      <a:lvl1pPr marL="342259" indent="-342259" algn="l" rtl="0" eaLnBrk="0" fontAlgn="base" hangingPunct="0">
        <a:spcBef>
          <a:spcPct val="25000"/>
        </a:spcBef>
        <a:spcAft>
          <a:spcPct val="20000"/>
        </a:spcAft>
        <a:defRPr b="1">
          <a:solidFill>
            <a:srgbClr val="333333"/>
          </a:solidFill>
          <a:latin typeface="+mn-lt"/>
          <a:ea typeface="+mn-ea"/>
          <a:cs typeface="+mn-cs"/>
        </a:defRPr>
      </a:lvl1pPr>
      <a:lvl2pPr marL="285215" indent="-171129" algn="l" rtl="0" eaLnBrk="0" fontAlgn="base" hangingPunct="0">
        <a:spcBef>
          <a:spcPct val="25000"/>
        </a:spcBef>
        <a:spcAft>
          <a:spcPct val="20000"/>
        </a:spcAft>
        <a:buClr>
          <a:srgbClr val="006699"/>
        </a:buClr>
        <a:buSzPct val="100000"/>
        <a:buFont typeface="Arial" charset="0"/>
        <a:buChar char="•"/>
        <a:defRPr sz="1600">
          <a:solidFill>
            <a:srgbClr val="333333"/>
          </a:solidFill>
          <a:latin typeface="+mn-lt"/>
          <a:ea typeface="+mn-ea"/>
        </a:defRPr>
      </a:lvl2pPr>
      <a:lvl3pPr marL="573599" indent="-174295" algn="l" rtl="0" eaLnBrk="0" fontAlgn="base" hangingPunct="0">
        <a:spcBef>
          <a:spcPct val="25000"/>
        </a:spcBef>
        <a:spcAft>
          <a:spcPct val="20000"/>
        </a:spcAft>
        <a:buClr>
          <a:srgbClr val="006699"/>
        </a:buClr>
        <a:buFont typeface="Symbol" pitchFamily="18" charset="2"/>
        <a:buChar char=""/>
        <a:defRPr sz="1400">
          <a:solidFill>
            <a:srgbClr val="333333"/>
          </a:solidFill>
          <a:latin typeface="+mn-lt"/>
          <a:ea typeface="+mn-ea"/>
        </a:defRPr>
      </a:lvl3pPr>
      <a:lvl4pPr marL="854066" indent="-166376" algn="l" rtl="0" eaLnBrk="0" fontAlgn="base" hangingPunct="0">
        <a:spcBef>
          <a:spcPct val="25000"/>
        </a:spcBef>
        <a:spcAft>
          <a:spcPct val="20000"/>
        </a:spcAft>
        <a:buClr>
          <a:srgbClr val="006699"/>
        </a:buClr>
        <a:buSzPct val="100000"/>
        <a:buFont typeface="Arial" charset="0"/>
        <a:buChar char="•"/>
        <a:defRPr sz="1200">
          <a:solidFill>
            <a:srgbClr val="333333"/>
          </a:solidFill>
          <a:latin typeface="+mn-lt"/>
          <a:ea typeface="+mn-ea"/>
        </a:defRPr>
      </a:lvl4pPr>
      <a:lvl5pPr marL="1140861" indent="-172712" algn="l" rtl="0" eaLnBrk="0" fontAlgn="base" hangingPunct="0">
        <a:spcBef>
          <a:spcPct val="25000"/>
        </a:spcBef>
        <a:spcAft>
          <a:spcPct val="20000"/>
        </a:spcAft>
        <a:buClr>
          <a:srgbClr val="006699"/>
        </a:buClr>
        <a:buFont typeface="Symbol" pitchFamily="18" charset="2"/>
        <a:buChar char=""/>
        <a:defRPr sz="1000">
          <a:solidFill>
            <a:srgbClr val="333333"/>
          </a:solidFill>
          <a:latin typeface="+mn-lt"/>
          <a:ea typeface="+mn-ea"/>
        </a:defRPr>
      </a:lvl5pPr>
      <a:lvl6pPr marL="1597210" indent="-172712" algn="l" rtl="0" eaLnBrk="1" fontAlgn="base" hangingPunct="1">
        <a:spcBef>
          <a:spcPct val="25000"/>
        </a:spcBef>
        <a:spcAft>
          <a:spcPct val="20000"/>
        </a:spcAft>
        <a:buClr>
          <a:srgbClr val="999999"/>
        </a:buClr>
        <a:buFont typeface="Symbol" pitchFamily="18" charset="2"/>
        <a:buChar char=""/>
        <a:defRPr sz="1000">
          <a:solidFill>
            <a:srgbClr val="333333"/>
          </a:solidFill>
          <a:latin typeface="+mn-lt"/>
          <a:ea typeface="+mn-ea"/>
        </a:defRPr>
      </a:lvl6pPr>
      <a:lvl7pPr marL="2053552" indent="-172712" algn="l" rtl="0" eaLnBrk="1" fontAlgn="base" hangingPunct="1">
        <a:spcBef>
          <a:spcPct val="25000"/>
        </a:spcBef>
        <a:spcAft>
          <a:spcPct val="20000"/>
        </a:spcAft>
        <a:buClr>
          <a:srgbClr val="999999"/>
        </a:buClr>
        <a:buFont typeface="Symbol" pitchFamily="18" charset="2"/>
        <a:buChar char=""/>
        <a:defRPr sz="1000">
          <a:solidFill>
            <a:srgbClr val="333333"/>
          </a:solidFill>
          <a:latin typeface="+mn-lt"/>
          <a:ea typeface="+mn-ea"/>
        </a:defRPr>
      </a:lvl7pPr>
      <a:lvl8pPr marL="2509899" indent="-172712" algn="l" rtl="0" eaLnBrk="1" fontAlgn="base" hangingPunct="1">
        <a:spcBef>
          <a:spcPct val="25000"/>
        </a:spcBef>
        <a:spcAft>
          <a:spcPct val="20000"/>
        </a:spcAft>
        <a:buClr>
          <a:srgbClr val="999999"/>
        </a:buClr>
        <a:buFont typeface="Symbol" pitchFamily="18" charset="2"/>
        <a:buChar char=""/>
        <a:defRPr sz="1000">
          <a:solidFill>
            <a:srgbClr val="333333"/>
          </a:solidFill>
          <a:latin typeface="+mn-lt"/>
          <a:ea typeface="+mn-ea"/>
        </a:defRPr>
      </a:lvl8pPr>
      <a:lvl9pPr marL="2966246" indent="-172712" algn="l" rtl="0" eaLnBrk="1" fontAlgn="base" hangingPunct="1">
        <a:spcBef>
          <a:spcPct val="25000"/>
        </a:spcBef>
        <a:spcAft>
          <a:spcPct val="20000"/>
        </a:spcAft>
        <a:buClr>
          <a:srgbClr val="999999"/>
        </a:buClr>
        <a:buFont typeface="Symbol" pitchFamily="18" charset="2"/>
        <a:buChar char=""/>
        <a:defRPr sz="1000">
          <a:solidFill>
            <a:srgbClr val="333333"/>
          </a:solidFill>
          <a:latin typeface="+mn-lt"/>
          <a:ea typeface="+mn-ea"/>
        </a:defRPr>
      </a:lvl9pPr>
    </p:bodyStyle>
    <p:otherStyle>
      <a:defPPr>
        <a:defRPr lang="en-US"/>
      </a:defPPr>
      <a:lvl1pPr marL="0" algn="l" defTabSz="912689" rtl="0" eaLnBrk="1" latinLnBrk="0" hangingPunct="1">
        <a:defRPr sz="1800" kern="1200">
          <a:solidFill>
            <a:schemeClr val="tx1"/>
          </a:solidFill>
          <a:latin typeface="+mn-lt"/>
          <a:ea typeface="+mn-ea"/>
          <a:cs typeface="+mn-cs"/>
        </a:defRPr>
      </a:lvl1pPr>
      <a:lvl2pPr marL="456344" algn="l" defTabSz="912689" rtl="0" eaLnBrk="1" latinLnBrk="0" hangingPunct="1">
        <a:defRPr sz="1800" kern="1200">
          <a:solidFill>
            <a:schemeClr val="tx1"/>
          </a:solidFill>
          <a:latin typeface="+mn-lt"/>
          <a:ea typeface="+mn-ea"/>
          <a:cs typeface="+mn-cs"/>
        </a:defRPr>
      </a:lvl2pPr>
      <a:lvl3pPr marL="912689" algn="l" defTabSz="912689" rtl="0" eaLnBrk="1" latinLnBrk="0" hangingPunct="1">
        <a:defRPr sz="1800" kern="1200">
          <a:solidFill>
            <a:schemeClr val="tx1"/>
          </a:solidFill>
          <a:latin typeface="+mn-lt"/>
          <a:ea typeface="+mn-ea"/>
          <a:cs typeface="+mn-cs"/>
        </a:defRPr>
      </a:lvl3pPr>
      <a:lvl4pPr marL="1369030" algn="l" defTabSz="912689" rtl="0" eaLnBrk="1" latinLnBrk="0" hangingPunct="1">
        <a:defRPr sz="1800" kern="1200">
          <a:solidFill>
            <a:schemeClr val="tx1"/>
          </a:solidFill>
          <a:latin typeface="+mn-lt"/>
          <a:ea typeface="+mn-ea"/>
          <a:cs typeface="+mn-cs"/>
        </a:defRPr>
      </a:lvl4pPr>
      <a:lvl5pPr marL="1825379" algn="l" defTabSz="912689" rtl="0" eaLnBrk="1" latinLnBrk="0" hangingPunct="1">
        <a:defRPr sz="1800" kern="1200">
          <a:solidFill>
            <a:schemeClr val="tx1"/>
          </a:solidFill>
          <a:latin typeface="+mn-lt"/>
          <a:ea typeface="+mn-ea"/>
          <a:cs typeface="+mn-cs"/>
        </a:defRPr>
      </a:lvl5pPr>
      <a:lvl6pPr marL="2281726" algn="l" defTabSz="912689" rtl="0" eaLnBrk="1" latinLnBrk="0" hangingPunct="1">
        <a:defRPr sz="1800" kern="1200">
          <a:solidFill>
            <a:schemeClr val="tx1"/>
          </a:solidFill>
          <a:latin typeface="+mn-lt"/>
          <a:ea typeface="+mn-ea"/>
          <a:cs typeface="+mn-cs"/>
        </a:defRPr>
      </a:lvl6pPr>
      <a:lvl7pPr marL="2738067" algn="l" defTabSz="912689" rtl="0" eaLnBrk="1" latinLnBrk="0" hangingPunct="1">
        <a:defRPr sz="1800" kern="1200">
          <a:solidFill>
            <a:schemeClr val="tx1"/>
          </a:solidFill>
          <a:latin typeface="+mn-lt"/>
          <a:ea typeface="+mn-ea"/>
          <a:cs typeface="+mn-cs"/>
        </a:defRPr>
      </a:lvl7pPr>
      <a:lvl8pPr marL="3194416" algn="l" defTabSz="912689" rtl="0" eaLnBrk="1" latinLnBrk="0" hangingPunct="1">
        <a:defRPr sz="1800" kern="1200">
          <a:solidFill>
            <a:schemeClr val="tx1"/>
          </a:solidFill>
          <a:latin typeface="+mn-lt"/>
          <a:ea typeface="+mn-ea"/>
          <a:cs typeface="+mn-cs"/>
        </a:defRPr>
      </a:lvl8pPr>
      <a:lvl9pPr marL="3650762" algn="l" defTabSz="912689"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41472" y="-4763"/>
            <a:ext cx="7450137" cy="79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45625" numCol="1" anchor="b"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250958"/>
            <a:ext cx="8229600" cy="467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28" name="Group 8"/>
          <p:cNvGrpSpPr>
            <a:grpSpLocks/>
          </p:cNvGrpSpPr>
          <p:nvPr/>
        </p:nvGrpSpPr>
        <p:grpSpPr bwMode="auto">
          <a:xfrm>
            <a:off x="101601" y="104775"/>
            <a:ext cx="668338" cy="685800"/>
            <a:chOff x="18142" y="955"/>
            <a:chExt cx="2084" cy="2140"/>
          </a:xfrm>
        </p:grpSpPr>
        <p:sp>
          <p:nvSpPr>
            <p:cNvPr id="1032" name="Rectangle 9"/>
            <p:cNvSpPr>
              <a:spLocks noChangeArrowheads="1"/>
            </p:cNvSpPr>
            <p:nvPr/>
          </p:nvSpPr>
          <p:spPr bwMode="auto">
            <a:xfrm>
              <a:off x="18142" y="955"/>
              <a:ext cx="1871" cy="21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2689" eaLnBrk="0" fontAlgn="base" hangingPunct="0">
                <a:spcBef>
                  <a:spcPct val="0"/>
                </a:spcBef>
                <a:spcAft>
                  <a:spcPct val="0"/>
                </a:spcAft>
              </a:pPr>
              <a:endParaRPr lang="en-US" sz="1600">
                <a:solidFill>
                  <a:srgbClr val="333333"/>
                </a:solidFill>
                <a:ea typeface="Arial Unicode MS" pitchFamily="34" charset="-128"/>
                <a:cs typeface="Arial Unicode MS" pitchFamily="34" charset="-128"/>
              </a:endParaRPr>
            </a:p>
          </p:txBody>
        </p:sp>
        <p:sp>
          <p:nvSpPr>
            <p:cNvPr id="1033" name="Freeform 10"/>
            <p:cNvSpPr>
              <a:spLocks/>
            </p:cNvSpPr>
            <p:nvPr/>
          </p:nvSpPr>
          <p:spPr bwMode="auto">
            <a:xfrm>
              <a:off x="19102" y="2392"/>
              <a:ext cx="396" cy="619"/>
            </a:xfrm>
            <a:custGeom>
              <a:avLst/>
              <a:gdLst>
                <a:gd name="T0" fmla="*/ 1 w 790"/>
                <a:gd name="T1" fmla="*/ 1 h 1238"/>
                <a:gd name="T2" fmla="*/ 0 w 790"/>
                <a:gd name="T3" fmla="*/ 1 h 1238"/>
                <a:gd name="T4" fmla="*/ 1 w 790"/>
                <a:gd name="T5" fmla="*/ 1 h 1238"/>
                <a:gd name="T6" fmla="*/ 1 w 790"/>
                <a:gd name="T7" fmla="*/ 1 h 1238"/>
                <a:gd name="T8" fmla="*/ 1 w 790"/>
                <a:gd name="T9" fmla="*/ 1 h 1238"/>
                <a:gd name="T10" fmla="*/ 1 w 790"/>
                <a:gd name="T11" fmla="*/ 1 h 1238"/>
                <a:gd name="T12" fmla="*/ 1 w 790"/>
                <a:gd name="T13" fmla="*/ 1 h 1238"/>
                <a:gd name="T14" fmla="*/ 1 w 790"/>
                <a:gd name="T15" fmla="*/ 1 h 1238"/>
                <a:gd name="T16" fmla="*/ 1 w 790"/>
                <a:gd name="T17" fmla="*/ 1 h 1238"/>
                <a:gd name="T18" fmla="*/ 1 w 790"/>
                <a:gd name="T19" fmla="*/ 1 h 1238"/>
                <a:gd name="T20" fmla="*/ 1 w 790"/>
                <a:gd name="T21" fmla="*/ 1 h 1238"/>
                <a:gd name="T22" fmla="*/ 1 w 790"/>
                <a:gd name="T23" fmla="*/ 1 h 1238"/>
                <a:gd name="T24" fmla="*/ 1 w 790"/>
                <a:gd name="T25" fmla="*/ 1 h 1238"/>
                <a:gd name="T26" fmla="*/ 1 w 790"/>
                <a:gd name="T27" fmla="*/ 1 h 1238"/>
                <a:gd name="T28" fmla="*/ 1 w 790"/>
                <a:gd name="T29" fmla="*/ 0 h 1238"/>
                <a:gd name="T30" fmla="*/ 1 w 790"/>
                <a:gd name="T31" fmla="*/ 1 h 1238"/>
                <a:gd name="T32" fmla="*/ 1 w 790"/>
                <a:gd name="T33" fmla="*/ 1 h 1238"/>
                <a:gd name="T34" fmla="*/ 1 w 790"/>
                <a:gd name="T35" fmla="*/ 1 h 1238"/>
                <a:gd name="T36" fmla="*/ 1 w 790"/>
                <a:gd name="T37" fmla="*/ 1 h 1238"/>
                <a:gd name="T38" fmla="*/ 1 w 790"/>
                <a:gd name="T39" fmla="*/ 1 h 1238"/>
                <a:gd name="T40" fmla="*/ 1 w 790"/>
                <a:gd name="T41" fmla="*/ 1 h 1238"/>
                <a:gd name="T42" fmla="*/ 1 w 790"/>
                <a:gd name="T43" fmla="*/ 1 h 1238"/>
                <a:gd name="T44" fmla="*/ 1 w 790"/>
                <a:gd name="T45" fmla="*/ 1 h 1238"/>
                <a:gd name="T46" fmla="*/ 1 w 790"/>
                <a:gd name="T47" fmla="*/ 1 h 1238"/>
                <a:gd name="T48" fmla="*/ 1 w 790"/>
                <a:gd name="T49" fmla="*/ 1 h 1238"/>
                <a:gd name="T50" fmla="*/ 1 w 790"/>
                <a:gd name="T51" fmla="*/ 1 h 1238"/>
                <a:gd name="T52" fmla="*/ 1 w 790"/>
                <a:gd name="T53" fmla="*/ 1 h 1238"/>
                <a:gd name="T54" fmla="*/ 1 w 790"/>
                <a:gd name="T55" fmla="*/ 1 h 1238"/>
                <a:gd name="T56" fmla="*/ 1 w 790"/>
                <a:gd name="T57" fmla="*/ 1 h 1238"/>
                <a:gd name="T58" fmla="*/ 1 w 790"/>
                <a:gd name="T59" fmla="*/ 1 h 1238"/>
                <a:gd name="T60" fmla="*/ 1 w 790"/>
                <a:gd name="T61" fmla="*/ 1 h 1238"/>
                <a:gd name="T62" fmla="*/ 1 w 790"/>
                <a:gd name="T63" fmla="*/ 1 h 1238"/>
                <a:gd name="T64" fmla="*/ 1 w 790"/>
                <a:gd name="T65" fmla="*/ 1 h 1238"/>
                <a:gd name="T66" fmla="*/ 1 w 790"/>
                <a:gd name="T67" fmla="*/ 1 h 1238"/>
                <a:gd name="T68" fmla="*/ 1 w 790"/>
                <a:gd name="T69" fmla="*/ 1 h 1238"/>
                <a:gd name="T70" fmla="*/ 1 w 790"/>
                <a:gd name="T71" fmla="*/ 1 h 1238"/>
                <a:gd name="T72" fmla="*/ 1 w 790"/>
                <a:gd name="T73" fmla="*/ 1 h 1238"/>
                <a:gd name="T74" fmla="*/ 1 w 790"/>
                <a:gd name="T75" fmla="*/ 1 h 1238"/>
                <a:gd name="T76" fmla="*/ 1 w 790"/>
                <a:gd name="T77" fmla="*/ 1 h 1238"/>
                <a:gd name="T78" fmla="*/ 1 w 790"/>
                <a:gd name="T79" fmla="*/ 1 h 1238"/>
                <a:gd name="T80" fmla="*/ 1 w 790"/>
                <a:gd name="T81" fmla="*/ 1 h 1238"/>
                <a:gd name="T82" fmla="*/ 1 w 790"/>
                <a:gd name="T83" fmla="*/ 1 h 1238"/>
                <a:gd name="T84" fmla="*/ 1 w 790"/>
                <a:gd name="T85" fmla="*/ 1 h 1238"/>
                <a:gd name="T86" fmla="*/ 1 w 790"/>
                <a:gd name="T87" fmla="*/ 1 h 123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790" h="1238">
                  <a:moveTo>
                    <a:pt x="78" y="1113"/>
                  </a:moveTo>
                  <a:lnTo>
                    <a:pt x="31" y="1021"/>
                  </a:lnTo>
                  <a:lnTo>
                    <a:pt x="7" y="937"/>
                  </a:lnTo>
                  <a:lnTo>
                    <a:pt x="0" y="861"/>
                  </a:lnTo>
                  <a:lnTo>
                    <a:pt x="5" y="794"/>
                  </a:lnTo>
                  <a:lnTo>
                    <a:pt x="23" y="737"/>
                  </a:lnTo>
                  <a:lnTo>
                    <a:pt x="44" y="690"/>
                  </a:lnTo>
                  <a:lnTo>
                    <a:pt x="68" y="652"/>
                  </a:lnTo>
                  <a:lnTo>
                    <a:pt x="91" y="624"/>
                  </a:lnTo>
                  <a:lnTo>
                    <a:pt x="106" y="607"/>
                  </a:lnTo>
                  <a:lnTo>
                    <a:pt x="113" y="601"/>
                  </a:lnTo>
                  <a:lnTo>
                    <a:pt x="134" y="581"/>
                  </a:lnTo>
                  <a:lnTo>
                    <a:pt x="174" y="540"/>
                  </a:lnTo>
                  <a:lnTo>
                    <a:pt x="195" y="520"/>
                  </a:lnTo>
                  <a:lnTo>
                    <a:pt x="143" y="426"/>
                  </a:lnTo>
                  <a:lnTo>
                    <a:pt x="115" y="342"/>
                  </a:lnTo>
                  <a:lnTo>
                    <a:pt x="106" y="271"/>
                  </a:lnTo>
                  <a:lnTo>
                    <a:pt x="111" y="208"/>
                  </a:lnTo>
                  <a:lnTo>
                    <a:pt x="129" y="153"/>
                  </a:lnTo>
                  <a:lnTo>
                    <a:pt x="195" y="64"/>
                  </a:lnTo>
                  <a:lnTo>
                    <a:pt x="275" y="19"/>
                  </a:lnTo>
                  <a:lnTo>
                    <a:pt x="311" y="7"/>
                  </a:lnTo>
                  <a:lnTo>
                    <a:pt x="346" y="1"/>
                  </a:lnTo>
                  <a:lnTo>
                    <a:pt x="428" y="0"/>
                  </a:lnTo>
                  <a:lnTo>
                    <a:pt x="529" y="17"/>
                  </a:lnTo>
                  <a:lnTo>
                    <a:pt x="623" y="73"/>
                  </a:lnTo>
                  <a:lnTo>
                    <a:pt x="640" y="88"/>
                  </a:lnTo>
                  <a:lnTo>
                    <a:pt x="673" y="149"/>
                  </a:lnTo>
                  <a:lnTo>
                    <a:pt x="694" y="276"/>
                  </a:lnTo>
                  <a:lnTo>
                    <a:pt x="694" y="297"/>
                  </a:lnTo>
                  <a:lnTo>
                    <a:pt x="694" y="332"/>
                  </a:lnTo>
                  <a:lnTo>
                    <a:pt x="694" y="353"/>
                  </a:lnTo>
                  <a:lnTo>
                    <a:pt x="463" y="353"/>
                  </a:lnTo>
                  <a:lnTo>
                    <a:pt x="463" y="328"/>
                  </a:lnTo>
                  <a:lnTo>
                    <a:pt x="463" y="283"/>
                  </a:lnTo>
                  <a:lnTo>
                    <a:pt x="463" y="260"/>
                  </a:lnTo>
                  <a:lnTo>
                    <a:pt x="444" y="217"/>
                  </a:lnTo>
                  <a:lnTo>
                    <a:pt x="414" y="201"/>
                  </a:lnTo>
                  <a:lnTo>
                    <a:pt x="398" y="198"/>
                  </a:lnTo>
                  <a:lnTo>
                    <a:pt x="355" y="205"/>
                  </a:lnTo>
                  <a:lnTo>
                    <a:pt x="331" y="234"/>
                  </a:lnTo>
                  <a:lnTo>
                    <a:pt x="324" y="274"/>
                  </a:lnTo>
                  <a:lnTo>
                    <a:pt x="322" y="283"/>
                  </a:lnTo>
                  <a:lnTo>
                    <a:pt x="327" y="314"/>
                  </a:lnTo>
                  <a:lnTo>
                    <a:pt x="358" y="374"/>
                  </a:lnTo>
                  <a:lnTo>
                    <a:pt x="400" y="438"/>
                  </a:lnTo>
                  <a:lnTo>
                    <a:pt x="458" y="521"/>
                  </a:lnTo>
                  <a:lnTo>
                    <a:pt x="518" y="607"/>
                  </a:lnTo>
                  <a:lnTo>
                    <a:pt x="565" y="671"/>
                  </a:lnTo>
                  <a:lnTo>
                    <a:pt x="584" y="697"/>
                  </a:lnTo>
                  <a:lnTo>
                    <a:pt x="584" y="534"/>
                  </a:lnTo>
                  <a:lnTo>
                    <a:pt x="786" y="534"/>
                  </a:lnTo>
                  <a:lnTo>
                    <a:pt x="786" y="554"/>
                  </a:lnTo>
                  <a:lnTo>
                    <a:pt x="786" y="608"/>
                  </a:lnTo>
                  <a:lnTo>
                    <a:pt x="786" y="690"/>
                  </a:lnTo>
                  <a:lnTo>
                    <a:pt x="786" y="786"/>
                  </a:lnTo>
                  <a:lnTo>
                    <a:pt x="786" y="890"/>
                  </a:lnTo>
                  <a:lnTo>
                    <a:pt x="786" y="991"/>
                  </a:lnTo>
                  <a:lnTo>
                    <a:pt x="786" y="1080"/>
                  </a:lnTo>
                  <a:lnTo>
                    <a:pt x="788" y="1148"/>
                  </a:lnTo>
                  <a:lnTo>
                    <a:pt x="788" y="1184"/>
                  </a:lnTo>
                  <a:lnTo>
                    <a:pt x="790" y="1201"/>
                  </a:lnTo>
                  <a:lnTo>
                    <a:pt x="776" y="1229"/>
                  </a:lnTo>
                  <a:lnTo>
                    <a:pt x="722" y="1238"/>
                  </a:lnTo>
                  <a:lnTo>
                    <a:pt x="666" y="1238"/>
                  </a:lnTo>
                  <a:lnTo>
                    <a:pt x="544" y="1238"/>
                  </a:lnTo>
                  <a:lnTo>
                    <a:pt x="423" y="1238"/>
                  </a:lnTo>
                  <a:lnTo>
                    <a:pt x="369" y="1238"/>
                  </a:lnTo>
                  <a:lnTo>
                    <a:pt x="78" y="1113"/>
                  </a:lnTo>
                  <a:close/>
                </a:path>
              </a:pathLst>
            </a:custGeom>
            <a:solidFill>
              <a:srgbClr val="FFA9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1034" name="Freeform 11"/>
            <p:cNvSpPr>
              <a:spLocks/>
            </p:cNvSpPr>
            <p:nvPr/>
          </p:nvSpPr>
          <p:spPr bwMode="auto">
            <a:xfrm>
              <a:off x="19221" y="2738"/>
              <a:ext cx="168" cy="173"/>
            </a:xfrm>
            <a:custGeom>
              <a:avLst/>
              <a:gdLst>
                <a:gd name="T0" fmla="*/ 1 w 336"/>
                <a:gd name="T1" fmla="*/ 1 h 343"/>
                <a:gd name="T2" fmla="*/ 1 w 336"/>
                <a:gd name="T3" fmla="*/ 1 h 343"/>
                <a:gd name="T4" fmla="*/ 1 w 336"/>
                <a:gd name="T5" fmla="*/ 1 h 343"/>
                <a:gd name="T6" fmla="*/ 1 w 336"/>
                <a:gd name="T7" fmla="*/ 1 h 343"/>
                <a:gd name="T8" fmla="*/ 1 w 336"/>
                <a:gd name="T9" fmla="*/ 1 h 343"/>
                <a:gd name="T10" fmla="*/ 1 w 336"/>
                <a:gd name="T11" fmla="*/ 1 h 343"/>
                <a:gd name="T12" fmla="*/ 1 w 336"/>
                <a:gd name="T13" fmla="*/ 1 h 343"/>
                <a:gd name="T14" fmla="*/ 1 w 336"/>
                <a:gd name="T15" fmla="*/ 0 h 343"/>
                <a:gd name="T16" fmla="*/ 1 w 336"/>
                <a:gd name="T17" fmla="*/ 0 h 343"/>
                <a:gd name="T18" fmla="*/ 1 w 336"/>
                <a:gd name="T19" fmla="*/ 1 h 343"/>
                <a:gd name="T20" fmla="*/ 1 w 336"/>
                <a:gd name="T21" fmla="*/ 1 h 343"/>
                <a:gd name="T22" fmla="*/ 0 w 336"/>
                <a:gd name="T23" fmla="*/ 1 h 343"/>
                <a:gd name="T24" fmla="*/ 1 w 336"/>
                <a:gd name="T25" fmla="*/ 1 h 343"/>
                <a:gd name="T26" fmla="*/ 1 w 336"/>
                <a:gd name="T27" fmla="*/ 1 h 343"/>
                <a:gd name="T28" fmla="*/ 1 w 336"/>
                <a:gd name="T29" fmla="*/ 1 h 343"/>
                <a:gd name="T30" fmla="*/ 1 w 336"/>
                <a:gd name="T31" fmla="*/ 1 h 343"/>
                <a:gd name="T32" fmla="*/ 1 w 336"/>
                <a:gd name="T33" fmla="*/ 1 h 343"/>
                <a:gd name="T34" fmla="*/ 1 w 336"/>
                <a:gd name="T35" fmla="*/ 1 h 343"/>
                <a:gd name="T36" fmla="*/ 1 w 336"/>
                <a:gd name="T37" fmla="*/ 1 h 343"/>
                <a:gd name="T38" fmla="*/ 1 w 336"/>
                <a:gd name="T39" fmla="*/ 1 h 343"/>
                <a:gd name="T40" fmla="*/ 1 w 336"/>
                <a:gd name="T41" fmla="*/ 1 h 343"/>
                <a:gd name="T42" fmla="*/ 1 w 336"/>
                <a:gd name="T43" fmla="*/ 1 h 34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36" h="343">
                  <a:moveTo>
                    <a:pt x="333" y="343"/>
                  </a:moveTo>
                  <a:lnTo>
                    <a:pt x="336" y="325"/>
                  </a:lnTo>
                  <a:lnTo>
                    <a:pt x="308" y="292"/>
                  </a:lnTo>
                  <a:lnTo>
                    <a:pt x="239" y="211"/>
                  </a:lnTo>
                  <a:lnTo>
                    <a:pt x="157" y="115"/>
                  </a:lnTo>
                  <a:lnTo>
                    <a:pt x="89" y="35"/>
                  </a:lnTo>
                  <a:lnTo>
                    <a:pt x="60" y="0"/>
                  </a:lnTo>
                  <a:lnTo>
                    <a:pt x="30" y="37"/>
                  </a:lnTo>
                  <a:lnTo>
                    <a:pt x="4" y="104"/>
                  </a:lnTo>
                  <a:lnTo>
                    <a:pt x="0" y="191"/>
                  </a:lnTo>
                  <a:lnTo>
                    <a:pt x="39" y="285"/>
                  </a:lnTo>
                  <a:lnTo>
                    <a:pt x="60" y="303"/>
                  </a:lnTo>
                  <a:lnTo>
                    <a:pt x="119" y="332"/>
                  </a:lnTo>
                  <a:lnTo>
                    <a:pt x="211" y="343"/>
                  </a:lnTo>
                  <a:lnTo>
                    <a:pt x="242" y="343"/>
                  </a:lnTo>
                  <a:lnTo>
                    <a:pt x="301" y="343"/>
                  </a:lnTo>
                  <a:lnTo>
                    <a:pt x="333" y="3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1035" name="Freeform 12"/>
            <p:cNvSpPr>
              <a:spLocks/>
            </p:cNvSpPr>
            <p:nvPr/>
          </p:nvSpPr>
          <p:spPr bwMode="auto">
            <a:xfrm>
              <a:off x="19538" y="1039"/>
              <a:ext cx="391" cy="1977"/>
            </a:xfrm>
            <a:custGeom>
              <a:avLst/>
              <a:gdLst>
                <a:gd name="T0" fmla="*/ 0 w 785"/>
                <a:gd name="T1" fmla="*/ 0 h 3959"/>
                <a:gd name="T2" fmla="*/ 0 w 785"/>
                <a:gd name="T3" fmla="*/ 0 h 3959"/>
                <a:gd name="T4" fmla="*/ 0 w 785"/>
                <a:gd name="T5" fmla="*/ 0 h 3959"/>
                <a:gd name="T6" fmla="*/ 0 w 785"/>
                <a:gd name="T7" fmla="*/ 0 h 3959"/>
                <a:gd name="T8" fmla="*/ 0 w 785"/>
                <a:gd name="T9" fmla="*/ 0 h 3959"/>
                <a:gd name="T10" fmla="*/ 0 w 785"/>
                <a:gd name="T11" fmla="*/ 0 h 3959"/>
                <a:gd name="T12" fmla="*/ 0 w 785"/>
                <a:gd name="T13" fmla="*/ 0 h 3959"/>
                <a:gd name="T14" fmla="*/ 0 w 785"/>
                <a:gd name="T15" fmla="*/ 0 h 3959"/>
                <a:gd name="T16" fmla="*/ 0 w 785"/>
                <a:gd name="T17" fmla="*/ 0 h 3959"/>
                <a:gd name="T18" fmla="*/ 0 w 785"/>
                <a:gd name="T19" fmla="*/ 0 h 3959"/>
                <a:gd name="T20" fmla="*/ 0 w 785"/>
                <a:gd name="T21" fmla="*/ 0 h 3959"/>
                <a:gd name="T22" fmla="*/ 0 w 785"/>
                <a:gd name="T23" fmla="*/ 0 h 3959"/>
                <a:gd name="T24" fmla="*/ 0 w 785"/>
                <a:gd name="T25" fmla="*/ 0 h 3959"/>
                <a:gd name="T26" fmla="*/ 0 w 785"/>
                <a:gd name="T27" fmla="*/ 0 h 3959"/>
                <a:gd name="T28" fmla="*/ 0 w 785"/>
                <a:gd name="T29" fmla="*/ 0 h 3959"/>
                <a:gd name="T30" fmla="*/ 0 w 785"/>
                <a:gd name="T31" fmla="*/ 0 h 3959"/>
                <a:gd name="T32" fmla="*/ 0 w 785"/>
                <a:gd name="T33" fmla="*/ 0 h 395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85" h="3959">
                  <a:moveTo>
                    <a:pt x="0" y="0"/>
                  </a:moveTo>
                  <a:lnTo>
                    <a:pt x="0" y="3959"/>
                  </a:lnTo>
                  <a:lnTo>
                    <a:pt x="49" y="3959"/>
                  </a:lnTo>
                  <a:lnTo>
                    <a:pt x="49" y="2454"/>
                  </a:lnTo>
                  <a:lnTo>
                    <a:pt x="696" y="2454"/>
                  </a:lnTo>
                  <a:lnTo>
                    <a:pt x="696" y="2720"/>
                  </a:lnTo>
                  <a:lnTo>
                    <a:pt x="369" y="2720"/>
                  </a:lnTo>
                  <a:lnTo>
                    <a:pt x="369" y="3056"/>
                  </a:lnTo>
                  <a:lnTo>
                    <a:pt x="696" y="3056"/>
                  </a:lnTo>
                  <a:lnTo>
                    <a:pt x="696" y="3322"/>
                  </a:lnTo>
                  <a:lnTo>
                    <a:pt x="369" y="3322"/>
                  </a:lnTo>
                  <a:lnTo>
                    <a:pt x="369" y="3684"/>
                  </a:lnTo>
                  <a:lnTo>
                    <a:pt x="696" y="3684"/>
                  </a:lnTo>
                  <a:lnTo>
                    <a:pt x="696" y="3945"/>
                  </a:lnTo>
                  <a:lnTo>
                    <a:pt x="785" y="3945"/>
                  </a:lnTo>
                  <a:lnTo>
                    <a:pt x="785" y="0"/>
                  </a:lnTo>
                  <a:lnTo>
                    <a:pt x="0" y="0"/>
                  </a:lnTo>
                  <a:close/>
                </a:path>
              </a:pathLst>
            </a:custGeom>
            <a:solidFill>
              <a:srgbClr val="0079B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1036" name="Freeform 13"/>
            <p:cNvSpPr>
              <a:spLocks/>
            </p:cNvSpPr>
            <p:nvPr/>
          </p:nvSpPr>
          <p:spPr bwMode="auto">
            <a:xfrm>
              <a:off x="18424" y="2397"/>
              <a:ext cx="74" cy="218"/>
            </a:xfrm>
            <a:custGeom>
              <a:avLst/>
              <a:gdLst>
                <a:gd name="T0" fmla="*/ 0 w 152"/>
                <a:gd name="T1" fmla="*/ 0 h 435"/>
                <a:gd name="T2" fmla="*/ 0 w 152"/>
                <a:gd name="T3" fmla="*/ 1 h 435"/>
                <a:gd name="T4" fmla="*/ 0 w 152"/>
                <a:gd name="T5" fmla="*/ 1 h 435"/>
                <a:gd name="T6" fmla="*/ 0 w 152"/>
                <a:gd name="T7" fmla="*/ 1 h 435"/>
                <a:gd name="T8" fmla="*/ 0 w 152"/>
                <a:gd name="T9" fmla="*/ 1 h 435"/>
                <a:gd name="T10" fmla="*/ 0 w 152"/>
                <a:gd name="T11" fmla="*/ 1 h 435"/>
                <a:gd name="T12" fmla="*/ 0 w 152"/>
                <a:gd name="T13" fmla="*/ 1 h 435"/>
                <a:gd name="T14" fmla="*/ 0 w 152"/>
                <a:gd name="T15" fmla="*/ 1 h 435"/>
                <a:gd name="T16" fmla="*/ 0 w 152"/>
                <a:gd name="T17" fmla="*/ 1 h 435"/>
                <a:gd name="T18" fmla="*/ 0 w 152"/>
                <a:gd name="T19" fmla="*/ 1 h 435"/>
                <a:gd name="T20" fmla="*/ 0 w 152"/>
                <a:gd name="T21" fmla="*/ 1 h 435"/>
                <a:gd name="T22" fmla="*/ 0 w 152"/>
                <a:gd name="T23" fmla="*/ 1 h 435"/>
                <a:gd name="T24" fmla="*/ 0 w 152"/>
                <a:gd name="T25" fmla="*/ 1 h 435"/>
                <a:gd name="T26" fmla="*/ 0 w 152"/>
                <a:gd name="T27" fmla="*/ 1 h 435"/>
                <a:gd name="T28" fmla="*/ 0 w 152"/>
                <a:gd name="T29" fmla="*/ 1 h 435"/>
                <a:gd name="T30" fmla="*/ 0 w 152"/>
                <a:gd name="T31" fmla="*/ 1 h 435"/>
                <a:gd name="T32" fmla="*/ 0 w 152"/>
                <a:gd name="T33" fmla="*/ 1 h 435"/>
                <a:gd name="T34" fmla="*/ 0 w 152"/>
                <a:gd name="T35" fmla="*/ 1 h 435"/>
                <a:gd name="T36" fmla="*/ 0 w 152"/>
                <a:gd name="T37" fmla="*/ 0 h 435"/>
                <a:gd name="T38" fmla="*/ 0 w 152"/>
                <a:gd name="T39" fmla="*/ 0 h 43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52" h="435">
                  <a:moveTo>
                    <a:pt x="0" y="0"/>
                  </a:moveTo>
                  <a:lnTo>
                    <a:pt x="0" y="34"/>
                  </a:lnTo>
                  <a:lnTo>
                    <a:pt x="0" y="114"/>
                  </a:lnTo>
                  <a:lnTo>
                    <a:pt x="0" y="218"/>
                  </a:lnTo>
                  <a:lnTo>
                    <a:pt x="0" y="322"/>
                  </a:lnTo>
                  <a:lnTo>
                    <a:pt x="0" y="402"/>
                  </a:lnTo>
                  <a:lnTo>
                    <a:pt x="0" y="435"/>
                  </a:lnTo>
                  <a:lnTo>
                    <a:pt x="75" y="423"/>
                  </a:lnTo>
                  <a:lnTo>
                    <a:pt x="124" y="371"/>
                  </a:lnTo>
                  <a:lnTo>
                    <a:pt x="146" y="298"/>
                  </a:lnTo>
                  <a:lnTo>
                    <a:pt x="152" y="221"/>
                  </a:lnTo>
                  <a:lnTo>
                    <a:pt x="150" y="157"/>
                  </a:lnTo>
                  <a:lnTo>
                    <a:pt x="143" y="110"/>
                  </a:lnTo>
                  <a:lnTo>
                    <a:pt x="126" y="63"/>
                  </a:lnTo>
                  <a:lnTo>
                    <a:pt x="80" y="14"/>
                  </a:lnTo>
                  <a:lnTo>
                    <a:pt x="0" y="0"/>
                  </a:lnTo>
                  <a:close/>
                </a:path>
              </a:pathLst>
            </a:custGeom>
            <a:solidFill>
              <a:srgbClr val="0079B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1037" name="Freeform 14"/>
            <p:cNvSpPr>
              <a:spLocks/>
            </p:cNvSpPr>
            <p:nvPr/>
          </p:nvSpPr>
          <p:spPr bwMode="auto">
            <a:xfrm>
              <a:off x="18221" y="1039"/>
              <a:ext cx="1307" cy="1977"/>
            </a:xfrm>
            <a:custGeom>
              <a:avLst/>
              <a:gdLst>
                <a:gd name="T0" fmla="*/ 0 w 2616"/>
                <a:gd name="T1" fmla="*/ 0 h 3962"/>
                <a:gd name="T2" fmla="*/ 0 w 2616"/>
                <a:gd name="T3" fmla="*/ 0 h 3962"/>
                <a:gd name="T4" fmla="*/ 0 w 2616"/>
                <a:gd name="T5" fmla="*/ 0 h 3962"/>
                <a:gd name="T6" fmla="*/ 0 w 2616"/>
                <a:gd name="T7" fmla="*/ 0 h 3962"/>
                <a:gd name="T8" fmla="*/ 0 w 2616"/>
                <a:gd name="T9" fmla="*/ 0 h 3962"/>
                <a:gd name="T10" fmla="*/ 0 w 2616"/>
                <a:gd name="T11" fmla="*/ 0 h 3962"/>
                <a:gd name="T12" fmla="*/ 0 w 2616"/>
                <a:gd name="T13" fmla="*/ 0 h 3962"/>
                <a:gd name="T14" fmla="*/ 0 w 2616"/>
                <a:gd name="T15" fmla="*/ 0 h 3962"/>
                <a:gd name="T16" fmla="*/ 0 w 2616"/>
                <a:gd name="T17" fmla="*/ 0 h 3962"/>
                <a:gd name="T18" fmla="*/ 0 w 2616"/>
                <a:gd name="T19" fmla="*/ 0 h 3962"/>
                <a:gd name="T20" fmla="*/ 0 w 2616"/>
                <a:gd name="T21" fmla="*/ 0 h 3962"/>
                <a:gd name="T22" fmla="*/ 0 w 2616"/>
                <a:gd name="T23" fmla="*/ 0 h 3962"/>
                <a:gd name="T24" fmla="*/ 0 w 2616"/>
                <a:gd name="T25" fmla="*/ 0 h 3962"/>
                <a:gd name="T26" fmla="*/ 0 w 2616"/>
                <a:gd name="T27" fmla="*/ 0 h 3962"/>
                <a:gd name="T28" fmla="*/ 0 w 2616"/>
                <a:gd name="T29" fmla="*/ 0 h 3962"/>
                <a:gd name="T30" fmla="*/ 0 w 2616"/>
                <a:gd name="T31" fmla="*/ 0 h 3962"/>
                <a:gd name="T32" fmla="*/ 0 w 2616"/>
                <a:gd name="T33" fmla="*/ 0 h 3962"/>
                <a:gd name="T34" fmla="*/ 0 w 2616"/>
                <a:gd name="T35" fmla="*/ 0 h 3962"/>
                <a:gd name="T36" fmla="*/ 0 w 2616"/>
                <a:gd name="T37" fmla="*/ 0 h 3962"/>
                <a:gd name="T38" fmla="*/ 0 w 2616"/>
                <a:gd name="T39" fmla="*/ 0 h 3962"/>
                <a:gd name="T40" fmla="*/ 0 w 2616"/>
                <a:gd name="T41" fmla="*/ 0 h 3962"/>
                <a:gd name="T42" fmla="*/ 0 w 2616"/>
                <a:gd name="T43" fmla="*/ 0 h 3962"/>
                <a:gd name="T44" fmla="*/ 0 w 2616"/>
                <a:gd name="T45" fmla="*/ 0 h 3962"/>
                <a:gd name="T46" fmla="*/ 0 w 2616"/>
                <a:gd name="T47" fmla="*/ 0 h 3962"/>
                <a:gd name="T48" fmla="*/ 0 w 2616"/>
                <a:gd name="T49" fmla="*/ 0 h 3962"/>
                <a:gd name="T50" fmla="*/ 0 w 2616"/>
                <a:gd name="T51" fmla="*/ 0 h 3962"/>
                <a:gd name="T52" fmla="*/ 0 w 2616"/>
                <a:gd name="T53" fmla="*/ 0 h 3962"/>
                <a:gd name="T54" fmla="*/ 0 w 2616"/>
                <a:gd name="T55" fmla="*/ 0 h 3962"/>
                <a:gd name="T56" fmla="*/ 0 w 2616"/>
                <a:gd name="T57" fmla="*/ 0 h 3962"/>
                <a:gd name="T58" fmla="*/ 0 w 2616"/>
                <a:gd name="T59" fmla="*/ 0 h 3962"/>
                <a:gd name="T60" fmla="*/ 0 w 2616"/>
                <a:gd name="T61" fmla="*/ 0 h 3962"/>
                <a:gd name="T62" fmla="*/ 0 w 2616"/>
                <a:gd name="T63" fmla="*/ 0 h 3962"/>
                <a:gd name="T64" fmla="*/ 0 w 2616"/>
                <a:gd name="T65" fmla="*/ 0 h 3962"/>
                <a:gd name="T66" fmla="*/ 0 w 2616"/>
                <a:gd name="T67" fmla="*/ 0 h 3962"/>
                <a:gd name="T68" fmla="*/ 0 w 2616"/>
                <a:gd name="T69" fmla="*/ 0 h 3962"/>
                <a:gd name="T70" fmla="*/ 0 w 2616"/>
                <a:gd name="T71" fmla="*/ 0 h 3962"/>
                <a:gd name="T72" fmla="*/ 0 w 2616"/>
                <a:gd name="T73" fmla="*/ 0 h 3962"/>
                <a:gd name="T74" fmla="*/ 0 w 2616"/>
                <a:gd name="T75" fmla="*/ 0 h 3962"/>
                <a:gd name="T76" fmla="*/ 0 w 2616"/>
                <a:gd name="T77" fmla="*/ 0 h 3962"/>
                <a:gd name="T78" fmla="*/ 0 w 2616"/>
                <a:gd name="T79" fmla="*/ 0 h 3962"/>
                <a:gd name="T80" fmla="*/ 0 w 2616"/>
                <a:gd name="T81" fmla="*/ 0 h 3962"/>
                <a:gd name="T82" fmla="*/ 0 w 2616"/>
                <a:gd name="T83" fmla="*/ 0 h 3962"/>
                <a:gd name="T84" fmla="*/ 0 w 2616"/>
                <a:gd name="T85" fmla="*/ 0 h 396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616" h="3962">
                  <a:moveTo>
                    <a:pt x="1638" y="3482"/>
                  </a:moveTo>
                  <a:lnTo>
                    <a:pt x="2616" y="0"/>
                  </a:lnTo>
                  <a:lnTo>
                    <a:pt x="3" y="0"/>
                  </a:lnTo>
                  <a:lnTo>
                    <a:pt x="0" y="3962"/>
                  </a:lnTo>
                  <a:lnTo>
                    <a:pt x="96" y="3962"/>
                  </a:lnTo>
                  <a:lnTo>
                    <a:pt x="96" y="2447"/>
                  </a:lnTo>
                  <a:lnTo>
                    <a:pt x="405" y="2447"/>
                  </a:lnTo>
                  <a:lnTo>
                    <a:pt x="421" y="2447"/>
                  </a:lnTo>
                  <a:lnTo>
                    <a:pt x="466" y="2449"/>
                  </a:lnTo>
                  <a:lnTo>
                    <a:pt x="529" y="2458"/>
                  </a:lnTo>
                  <a:lnTo>
                    <a:pt x="602" y="2477"/>
                  </a:lnTo>
                  <a:lnTo>
                    <a:pt x="678" y="2513"/>
                  </a:lnTo>
                  <a:lnTo>
                    <a:pt x="748" y="2573"/>
                  </a:lnTo>
                  <a:lnTo>
                    <a:pt x="804" y="2656"/>
                  </a:lnTo>
                  <a:lnTo>
                    <a:pt x="828" y="2719"/>
                  </a:lnTo>
                  <a:lnTo>
                    <a:pt x="842" y="2790"/>
                  </a:lnTo>
                  <a:lnTo>
                    <a:pt x="850" y="2898"/>
                  </a:lnTo>
                  <a:lnTo>
                    <a:pt x="850" y="3002"/>
                  </a:lnTo>
                  <a:lnTo>
                    <a:pt x="842" y="3098"/>
                  </a:lnTo>
                  <a:lnTo>
                    <a:pt x="828" y="3171"/>
                  </a:lnTo>
                  <a:lnTo>
                    <a:pt x="817" y="3206"/>
                  </a:lnTo>
                  <a:lnTo>
                    <a:pt x="805" y="3228"/>
                  </a:lnTo>
                  <a:lnTo>
                    <a:pt x="779" y="3270"/>
                  </a:lnTo>
                  <a:lnTo>
                    <a:pt x="736" y="3322"/>
                  </a:lnTo>
                  <a:lnTo>
                    <a:pt x="675" y="3373"/>
                  </a:lnTo>
                  <a:lnTo>
                    <a:pt x="597" y="3408"/>
                  </a:lnTo>
                  <a:lnTo>
                    <a:pt x="496" y="3418"/>
                  </a:lnTo>
                  <a:lnTo>
                    <a:pt x="470" y="3418"/>
                  </a:lnTo>
                  <a:lnTo>
                    <a:pt x="421" y="3416"/>
                  </a:lnTo>
                  <a:lnTo>
                    <a:pt x="395" y="3414"/>
                  </a:lnTo>
                  <a:lnTo>
                    <a:pt x="395" y="3948"/>
                  </a:lnTo>
                  <a:lnTo>
                    <a:pt x="1117" y="3948"/>
                  </a:lnTo>
                  <a:lnTo>
                    <a:pt x="1104" y="3945"/>
                  </a:lnTo>
                  <a:lnTo>
                    <a:pt x="1073" y="3931"/>
                  </a:lnTo>
                  <a:lnTo>
                    <a:pt x="1031" y="3907"/>
                  </a:lnTo>
                  <a:lnTo>
                    <a:pt x="984" y="3867"/>
                  </a:lnTo>
                  <a:lnTo>
                    <a:pt x="943" y="3808"/>
                  </a:lnTo>
                  <a:lnTo>
                    <a:pt x="911" y="3728"/>
                  </a:lnTo>
                  <a:lnTo>
                    <a:pt x="899" y="3623"/>
                  </a:lnTo>
                  <a:lnTo>
                    <a:pt x="899" y="3609"/>
                  </a:lnTo>
                  <a:lnTo>
                    <a:pt x="899" y="3569"/>
                  </a:lnTo>
                  <a:lnTo>
                    <a:pt x="899" y="3507"/>
                  </a:lnTo>
                  <a:lnTo>
                    <a:pt x="899" y="3428"/>
                  </a:lnTo>
                  <a:lnTo>
                    <a:pt x="899" y="3340"/>
                  </a:lnTo>
                  <a:lnTo>
                    <a:pt x="899" y="3242"/>
                  </a:lnTo>
                  <a:lnTo>
                    <a:pt x="899" y="3143"/>
                  </a:lnTo>
                  <a:lnTo>
                    <a:pt x="899" y="3046"/>
                  </a:lnTo>
                  <a:lnTo>
                    <a:pt x="899" y="2957"/>
                  </a:lnTo>
                  <a:lnTo>
                    <a:pt x="899" y="2879"/>
                  </a:lnTo>
                  <a:lnTo>
                    <a:pt x="899" y="2816"/>
                  </a:lnTo>
                  <a:lnTo>
                    <a:pt x="899" y="2776"/>
                  </a:lnTo>
                  <a:lnTo>
                    <a:pt x="899" y="2762"/>
                  </a:lnTo>
                  <a:lnTo>
                    <a:pt x="897" y="2747"/>
                  </a:lnTo>
                  <a:lnTo>
                    <a:pt x="899" y="2708"/>
                  </a:lnTo>
                  <a:lnTo>
                    <a:pt x="908" y="2654"/>
                  </a:lnTo>
                  <a:lnTo>
                    <a:pt x="929" y="2593"/>
                  </a:lnTo>
                  <a:lnTo>
                    <a:pt x="969" y="2531"/>
                  </a:lnTo>
                  <a:lnTo>
                    <a:pt x="1033" y="2477"/>
                  </a:lnTo>
                  <a:lnTo>
                    <a:pt x="1127" y="2440"/>
                  </a:lnTo>
                  <a:lnTo>
                    <a:pt x="1139" y="2437"/>
                  </a:lnTo>
                  <a:lnTo>
                    <a:pt x="1172" y="2428"/>
                  </a:lnTo>
                  <a:lnTo>
                    <a:pt x="1223" y="2421"/>
                  </a:lnTo>
                  <a:lnTo>
                    <a:pt x="1285" y="2418"/>
                  </a:lnTo>
                  <a:lnTo>
                    <a:pt x="1355" y="2425"/>
                  </a:lnTo>
                  <a:lnTo>
                    <a:pt x="1426" y="2446"/>
                  </a:lnTo>
                  <a:lnTo>
                    <a:pt x="1494" y="2486"/>
                  </a:lnTo>
                  <a:lnTo>
                    <a:pt x="1557" y="2550"/>
                  </a:lnTo>
                  <a:lnTo>
                    <a:pt x="1565" y="2559"/>
                  </a:lnTo>
                  <a:lnTo>
                    <a:pt x="1588" y="2592"/>
                  </a:lnTo>
                  <a:lnTo>
                    <a:pt x="1612" y="2654"/>
                  </a:lnTo>
                  <a:lnTo>
                    <a:pt x="1628" y="2755"/>
                  </a:lnTo>
                  <a:lnTo>
                    <a:pt x="1624" y="2898"/>
                  </a:lnTo>
                  <a:lnTo>
                    <a:pt x="1550" y="2898"/>
                  </a:lnTo>
                  <a:lnTo>
                    <a:pt x="1411" y="2896"/>
                  </a:lnTo>
                  <a:lnTo>
                    <a:pt x="1334" y="2894"/>
                  </a:lnTo>
                  <a:lnTo>
                    <a:pt x="1334" y="2755"/>
                  </a:lnTo>
                  <a:lnTo>
                    <a:pt x="1331" y="2738"/>
                  </a:lnTo>
                  <a:lnTo>
                    <a:pt x="1311" y="2705"/>
                  </a:lnTo>
                  <a:lnTo>
                    <a:pt x="1266" y="2687"/>
                  </a:lnTo>
                  <a:lnTo>
                    <a:pt x="1221" y="2701"/>
                  </a:lnTo>
                  <a:lnTo>
                    <a:pt x="1204" y="2733"/>
                  </a:lnTo>
                  <a:lnTo>
                    <a:pt x="1200" y="2776"/>
                  </a:lnTo>
                  <a:lnTo>
                    <a:pt x="1200" y="2792"/>
                  </a:lnTo>
                  <a:lnTo>
                    <a:pt x="1200" y="2839"/>
                  </a:lnTo>
                  <a:lnTo>
                    <a:pt x="1200" y="2908"/>
                  </a:lnTo>
                  <a:lnTo>
                    <a:pt x="1200" y="2997"/>
                  </a:lnTo>
                  <a:lnTo>
                    <a:pt x="1200" y="3096"/>
                  </a:lnTo>
                  <a:lnTo>
                    <a:pt x="1200" y="3202"/>
                  </a:lnTo>
                  <a:lnTo>
                    <a:pt x="1200" y="3308"/>
                  </a:lnTo>
                  <a:lnTo>
                    <a:pt x="1200" y="3409"/>
                  </a:lnTo>
                  <a:lnTo>
                    <a:pt x="1200" y="3496"/>
                  </a:lnTo>
                  <a:lnTo>
                    <a:pt x="1200" y="3568"/>
                  </a:lnTo>
                  <a:lnTo>
                    <a:pt x="1200" y="3613"/>
                  </a:lnTo>
                  <a:lnTo>
                    <a:pt x="1200" y="3630"/>
                  </a:lnTo>
                  <a:lnTo>
                    <a:pt x="1202" y="3649"/>
                  </a:lnTo>
                  <a:lnTo>
                    <a:pt x="1216" y="3688"/>
                  </a:lnTo>
                  <a:lnTo>
                    <a:pt x="1263" y="3717"/>
                  </a:lnTo>
                  <a:lnTo>
                    <a:pt x="1303" y="3714"/>
                  </a:lnTo>
                  <a:lnTo>
                    <a:pt x="1336" y="3688"/>
                  </a:lnTo>
                  <a:lnTo>
                    <a:pt x="1350" y="3642"/>
                  </a:lnTo>
                  <a:lnTo>
                    <a:pt x="1350" y="3576"/>
                  </a:lnTo>
                  <a:lnTo>
                    <a:pt x="1350" y="3456"/>
                  </a:lnTo>
                  <a:lnTo>
                    <a:pt x="1350" y="3390"/>
                  </a:lnTo>
                  <a:lnTo>
                    <a:pt x="1268" y="3390"/>
                  </a:lnTo>
                  <a:lnTo>
                    <a:pt x="1268" y="3127"/>
                  </a:lnTo>
                  <a:lnTo>
                    <a:pt x="1638" y="3127"/>
                  </a:lnTo>
                  <a:lnTo>
                    <a:pt x="1638" y="3482"/>
                  </a:lnTo>
                  <a:lnTo>
                    <a:pt x="1649" y="3482"/>
                  </a:lnTo>
                  <a:lnTo>
                    <a:pt x="1638" y="3482"/>
                  </a:lnTo>
                  <a:close/>
                </a:path>
              </a:pathLst>
            </a:custGeom>
            <a:solidFill>
              <a:srgbClr val="0079B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1038" name="Freeform 15"/>
            <p:cNvSpPr>
              <a:spLocks noEditPoints="1"/>
            </p:cNvSpPr>
            <p:nvPr/>
          </p:nvSpPr>
          <p:spPr bwMode="auto">
            <a:xfrm>
              <a:off x="19993" y="1044"/>
              <a:ext cx="233" cy="233"/>
            </a:xfrm>
            <a:custGeom>
              <a:avLst/>
              <a:gdLst>
                <a:gd name="T0" fmla="*/ 1 w 461"/>
                <a:gd name="T1" fmla="*/ 1 h 460"/>
                <a:gd name="T2" fmla="*/ 1 w 461"/>
                <a:gd name="T3" fmla="*/ 1 h 460"/>
                <a:gd name="T4" fmla="*/ 1 w 461"/>
                <a:gd name="T5" fmla="*/ 1 h 460"/>
                <a:gd name="T6" fmla="*/ 1 w 461"/>
                <a:gd name="T7" fmla="*/ 1 h 460"/>
                <a:gd name="T8" fmla="*/ 1 w 461"/>
                <a:gd name="T9" fmla="*/ 1 h 460"/>
                <a:gd name="T10" fmla="*/ 1 w 461"/>
                <a:gd name="T11" fmla="*/ 1 h 460"/>
                <a:gd name="T12" fmla="*/ 1 w 461"/>
                <a:gd name="T13" fmla="*/ 1 h 460"/>
                <a:gd name="T14" fmla="*/ 1 w 461"/>
                <a:gd name="T15" fmla="*/ 1 h 460"/>
                <a:gd name="T16" fmla="*/ 1 w 461"/>
                <a:gd name="T17" fmla="*/ 1 h 460"/>
                <a:gd name="T18" fmla="*/ 1 w 461"/>
                <a:gd name="T19" fmla="*/ 1 h 460"/>
                <a:gd name="T20" fmla="*/ 0 w 461"/>
                <a:gd name="T21" fmla="*/ 1 h 460"/>
                <a:gd name="T22" fmla="*/ 1 w 461"/>
                <a:gd name="T23" fmla="*/ 1 h 460"/>
                <a:gd name="T24" fmla="*/ 1 w 461"/>
                <a:gd name="T25" fmla="*/ 1 h 460"/>
                <a:gd name="T26" fmla="*/ 1 w 461"/>
                <a:gd name="T27" fmla="*/ 1 h 460"/>
                <a:gd name="T28" fmla="*/ 1 w 461"/>
                <a:gd name="T29" fmla="*/ 1 h 460"/>
                <a:gd name="T30" fmla="*/ 1 w 461"/>
                <a:gd name="T31" fmla="*/ 1 h 460"/>
                <a:gd name="T32" fmla="*/ 1 w 461"/>
                <a:gd name="T33" fmla="*/ 1 h 460"/>
                <a:gd name="T34" fmla="*/ 1 w 461"/>
                <a:gd name="T35" fmla="*/ 1 h 460"/>
                <a:gd name="T36" fmla="*/ 1 w 461"/>
                <a:gd name="T37" fmla="*/ 1 h 460"/>
                <a:gd name="T38" fmla="*/ 1 w 461"/>
                <a:gd name="T39" fmla="*/ 0 h 460"/>
                <a:gd name="T40" fmla="*/ 1 w 461"/>
                <a:gd name="T41" fmla="*/ 1 h 460"/>
                <a:gd name="T42" fmla="*/ 1 w 461"/>
                <a:gd name="T43" fmla="*/ 1 h 460"/>
                <a:gd name="T44" fmla="*/ 0 w 461"/>
                <a:gd name="T45" fmla="*/ 1 h 460"/>
                <a:gd name="T46" fmla="*/ 1 w 461"/>
                <a:gd name="T47" fmla="*/ 1 h 460"/>
                <a:gd name="T48" fmla="*/ 1 w 461"/>
                <a:gd name="T49" fmla="*/ 1 h 460"/>
                <a:gd name="T50" fmla="*/ 1 w 461"/>
                <a:gd name="T51" fmla="*/ 1 h 460"/>
                <a:gd name="T52" fmla="*/ 1 w 461"/>
                <a:gd name="T53" fmla="*/ 1 h 460"/>
                <a:gd name="T54" fmla="*/ 1 w 461"/>
                <a:gd name="T55" fmla="*/ 1 h 460"/>
                <a:gd name="T56" fmla="*/ 1 w 461"/>
                <a:gd name="T57" fmla="*/ 1 h 460"/>
                <a:gd name="T58" fmla="*/ 1 w 461"/>
                <a:gd name="T59" fmla="*/ 1 h 460"/>
                <a:gd name="T60" fmla="*/ 1 w 461"/>
                <a:gd name="T61" fmla="*/ 1 h 460"/>
                <a:gd name="T62" fmla="*/ 1 w 461"/>
                <a:gd name="T63" fmla="*/ 1 h 460"/>
                <a:gd name="T64" fmla="*/ 1 w 461"/>
                <a:gd name="T65" fmla="*/ 1 h 460"/>
                <a:gd name="T66" fmla="*/ 1 w 461"/>
                <a:gd name="T67" fmla="*/ 1 h 460"/>
                <a:gd name="T68" fmla="*/ 1 w 461"/>
                <a:gd name="T69" fmla="*/ 1 h 460"/>
                <a:gd name="T70" fmla="*/ 1 w 461"/>
                <a:gd name="T71" fmla="*/ 1 h 460"/>
                <a:gd name="T72" fmla="*/ 1 w 461"/>
                <a:gd name="T73" fmla="*/ 1 h 460"/>
                <a:gd name="T74" fmla="*/ 1 w 461"/>
                <a:gd name="T75" fmla="*/ 1 h 460"/>
                <a:gd name="T76" fmla="*/ 1 w 461"/>
                <a:gd name="T77" fmla="*/ 1 h 460"/>
                <a:gd name="T78" fmla="*/ 1 w 461"/>
                <a:gd name="T79" fmla="*/ 1 h 460"/>
                <a:gd name="T80" fmla="*/ 1 w 461"/>
                <a:gd name="T81" fmla="*/ 1 h 460"/>
                <a:gd name="T82" fmla="*/ 1 w 461"/>
                <a:gd name="T83" fmla="*/ 1 h 460"/>
                <a:gd name="T84" fmla="*/ 1 w 461"/>
                <a:gd name="T85" fmla="*/ 1 h 460"/>
                <a:gd name="T86" fmla="*/ 1 w 461"/>
                <a:gd name="T87" fmla="*/ 1 h 46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61" h="460">
                  <a:moveTo>
                    <a:pt x="42" y="228"/>
                  </a:moveTo>
                  <a:lnTo>
                    <a:pt x="56" y="153"/>
                  </a:lnTo>
                  <a:lnTo>
                    <a:pt x="96" y="91"/>
                  </a:lnTo>
                  <a:lnTo>
                    <a:pt x="157" y="49"/>
                  </a:lnTo>
                  <a:lnTo>
                    <a:pt x="231" y="35"/>
                  </a:lnTo>
                  <a:lnTo>
                    <a:pt x="306" y="49"/>
                  </a:lnTo>
                  <a:lnTo>
                    <a:pt x="365" y="91"/>
                  </a:lnTo>
                  <a:lnTo>
                    <a:pt x="405" y="153"/>
                  </a:lnTo>
                  <a:lnTo>
                    <a:pt x="419" y="228"/>
                  </a:lnTo>
                  <a:lnTo>
                    <a:pt x="405" y="306"/>
                  </a:lnTo>
                  <a:lnTo>
                    <a:pt x="365" y="369"/>
                  </a:lnTo>
                  <a:lnTo>
                    <a:pt x="306" y="411"/>
                  </a:lnTo>
                  <a:lnTo>
                    <a:pt x="231" y="425"/>
                  </a:lnTo>
                  <a:lnTo>
                    <a:pt x="157" y="411"/>
                  </a:lnTo>
                  <a:lnTo>
                    <a:pt x="96" y="369"/>
                  </a:lnTo>
                  <a:lnTo>
                    <a:pt x="56" y="306"/>
                  </a:lnTo>
                  <a:lnTo>
                    <a:pt x="42" y="228"/>
                  </a:lnTo>
                  <a:close/>
                  <a:moveTo>
                    <a:pt x="0" y="228"/>
                  </a:moveTo>
                  <a:lnTo>
                    <a:pt x="12" y="303"/>
                  </a:lnTo>
                  <a:lnTo>
                    <a:pt x="45" y="367"/>
                  </a:lnTo>
                  <a:lnTo>
                    <a:pt x="96" y="416"/>
                  </a:lnTo>
                  <a:lnTo>
                    <a:pt x="158" y="447"/>
                  </a:lnTo>
                  <a:lnTo>
                    <a:pt x="231" y="460"/>
                  </a:lnTo>
                  <a:lnTo>
                    <a:pt x="303" y="447"/>
                  </a:lnTo>
                  <a:lnTo>
                    <a:pt x="367" y="416"/>
                  </a:lnTo>
                  <a:lnTo>
                    <a:pt x="416" y="367"/>
                  </a:lnTo>
                  <a:lnTo>
                    <a:pt x="449" y="303"/>
                  </a:lnTo>
                  <a:lnTo>
                    <a:pt x="461" y="228"/>
                  </a:lnTo>
                  <a:lnTo>
                    <a:pt x="449" y="155"/>
                  </a:lnTo>
                  <a:lnTo>
                    <a:pt x="416" y="93"/>
                  </a:lnTo>
                  <a:lnTo>
                    <a:pt x="367" y="44"/>
                  </a:lnTo>
                  <a:lnTo>
                    <a:pt x="303" y="12"/>
                  </a:lnTo>
                  <a:lnTo>
                    <a:pt x="231" y="0"/>
                  </a:lnTo>
                  <a:lnTo>
                    <a:pt x="158" y="12"/>
                  </a:lnTo>
                  <a:lnTo>
                    <a:pt x="96" y="44"/>
                  </a:lnTo>
                  <a:lnTo>
                    <a:pt x="45" y="93"/>
                  </a:lnTo>
                  <a:lnTo>
                    <a:pt x="12" y="155"/>
                  </a:lnTo>
                  <a:lnTo>
                    <a:pt x="0" y="228"/>
                  </a:lnTo>
                  <a:close/>
                  <a:moveTo>
                    <a:pt x="141" y="364"/>
                  </a:moveTo>
                  <a:lnTo>
                    <a:pt x="183" y="364"/>
                  </a:lnTo>
                  <a:lnTo>
                    <a:pt x="183" y="247"/>
                  </a:lnTo>
                  <a:lnTo>
                    <a:pt x="228" y="247"/>
                  </a:lnTo>
                  <a:lnTo>
                    <a:pt x="301" y="364"/>
                  </a:lnTo>
                  <a:lnTo>
                    <a:pt x="346" y="364"/>
                  </a:lnTo>
                  <a:lnTo>
                    <a:pt x="325" y="333"/>
                  </a:lnTo>
                  <a:lnTo>
                    <a:pt x="289" y="275"/>
                  </a:lnTo>
                  <a:lnTo>
                    <a:pt x="270" y="244"/>
                  </a:lnTo>
                  <a:lnTo>
                    <a:pt x="304" y="235"/>
                  </a:lnTo>
                  <a:lnTo>
                    <a:pt x="331" y="213"/>
                  </a:lnTo>
                  <a:lnTo>
                    <a:pt x="339" y="173"/>
                  </a:lnTo>
                  <a:lnTo>
                    <a:pt x="329" y="131"/>
                  </a:lnTo>
                  <a:lnTo>
                    <a:pt x="298" y="105"/>
                  </a:lnTo>
                  <a:lnTo>
                    <a:pt x="245" y="96"/>
                  </a:lnTo>
                  <a:lnTo>
                    <a:pt x="219" y="96"/>
                  </a:lnTo>
                  <a:lnTo>
                    <a:pt x="169" y="96"/>
                  </a:lnTo>
                  <a:lnTo>
                    <a:pt x="141" y="96"/>
                  </a:lnTo>
                  <a:lnTo>
                    <a:pt x="141" y="364"/>
                  </a:lnTo>
                  <a:close/>
                  <a:moveTo>
                    <a:pt x="183" y="129"/>
                  </a:moveTo>
                  <a:lnTo>
                    <a:pt x="198" y="129"/>
                  </a:lnTo>
                  <a:lnTo>
                    <a:pt x="224" y="129"/>
                  </a:lnTo>
                  <a:lnTo>
                    <a:pt x="238" y="129"/>
                  </a:lnTo>
                  <a:lnTo>
                    <a:pt x="266" y="133"/>
                  </a:lnTo>
                  <a:lnTo>
                    <a:pt x="289" y="145"/>
                  </a:lnTo>
                  <a:lnTo>
                    <a:pt x="298" y="171"/>
                  </a:lnTo>
                  <a:lnTo>
                    <a:pt x="287" y="202"/>
                  </a:lnTo>
                  <a:lnTo>
                    <a:pt x="261" y="213"/>
                  </a:lnTo>
                  <a:lnTo>
                    <a:pt x="226" y="216"/>
                  </a:lnTo>
                  <a:lnTo>
                    <a:pt x="216" y="216"/>
                  </a:lnTo>
                  <a:lnTo>
                    <a:pt x="195" y="216"/>
                  </a:lnTo>
                  <a:lnTo>
                    <a:pt x="183" y="216"/>
                  </a:lnTo>
                  <a:lnTo>
                    <a:pt x="183" y="129"/>
                  </a:lnTo>
                  <a:close/>
                </a:path>
              </a:pathLst>
            </a:custGeom>
            <a:solidFill>
              <a:srgbClr val="0079B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grpSp>
      <p:sp>
        <p:nvSpPr>
          <p:cNvPr id="1029" name="Line 2"/>
          <p:cNvSpPr>
            <a:spLocks noChangeShapeType="1"/>
          </p:cNvSpPr>
          <p:nvPr/>
        </p:nvSpPr>
        <p:spPr bwMode="auto">
          <a:xfrm>
            <a:off x="8" y="881063"/>
            <a:ext cx="9140825" cy="0"/>
          </a:xfrm>
          <a:prstGeom prst="line">
            <a:avLst/>
          </a:prstGeom>
          <a:noFill/>
          <a:ln w="25400">
            <a:solidFill>
              <a:srgbClr val="FAA534"/>
            </a:solidFill>
            <a:round/>
            <a:headEnd/>
            <a:tailEnd/>
          </a:ln>
          <a:extLst>
            <a:ext uri="{909E8E84-426E-40DD-AFC4-6F175D3DCCD1}">
              <a14:hiddenFill xmlns:a14="http://schemas.microsoft.com/office/drawing/2010/main">
                <a:noFill/>
              </a14:hiddenFill>
            </a:ext>
          </a:extLst>
        </p:spPr>
        <p:txBody>
          <a:bodyPr wrap="none" lIns="91268" tIns="45634" rIns="91268" bIns="45634" anchor="ct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13" name="TextBox 12"/>
          <p:cNvSpPr txBox="1"/>
          <p:nvPr/>
        </p:nvSpPr>
        <p:spPr>
          <a:xfrm>
            <a:off x="8531225" y="6655936"/>
            <a:ext cx="609600" cy="250203"/>
          </a:xfrm>
          <a:prstGeom prst="rect">
            <a:avLst/>
          </a:prstGeom>
          <a:noFill/>
        </p:spPr>
        <p:txBody>
          <a:bodyPr lIns="91268" tIns="45634" rIns="91268" bIns="45634">
            <a:spAutoFit/>
          </a:bodyPr>
          <a:lstStyle>
            <a:lvl1pPr eaLnBrk="0" hangingPunct="0">
              <a:defRPr sz="1600">
                <a:solidFill>
                  <a:srgbClr val="333333"/>
                </a:solidFill>
                <a:latin typeface="Arial" charset="0"/>
                <a:ea typeface="Arial Unicode MS" pitchFamily="34" charset="-128"/>
                <a:cs typeface="Arial Unicode MS" pitchFamily="34" charset="-128"/>
              </a:defRPr>
            </a:lvl1pPr>
            <a:lvl2pPr marL="742950" indent="-285750" eaLnBrk="0" hangingPunct="0">
              <a:defRPr sz="1600">
                <a:solidFill>
                  <a:srgbClr val="333333"/>
                </a:solidFill>
                <a:latin typeface="Arial" charset="0"/>
                <a:ea typeface="Arial Unicode MS" pitchFamily="34" charset="-128"/>
                <a:cs typeface="Arial Unicode MS" pitchFamily="34" charset="-128"/>
              </a:defRPr>
            </a:lvl2pPr>
            <a:lvl3pPr marL="1143000" indent="-228600" eaLnBrk="0" hangingPunct="0">
              <a:defRPr sz="1600">
                <a:solidFill>
                  <a:srgbClr val="333333"/>
                </a:solidFill>
                <a:latin typeface="Arial" charset="0"/>
                <a:ea typeface="Arial Unicode MS" pitchFamily="34" charset="-128"/>
                <a:cs typeface="Arial Unicode MS" pitchFamily="34" charset="-128"/>
              </a:defRPr>
            </a:lvl3pPr>
            <a:lvl4pPr marL="1600200" indent="-228600" eaLnBrk="0" hangingPunct="0">
              <a:defRPr sz="1600">
                <a:solidFill>
                  <a:srgbClr val="333333"/>
                </a:solidFill>
                <a:latin typeface="Arial" charset="0"/>
                <a:ea typeface="Arial Unicode MS" pitchFamily="34" charset="-128"/>
                <a:cs typeface="Arial Unicode MS" pitchFamily="34" charset="-128"/>
              </a:defRPr>
            </a:lvl4pPr>
            <a:lvl5pPr marL="2057400" indent="-228600" eaLnBrk="0" hangingPunct="0">
              <a:defRPr sz="1600">
                <a:solidFill>
                  <a:srgbClr val="333333"/>
                </a:solidFill>
                <a:latin typeface="Arial" charset="0"/>
                <a:ea typeface="Arial Unicode MS" pitchFamily="34" charset="-128"/>
                <a:cs typeface="Arial Unicode MS" pitchFamily="34" charset="-128"/>
              </a:defRPr>
            </a:lvl5pPr>
            <a:lvl6pPr marL="25146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6pPr>
            <a:lvl7pPr marL="29718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7pPr>
            <a:lvl8pPr marL="34290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8pPr>
            <a:lvl9pPr marL="38862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9pPr>
          </a:lstStyle>
          <a:p>
            <a:pPr algn="r" defTabSz="912689" fontAlgn="base">
              <a:spcBef>
                <a:spcPct val="0"/>
              </a:spcBef>
              <a:spcAft>
                <a:spcPct val="0"/>
              </a:spcAft>
              <a:defRPr/>
            </a:pPr>
            <a:fld id="{3DB9886C-FA14-4F8F-98AE-33BE7DDA4D96}" type="slidenum">
              <a:rPr lang="en-US" sz="1000" smtClean="0"/>
              <a:pPr algn="r" defTabSz="912689" fontAlgn="base">
                <a:spcBef>
                  <a:spcPct val="0"/>
                </a:spcBef>
                <a:spcAft>
                  <a:spcPct val="0"/>
                </a:spcAft>
                <a:defRPr/>
              </a:pPr>
              <a:t>‹#›</a:t>
            </a:fld>
            <a:endParaRPr lang="en-US" sz="1000"/>
          </a:p>
        </p:txBody>
      </p:sp>
    </p:spTree>
    <p:extLst>
      <p:ext uri="{BB962C8B-B14F-4D97-AF65-F5344CB8AC3E}">
        <p14:creationId xmlns:p14="http://schemas.microsoft.com/office/powerpoint/2010/main" val="1910741812"/>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Lst>
  <p:hf sldNum="0" hdr="0" ftr="0" dt="0"/>
  <p:txStyles>
    <p:titleStyle>
      <a:lvl1pPr algn="r" rtl="0" eaLnBrk="0" fontAlgn="base" hangingPunct="0">
        <a:spcBef>
          <a:spcPct val="0"/>
        </a:spcBef>
        <a:spcAft>
          <a:spcPct val="0"/>
        </a:spcAft>
        <a:defRPr sz="2400" b="1">
          <a:solidFill>
            <a:srgbClr val="006699"/>
          </a:solidFill>
          <a:latin typeface="+mj-lt"/>
          <a:ea typeface="+mj-ea"/>
          <a:cs typeface="+mj-cs"/>
        </a:defRPr>
      </a:lvl1pPr>
      <a:lvl2pPr algn="r" rtl="0" eaLnBrk="0" fontAlgn="base" hangingPunct="0">
        <a:spcBef>
          <a:spcPct val="0"/>
        </a:spcBef>
        <a:spcAft>
          <a:spcPct val="0"/>
        </a:spcAft>
        <a:defRPr sz="2400" b="1">
          <a:solidFill>
            <a:srgbClr val="006699"/>
          </a:solidFill>
          <a:latin typeface="Arial" charset="0"/>
          <a:ea typeface="ＭＳ Ｐゴシック" pitchFamily="1" charset="-128"/>
        </a:defRPr>
      </a:lvl2pPr>
      <a:lvl3pPr algn="r" rtl="0" eaLnBrk="0" fontAlgn="base" hangingPunct="0">
        <a:spcBef>
          <a:spcPct val="0"/>
        </a:spcBef>
        <a:spcAft>
          <a:spcPct val="0"/>
        </a:spcAft>
        <a:defRPr sz="2400" b="1">
          <a:solidFill>
            <a:srgbClr val="006699"/>
          </a:solidFill>
          <a:latin typeface="Arial" charset="0"/>
          <a:ea typeface="ＭＳ Ｐゴシック" pitchFamily="1" charset="-128"/>
        </a:defRPr>
      </a:lvl3pPr>
      <a:lvl4pPr algn="r" rtl="0" eaLnBrk="0" fontAlgn="base" hangingPunct="0">
        <a:spcBef>
          <a:spcPct val="0"/>
        </a:spcBef>
        <a:spcAft>
          <a:spcPct val="0"/>
        </a:spcAft>
        <a:defRPr sz="2400" b="1">
          <a:solidFill>
            <a:srgbClr val="006699"/>
          </a:solidFill>
          <a:latin typeface="Arial" charset="0"/>
          <a:ea typeface="ＭＳ Ｐゴシック" pitchFamily="1" charset="-128"/>
        </a:defRPr>
      </a:lvl4pPr>
      <a:lvl5pPr algn="r" rtl="0" eaLnBrk="0" fontAlgn="base" hangingPunct="0">
        <a:spcBef>
          <a:spcPct val="0"/>
        </a:spcBef>
        <a:spcAft>
          <a:spcPct val="0"/>
        </a:spcAft>
        <a:defRPr sz="2400" b="1">
          <a:solidFill>
            <a:srgbClr val="006699"/>
          </a:solidFill>
          <a:latin typeface="Arial" charset="0"/>
          <a:ea typeface="ＭＳ Ｐゴシック" pitchFamily="1" charset="-128"/>
        </a:defRPr>
      </a:lvl5pPr>
      <a:lvl6pPr marL="456344" algn="l" rtl="0" eaLnBrk="1" fontAlgn="base" hangingPunct="1">
        <a:spcBef>
          <a:spcPct val="0"/>
        </a:spcBef>
        <a:spcAft>
          <a:spcPct val="0"/>
        </a:spcAft>
        <a:defRPr sz="2400" b="1">
          <a:solidFill>
            <a:srgbClr val="5B7893"/>
          </a:solidFill>
          <a:latin typeface="Arial" charset="0"/>
          <a:ea typeface="ＭＳ Ｐゴシック" pitchFamily="1" charset="-128"/>
        </a:defRPr>
      </a:lvl6pPr>
      <a:lvl7pPr marL="912689" algn="l" rtl="0" eaLnBrk="1" fontAlgn="base" hangingPunct="1">
        <a:spcBef>
          <a:spcPct val="0"/>
        </a:spcBef>
        <a:spcAft>
          <a:spcPct val="0"/>
        </a:spcAft>
        <a:defRPr sz="2400" b="1">
          <a:solidFill>
            <a:srgbClr val="5B7893"/>
          </a:solidFill>
          <a:latin typeface="Arial" charset="0"/>
          <a:ea typeface="ＭＳ Ｐゴシック" pitchFamily="1" charset="-128"/>
        </a:defRPr>
      </a:lvl7pPr>
      <a:lvl8pPr marL="1369030" algn="l" rtl="0" eaLnBrk="1" fontAlgn="base" hangingPunct="1">
        <a:spcBef>
          <a:spcPct val="0"/>
        </a:spcBef>
        <a:spcAft>
          <a:spcPct val="0"/>
        </a:spcAft>
        <a:defRPr sz="2400" b="1">
          <a:solidFill>
            <a:srgbClr val="5B7893"/>
          </a:solidFill>
          <a:latin typeface="Arial" charset="0"/>
          <a:ea typeface="ＭＳ Ｐゴシック" pitchFamily="1" charset="-128"/>
        </a:defRPr>
      </a:lvl8pPr>
      <a:lvl9pPr marL="1825379" algn="l" rtl="0" eaLnBrk="1" fontAlgn="base" hangingPunct="1">
        <a:spcBef>
          <a:spcPct val="0"/>
        </a:spcBef>
        <a:spcAft>
          <a:spcPct val="0"/>
        </a:spcAft>
        <a:defRPr sz="2400" b="1">
          <a:solidFill>
            <a:srgbClr val="5B7893"/>
          </a:solidFill>
          <a:latin typeface="Arial" charset="0"/>
          <a:ea typeface="ＭＳ Ｐゴシック" pitchFamily="1" charset="-128"/>
        </a:defRPr>
      </a:lvl9pPr>
    </p:titleStyle>
    <p:bodyStyle>
      <a:lvl1pPr marL="342259" indent="-342259" algn="l" rtl="0" eaLnBrk="0" fontAlgn="base" hangingPunct="0">
        <a:spcBef>
          <a:spcPct val="25000"/>
        </a:spcBef>
        <a:spcAft>
          <a:spcPct val="20000"/>
        </a:spcAft>
        <a:defRPr b="1">
          <a:solidFill>
            <a:srgbClr val="333333"/>
          </a:solidFill>
          <a:latin typeface="+mn-lt"/>
          <a:ea typeface="+mn-ea"/>
          <a:cs typeface="+mn-cs"/>
        </a:defRPr>
      </a:lvl1pPr>
      <a:lvl2pPr marL="285215" indent="-171129" algn="l" rtl="0" eaLnBrk="0" fontAlgn="base" hangingPunct="0">
        <a:spcBef>
          <a:spcPct val="25000"/>
        </a:spcBef>
        <a:spcAft>
          <a:spcPct val="20000"/>
        </a:spcAft>
        <a:buClr>
          <a:srgbClr val="006699"/>
        </a:buClr>
        <a:buSzPct val="100000"/>
        <a:buFont typeface="Arial" charset="0"/>
        <a:buChar char="•"/>
        <a:defRPr sz="1600">
          <a:solidFill>
            <a:srgbClr val="333333"/>
          </a:solidFill>
          <a:latin typeface="+mn-lt"/>
          <a:ea typeface="+mn-ea"/>
        </a:defRPr>
      </a:lvl2pPr>
      <a:lvl3pPr marL="573599" indent="-174295" algn="l" rtl="0" eaLnBrk="0" fontAlgn="base" hangingPunct="0">
        <a:spcBef>
          <a:spcPct val="25000"/>
        </a:spcBef>
        <a:spcAft>
          <a:spcPct val="20000"/>
        </a:spcAft>
        <a:buClr>
          <a:srgbClr val="006699"/>
        </a:buClr>
        <a:buFont typeface="Symbol" pitchFamily="18" charset="2"/>
        <a:buChar char=""/>
        <a:defRPr sz="1400">
          <a:solidFill>
            <a:srgbClr val="333333"/>
          </a:solidFill>
          <a:latin typeface="+mn-lt"/>
          <a:ea typeface="+mn-ea"/>
        </a:defRPr>
      </a:lvl3pPr>
      <a:lvl4pPr marL="854066" indent="-166376" algn="l" rtl="0" eaLnBrk="0" fontAlgn="base" hangingPunct="0">
        <a:spcBef>
          <a:spcPct val="25000"/>
        </a:spcBef>
        <a:spcAft>
          <a:spcPct val="20000"/>
        </a:spcAft>
        <a:buClr>
          <a:srgbClr val="006699"/>
        </a:buClr>
        <a:buSzPct val="100000"/>
        <a:buFont typeface="Arial" charset="0"/>
        <a:buChar char="•"/>
        <a:defRPr sz="1200">
          <a:solidFill>
            <a:srgbClr val="333333"/>
          </a:solidFill>
          <a:latin typeface="+mn-lt"/>
          <a:ea typeface="+mn-ea"/>
        </a:defRPr>
      </a:lvl4pPr>
      <a:lvl5pPr marL="1140861" indent="-172712" algn="l" rtl="0" eaLnBrk="0" fontAlgn="base" hangingPunct="0">
        <a:spcBef>
          <a:spcPct val="25000"/>
        </a:spcBef>
        <a:spcAft>
          <a:spcPct val="20000"/>
        </a:spcAft>
        <a:buClr>
          <a:srgbClr val="006699"/>
        </a:buClr>
        <a:buFont typeface="Symbol" pitchFamily="18" charset="2"/>
        <a:buChar char=""/>
        <a:defRPr sz="1000">
          <a:solidFill>
            <a:srgbClr val="333333"/>
          </a:solidFill>
          <a:latin typeface="+mn-lt"/>
          <a:ea typeface="+mn-ea"/>
        </a:defRPr>
      </a:lvl5pPr>
      <a:lvl6pPr marL="1597210" indent="-172712" algn="l" rtl="0" eaLnBrk="1" fontAlgn="base" hangingPunct="1">
        <a:spcBef>
          <a:spcPct val="25000"/>
        </a:spcBef>
        <a:spcAft>
          <a:spcPct val="20000"/>
        </a:spcAft>
        <a:buClr>
          <a:srgbClr val="999999"/>
        </a:buClr>
        <a:buFont typeface="Symbol" pitchFamily="18" charset="2"/>
        <a:buChar char=""/>
        <a:defRPr sz="1000">
          <a:solidFill>
            <a:srgbClr val="333333"/>
          </a:solidFill>
          <a:latin typeface="+mn-lt"/>
          <a:ea typeface="+mn-ea"/>
        </a:defRPr>
      </a:lvl6pPr>
      <a:lvl7pPr marL="2053552" indent="-172712" algn="l" rtl="0" eaLnBrk="1" fontAlgn="base" hangingPunct="1">
        <a:spcBef>
          <a:spcPct val="25000"/>
        </a:spcBef>
        <a:spcAft>
          <a:spcPct val="20000"/>
        </a:spcAft>
        <a:buClr>
          <a:srgbClr val="999999"/>
        </a:buClr>
        <a:buFont typeface="Symbol" pitchFamily="18" charset="2"/>
        <a:buChar char=""/>
        <a:defRPr sz="1000">
          <a:solidFill>
            <a:srgbClr val="333333"/>
          </a:solidFill>
          <a:latin typeface="+mn-lt"/>
          <a:ea typeface="+mn-ea"/>
        </a:defRPr>
      </a:lvl7pPr>
      <a:lvl8pPr marL="2509899" indent="-172712" algn="l" rtl="0" eaLnBrk="1" fontAlgn="base" hangingPunct="1">
        <a:spcBef>
          <a:spcPct val="25000"/>
        </a:spcBef>
        <a:spcAft>
          <a:spcPct val="20000"/>
        </a:spcAft>
        <a:buClr>
          <a:srgbClr val="999999"/>
        </a:buClr>
        <a:buFont typeface="Symbol" pitchFamily="18" charset="2"/>
        <a:buChar char=""/>
        <a:defRPr sz="1000">
          <a:solidFill>
            <a:srgbClr val="333333"/>
          </a:solidFill>
          <a:latin typeface="+mn-lt"/>
          <a:ea typeface="+mn-ea"/>
        </a:defRPr>
      </a:lvl8pPr>
      <a:lvl9pPr marL="2966246" indent="-172712" algn="l" rtl="0" eaLnBrk="1" fontAlgn="base" hangingPunct="1">
        <a:spcBef>
          <a:spcPct val="25000"/>
        </a:spcBef>
        <a:spcAft>
          <a:spcPct val="20000"/>
        </a:spcAft>
        <a:buClr>
          <a:srgbClr val="999999"/>
        </a:buClr>
        <a:buFont typeface="Symbol" pitchFamily="18" charset="2"/>
        <a:buChar char=""/>
        <a:defRPr sz="1000">
          <a:solidFill>
            <a:srgbClr val="333333"/>
          </a:solidFill>
          <a:latin typeface="+mn-lt"/>
          <a:ea typeface="+mn-ea"/>
        </a:defRPr>
      </a:lvl9pPr>
    </p:bodyStyle>
    <p:otherStyle>
      <a:defPPr>
        <a:defRPr lang="en-US"/>
      </a:defPPr>
      <a:lvl1pPr marL="0" algn="l" defTabSz="912689" rtl="0" eaLnBrk="1" latinLnBrk="0" hangingPunct="1">
        <a:defRPr sz="1800" kern="1200">
          <a:solidFill>
            <a:schemeClr val="tx1"/>
          </a:solidFill>
          <a:latin typeface="+mn-lt"/>
          <a:ea typeface="+mn-ea"/>
          <a:cs typeface="+mn-cs"/>
        </a:defRPr>
      </a:lvl1pPr>
      <a:lvl2pPr marL="456344" algn="l" defTabSz="912689" rtl="0" eaLnBrk="1" latinLnBrk="0" hangingPunct="1">
        <a:defRPr sz="1800" kern="1200">
          <a:solidFill>
            <a:schemeClr val="tx1"/>
          </a:solidFill>
          <a:latin typeface="+mn-lt"/>
          <a:ea typeface="+mn-ea"/>
          <a:cs typeface="+mn-cs"/>
        </a:defRPr>
      </a:lvl2pPr>
      <a:lvl3pPr marL="912689" algn="l" defTabSz="912689" rtl="0" eaLnBrk="1" latinLnBrk="0" hangingPunct="1">
        <a:defRPr sz="1800" kern="1200">
          <a:solidFill>
            <a:schemeClr val="tx1"/>
          </a:solidFill>
          <a:latin typeface="+mn-lt"/>
          <a:ea typeface="+mn-ea"/>
          <a:cs typeface="+mn-cs"/>
        </a:defRPr>
      </a:lvl3pPr>
      <a:lvl4pPr marL="1369030" algn="l" defTabSz="912689" rtl="0" eaLnBrk="1" latinLnBrk="0" hangingPunct="1">
        <a:defRPr sz="1800" kern="1200">
          <a:solidFill>
            <a:schemeClr val="tx1"/>
          </a:solidFill>
          <a:latin typeface="+mn-lt"/>
          <a:ea typeface="+mn-ea"/>
          <a:cs typeface="+mn-cs"/>
        </a:defRPr>
      </a:lvl4pPr>
      <a:lvl5pPr marL="1825379" algn="l" defTabSz="912689" rtl="0" eaLnBrk="1" latinLnBrk="0" hangingPunct="1">
        <a:defRPr sz="1800" kern="1200">
          <a:solidFill>
            <a:schemeClr val="tx1"/>
          </a:solidFill>
          <a:latin typeface="+mn-lt"/>
          <a:ea typeface="+mn-ea"/>
          <a:cs typeface="+mn-cs"/>
        </a:defRPr>
      </a:lvl5pPr>
      <a:lvl6pPr marL="2281726" algn="l" defTabSz="912689" rtl="0" eaLnBrk="1" latinLnBrk="0" hangingPunct="1">
        <a:defRPr sz="1800" kern="1200">
          <a:solidFill>
            <a:schemeClr val="tx1"/>
          </a:solidFill>
          <a:latin typeface="+mn-lt"/>
          <a:ea typeface="+mn-ea"/>
          <a:cs typeface="+mn-cs"/>
        </a:defRPr>
      </a:lvl6pPr>
      <a:lvl7pPr marL="2738067" algn="l" defTabSz="912689" rtl="0" eaLnBrk="1" latinLnBrk="0" hangingPunct="1">
        <a:defRPr sz="1800" kern="1200">
          <a:solidFill>
            <a:schemeClr val="tx1"/>
          </a:solidFill>
          <a:latin typeface="+mn-lt"/>
          <a:ea typeface="+mn-ea"/>
          <a:cs typeface="+mn-cs"/>
        </a:defRPr>
      </a:lvl7pPr>
      <a:lvl8pPr marL="3194416" algn="l" defTabSz="912689" rtl="0" eaLnBrk="1" latinLnBrk="0" hangingPunct="1">
        <a:defRPr sz="1800" kern="1200">
          <a:solidFill>
            <a:schemeClr val="tx1"/>
          </a:solidFill>
          <a:latin typeface="+mn-lt"/>
          <a:ea typeface="+mn-ea"/>
          <a:cs typeface="+mn-cs"/>
        </a:defRPr>
      </a:lvl8pPr>
      <a:lvl9pPr marL="3650762" algn="l" defTabSz="912689"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41472" y="-4763"/>
            <a:ext cx="7450137" cy="79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45625" numCol="1" anchor="b"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250958"/>
            <a:ext cx="8229600" cy="467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28" name="Group 8"/>
          <p:cNvGrpSpPr>
            <a:grpSpLocks/>
          </p:cNvGrpSpPr>
          <p:nvPr/>
        </p:nvGrpSpPr>
        <p:grpSpPr bwMode="auto">
          <a:xfrm>
            <a:off x="101601" y="104775"/>
            <a:ext cx="668338" cy="685800"/>
            <a:chOff x="18142" y="955"/>
            <a:chExt cx="2084" cy="2140"/>
          </a:xfrm>
        </p:grpSpPr>
        <p:sp>
          <p:nvSpPr>
            <p:cNvPr id="1032" name="Rectangle 9"/>
            <p:cNvSpPr>
              <a:spLocks noChangeArrowheads="1"/>
            </p:cNvSpPr>
            <p:nvPr/>
          </p:nvSpPr>
          <p:spPr bwMode="auto">
            <a:xfrm>
              <a:off x="18142" y="955"/>
              <a:ext cx="1871" cy="21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2689" eaLnBrk="0" fontAlgn="base" hangingPunct="0">
                <a:spcBef>
                  <a:spcPct val="0"/>
                </a:spcBef>
                <a:spcAft>
                  <a:spcPct val="0"/>
                </a:spcAft>
              </a:pPr>
              <a:endParaRPr lang="en-US" sz="1600">
                <a:solidFill>
                  <a:srgbClr val="333333"/>
                </a:solidFill>
                <a:ea typeface="Arial Unicode MS" pitchFamily="34" charset="-128"/>
                <a:cs typeface="Arial Unicode MS" pitchFamily="34" charset="-128"/>
              </a:endParaRPr>
            </a:p>
          </p:txBody>
        </p:sp>
        <p:sp>
          <p:nvSpPr>
            <p:cNvPr id="1033" name="Freeform 10"/>
            <p:cNvSpPr>
              <a:spLocks/>
            </p:cNvSpPr>
            <p:nvPr/>
          </p:nvSpPr>
          <p:spPr bwMode="auto">
            <a:xfrm>
              <a:off x="19102" y="2392"/>
              <a:ext cx="396" cy="619"/>
            </a:xfrm>
            <a:custGeom>
              <a:avLst/>
              <a:gdLst>
                <a:gd name="T0" fmla="*/ 1 w 790"/>
                <a:gd name="T1" fmla="*/ 1 h 1238"/>
                <a:gd name="T2" fmla="*/ 0 w 790"/>
                <a:gd name="T3" fmla="*/ 1 h 1238"/>
                <a:gd name="T4" fmla="*/ 1 w 790"/>
                <a:gd name="T5" fmla="*/ 1 h 1238"/>
                <a:gd name="T6" fmla="*/ 1 w 790"/>
                <a:gd name="T7" fmla="*/ 1 h 1238"/>
                <a:gd name="T8" fmla="*/ 1 w 790"/>
                <a:gd name="T9" fmla="*/ 1 h 1238"/>
                <a:gd name="T10" fmla="*/ 1 w 790"/>
                <a:gd name="T11" fmla="*/ 1 h 1238"/>
                <a:gd name="T12" fmla="*/ 1 w 790"/>
                <a:gd name="T13" fmla="*/ 1 h 1238"/>
                <a:gd name="T14" fmla="*/ 1 w 790"/>
                <a:gd name="T15" fmla="*/ 1 h 1238"/>
                <a:gd name="T16" fmla="*/ 1 w 790"/>
                <a:gd name="T17" fmla="*/ 1 h 1238"/>
                <a:gd name="T18" fmla="*/ 1 w 790"/>
                <a:gd name="T19" fmla="*/ 1 h 1238"/>
                <a:gd name="T20" fmla="*/ 1 w 790"/>
                <a:gd name="T21" fmla="*/ 1 h 1238"/>
                <a:gd name="T22" fmla="*/ 1 w 790"/>
                <a:gd name="T23" fmla="*/ 1 h 1238"/>
                <a:gd name="T24" fmla="*/ 1 w 790"/>
                <a:gd name="T25" fmla="*/ 1 h 1238"/>
                <a:gd name="T26" fmla="*/ 1 w 790"/>
                <a:gd name="T27" fmla="*/ 1 h 1238"/>
                <a:gd name="T28" fmla="*/ 1 w 790"/>
                <a:gd name="T29" fmla="*/ 0 h 1238"/>
                <a:gd name="T30" fmla="*/ 1 w 790"/>
                <a:gd name="T31" fmla="*/ 1 h 1238"/>
                <a:gd name="T32" fmla="*/ 1 w 790"/>
                <a:gd name="T33" fmla="*/ 1 h 1238"/>
                <a:gd name="T34" fmla="*/ 1 w 790"/>
                <a:gd name="T35" fmla="*/ 1 h 1238"/>
                <a:gd name="T36" fmla="*/ 1 w 790"/>
                <a:gd name="T37" fmla="*/ 1 h 1238"/>
                <a:gd name="T38" fmla="*/ 1 w 790"/>
                <a:gd name="T39" fmla="*/ 1 h 1238"/>
                <a:gd name="T40" fmla="*/ 1 w 790"/>
                <a:gd name="T41" fmla="*/ 1 h 1238"/>
                <a:gd name="T42" fmla="*/ 1 w 790"/>
                <a:gd name="T43" fmla="*/ 1 h 1238"/>
                <a:gd name="T44" fmla="*/ 1 w 790"/>
                <a:gd name="T45" fmla="*/ 1 h 1238"/>
                <a:gd name="T46" fmla="*/ 1 w 790"/>
                <a:gd name="T47" fmla="*/ 1 h 1238"/>
                <a:gd name="T48" fmla="*/ 1 w 790"/>
                <a:gd name="T49" fmla="*/ 1 h 1238"/>
                <a:gd name="T50" fmla="*/ 1 w 790"/>
                <a:gd name="T51" fmla="*/ 1 h 1238"/>
                <a:gd name="T52" fmla="*/ 1 w 790"/>
                <a:gd name="T53" fmla="*/ 1 h 1238"/>
                <a:gd name="T54" fmla="*/ 1 w 790"/>
                <a:gd name="T55" fmla="*/ 1 h 1238"/>
                <a:gd name="T56" fmla="*/ 1 w 790"/>
                <a:gd name="T57" fmla="*/ 1 h 1238"/>
                <a:gd name="T58" fmla="*/ 1 w 790"/>
                <a:gd name="T59" fmla="*/ 1 h 1238"/>
                <a:gd name="T60" fmla="*/ 1 w 790"/>
                <a:gd name="T61" fmla="*/ 1 h 1238"/>
                <a:gd name="T62" fmla="*/ 1 w 790"/>
                <a:gd name="T63" fmla="*/ 1 h 1238"/>
                <a:gd name="T64" fmla="*/ 1 w 790"/>
                <a:gd name="T65" fmla="*/ 1 h 1238"/>
                <a:gd name="T66" fmla="*/ 1 w 790"/>
                <a:gd name="T67" fmla="*/ 1 h 1238"/>
                <a:gd name="T68" fmla="*/ 1 w 790"/>
                <a:gd name="T69" fmla="*/ 1 h 1238"/>
                <a:gd name="T70" fmla="*/ 1 w 790"/>
                <a:gd name="T71" fmla="*/ 1 h 1238"/>
                <a:gd name="T72" fmla="*/ 1 w 790"/>
                <a:gd name="T73" fmla="*/ 1 h 1238"/>
                <a:gd name="T74" fmla="*/ 1 w 790"/>
                <a:gd name="T75" fmla="*/ 1 h 1238"/>
                <a:gd name="T76" fmla="*/ 1 w 790"/>
                <a:gd name="T77" fmla="*/ 1 h 1238"/>
                <a:gd name="T78" fmla="*/ 1 w 790"/>
                <a:gd name="T79" fmla="*/ 1 h 1238"/>
                <a:gd name="T80" fmla="*/ 1 w 790"/>
                <a:gd name="T81" fmla="*/ 1 h 1238"/>
                <a:gd name="T82" fmla="*/ 1 w 790"/>
                <a:gd name="T83" fmla="*/ 1 h 1238"/>
                <a:gd name="T84" fmla="*/ 1 w 790"/>
                <a:gd name="T85" fmla="*/ 1 h 1238"/>
                <a:gd name="T86" fmla="*/ 1 w 790"/>
                <a:gd name="T87" fmla="*/ 1 h 123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790" h="1238">
                  <a:moveTo>
                    <a:pt x="78" y="1113"/>
                  </a:moveTo>
                  <a:lnTo>
                    <a:pt x="31" y="1021"/>
                  </a:lnTo>
                  <a:lnTo>
                    <a:pt x="7" y="937"/>
                  </a:lnTo>
                  <a:lnTo>
                    <a:pt x="0" y="861"/>
                  </a:lnTo>
                  <a:lnTo>
                    <a:pt x="5" y="794"/>
                  </a:lnTo>
                  <a:lnTo>
                    <a:pt x="23" y="737"/>
                  </a:lnTo>
                  <a:lnTo>
                    <a:pt x="44" y="690"/>
                  </a:lnTo>
                  <a:lnTo>
                    <a:pt x="68" y="652"/>
                  </a:lnTo>
                  <a:lnTo>
                    <a:pt x="91" y="624"/>
                  </a:lnTo>
                  <a:lnTo>
                    <a:pt x="106" y="607"/>
                  </a:lnTo>
                  <a:lnTo>
                    <a:pt x="113" y="601"/>
                  </a:lnTo>
                  <a:lnTo>
                    <a:pt x="134" y="581"/>
                  </a:lnTo>
                  <a:lnTo>
                    <a:pt x="174" y="540"/>
                  </a:lnTo>
                  <a:lnTo>
                    <a:pt x="195" y="520"/>
                  </a:lnTo>
                  <a:lnTo>
                    <a:pt x="143" y="426"/>
                  </a:lnTo>
                  <a:lnTo>
                    <a:pt x="115" y="342"/>
                  </a:lnTo>
                  <a:lnTo>
                    <a:pt x="106" y="271"/>
                  </a:lnTo>
                  <a:lnTo>
                    <a:pt x="111" y="208"/>
                  </a:lnTo>
                  <a:lnTo>
                    <a:pt x="129" y="153"/>
                  </a:lnTo>
                  <a:lnTo>
                    <a:pt x="195" y="64"/>
                  </a:lnTo>
                  <a:lnTo>
                    <a:pt x="275" y="19"/>
                  </a:lnTo>
                  <a:lnTo>
                    <a:pt x="311" y="7"/>
                  </a:lnTo>
                  <a:lnTo>
                    <a:pt x="346" y="1"/>
                  </a:lnTo>
                  <a:lnTo>
                    <a:pt x="428" y="0"/>
                  </a:lnTo>
                  <a:lnTo>
                    <a:pt x="529" y="17"/>
                  </a:lnTo>
                  <a:lnTo>
                    <a:pt x="623" y="73"/>
                  </a:lnTo>
                  <a:lnTo>
                    <a:pt x="640" y="88"/>
                  </a:lnTo>
                  <a:lnTo>
                    <a:pt x="673" y="149"/>
                  </a:lnTo>
                  <a:lnTo>
                    <a:pt x="694" y="276"/>
                  </a:lnTo>
                  <a:lnTo>
                    <a:pt x="694" y="297"/>
                  </a:lnTo>
                  <a:lnTo>
                    <a:pt x="694" y="332"/>
                  </a:lnTo>
                  <a:lnTo>
                    <a:pt x="694" y="353"/>
                  </a:lnTo>
                  <a:lnTo>
                    <a:pt x="463" y="353"/>
                  </a:lnTo>
                  <a:lnTo>
                    <a:pt x="463" y="328"/>
                  </a:lnTo>
                  <a:lnTo>
                    <a:pt x="463" y="283"/>
                  </a:lnTo>
                  <a:lnTo>
                    <a:pt x="463" y="260"/>
                  </a:lnTo>
                  <a:lnTo>
                    <a:pt x="444" y="217"/>
                  </a:lnTo>
                  <a:lnTo>
                    <a:pt x="414" y="201"/>
                  </a:lnTo>
                  <a:lnTo>
                    <a:pt x="398" y="198"/>
                  </a:lnTo>
                  <a:lnTo>
                    <a:pt x="355" y="205"/>
                  </a:lnTo>
                  <a:lnTo>
                    <a:pt x="331" y="234"/>
                  </a:lnTo>
                  <a:lnTo>
                    <a:pt x="324" y="274"/>
                  </a:lnTo>
                  <a:lnTo>
                    <a:pt x="322" y="283"/>
                  </a:lnTo>
                  <a:lnTo>
                    <a:pt x="327" y="314"/>
                  </a:lnTo>
                  <a:lnTo>
                    <a:pt x="358" y="374"/>
                  </a:lnTo>
                  <a:lnTo>
                    <a:pt x="400" y="438"/>
                  </a:lnTo>
                  <a:lnTo>
                    <a:pt x="458" y="521"/>
                  </a:lnTo>
                  <a:lnTo>
                    <a:pt x="518" y="607"/>
                  </a:lnTo>
                  <a:lnTo>
                    <a:pt x="565" y="671"/>
                  </a:lnTo>
                  <a:lnTo>
                    <a:pt x="584" y="697"/>
                  </a:lnTo>
                  <a:lnTo>
                    <a:pt x="584" y="534"/>
                  </a:lnTo>
                  <a:lnTo>
                    <a:pt x="786" y="534"/>
                  </a:lnTo>
                  <a:lnTo>
                    <a:pt x="786" y="554"/>
                  </a:lnTo>
                  <a:lnTo>
                    <a:pt x="786" y="608"/>
                  </a:lnTo>
                  <a:lnTo>
                    <a:pt x="786" y="690"/>
                  </a:lnTo>
                  <a:lnTo>
                    <a:pt x="786" y="786"/>
                  </a:lnTo>
                  <a:lnTo>
                    <a:pt x="786" y="890"/>
                  </a:lnTo>
                  <a:lnTo>
                    <a:pt x="786" y="991"/>
                  </a:lnTo>
                  <a:lnTo>
                    <a:pt x="786" y="1080"/>
                  </a:lnTo>
                  <a:lnTo>
                    <a:pt x="788" y="1148"/>
                  </a:lnTo>
                  <a:lnTo>
                    <a:pt x="788" y="1184"/>
                  </a:lnTo>
                  <a:lnTo>
                    <a:pt x="790" y="1201"/>
                  </a:lnTo>
                  <a:lnTo>
                    <a:pt x="776" y="1229"/>
                  </a:lnTo>
                  <a:lnTo>
                    <a:pt x="722" y="1238"/>
                  </a:lnTo>
                  <a:lnTo>
                    <a:pt x="666" y="1238"/>
                  </a:lnTo>
                  <a:lnTo>
                    <a:pt x="544" y="1238"/>
                  </a:lnTo>
                  <a:lnTo>
                    <a:pt x="423" y="1238"/>
                  </a:lnTo>
                  <a:lnTo>
                    <a:pt x="369" y="1238"/>
                  </a:lnTo>
                  <a:lnTo>
                    <a:pt x="78" y="1113"/>
                  </a:lnTo>
                  <a:close/>
                </a:path>
              </a:pathLst>
            </a:custGeom>
            <a:solidFill>
              <a:srgbClr val="FFA9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ndParaRPr>
            </a:p>
          </p:txBody>
        </p:sp>
        <p:sp>
          <p:nvSpPr>
            <p:cNvPr id="1034" name="Freeform 11"/>
            <p:cNvSpPr>
              <a:spLocks/>
            </p:cNvSpPr>
            <p:nvPr/>
          </p:nvSpPr>
          <p:spPr bwMode="auto">
            <a:xfrm>
              <a:off x="19221" y="2738"/>
              <a:ext cx="168" cy="173"/>
            </a:xfrm>
            <a:custGeom>
              <a:avLst/>
              <a:gdLst>
                <a:gd name="T0" fmla="*/ 1 w 336"/>
                <a:gd name="T1" fmla="*/ 1 h 343"/>
                <a:gd name="T2" fmla="*/ 1 w 336"/>
                <a:gd name="T3" fmla="*/ 1 h 343"/>
                <a:gd name="T4" fmla="*/ 1 w 336"/>
                <a:gd name="T5" fmla="*/ 1 h 343"/>
                <a:gd name="T6" fmla="*/ 1 w 336"/>
                <a:gd name="T7" fmla="*/ 1 h 343"/>
                <a:gd name="T8" fmla="*/ 1 w 336"/>
                <a:gd name="T9" fmla="*/ 1 h 343"/>
                <a:gd name="T10" fmla="*/ 1 w 336"/>
                <a:gd name="T11" fmla="*/ 1 h 343"/>
                <a:gd name="T12" fmla="*/ 1 w 336"/>
                <a:gd name="T13" fmla="*/ 1 h 343"/>
                <a:gd name="T14" fmla="*/ 1 w 336"/>
                <a:gd name="T15" fmla="*/ 0 h 343"/>
                <a:gd name="T16" fmla="*/ 1 w 336"/>
                <a:gd name="T17" fmla="*/ 0 h 343"/>
                <a:gd name="T18" fmla="*/ 1 w 336"/>
                <a:gd name="T19" fmla="*/ 1 h 343"/>
                <a:gd name="T20" fmla="*/ 1 w 336"/>
                <a:gd name="T21" fmla="*/ 1 h 343"/>
                <a:gd name="T22" fmla="*/ 0 w 336"/>
                <a:gd name="T23" fmla="*/ 1 h 343"/>
                <a:gd name="T24" fmla="*/ 1 w 336"/>
                <a:gd name="T25" fmla="*/ 1 h 343"/>
                <a:gd name="T26" fmla="*/ 1 w 336"/>
                <a:gd name="T27" fmla="*/ 1 h 343"/>
                <a:gd name="T28" fmla="*/ 1 w 336"/>
                <a:gd name="T29" fmla="*/ 1 h 343"/>
                <a:gd name="T30" fmla="*/ 1 w 336"/>
                <a:gd name="T31" fmla="*/ 1 h 343"/>
                <a:gd name="T32" fmla="*/ 1 w 336"/>
                <a:gd name="T33" fmla="*/ 1 h 343"/>
                <a:gd name="T34" fmla="*/ 1 w 336"/>
                <a:gd name="T35" fmla="*/ 1 h 343"/>
                <a:gd name="T36" fmla="*/ 1 w 336"/>
                <a:gd name="T37" fmla="*/ 1 h 343"/>
                <a:gd name="T38" fmla="*/ 1 w 336"/>
                <a:gd name="T39" fmla="*/ 1 h 343"/>
                <a:gd name="T40" fmla="*/ 1 w 336"/>
                <a:gd name="T41" fmla="*/ 1 h 343"/>
                <a:gd name="T42" fmla="*/ 1 w 336"/>
                <a:gd name="T43" fmla="*/ 1 h 34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36" h="343">
                  <a:moveTo>
                    <a:pt x="333" y="343"/>
                  </a:moveTo>
                  <a:lnTo>
                    <a:pt x="336" y="325"/>
                  </a:lnTo>
                  <a:lnTo>
                    <a:pt x="308" y="292"/>
                  </a:lnTo>
                  <a:lnTo>
                    <a:pt x="239" y="211"/>
                  </a:lnTo>
                  <a:lnTo>
                    <a:pt x="157" y="115"/>
                  </a:lnTo>
                  <a:lnTo>
                    <a:pt x="89" y="35"/>
                  </a:lnTo>
                  <a:lnTo>
                    <a:pt x="60" y="0"/>
                  </a:lnTo>
                  <a:lnTo>
                    <a:pt x="30" y="37"/>
                  </a:lnTo>
                  <a:lnTo>
                    <a:pt x="4" y="104"/>
                  </a:lnTo>
                  <a:lnTo>
                    <a:pt x="0" y="191"/>
                  </a:lnTo>
                  <a:lnTo>
                    <a:pt x="39" y="285"/>
                  </a:lnTo>
                  <a:lnTo>
                    <a:pt x="60" y="303"/>
                  </a:lnTo>
                  <a:lnTo>
                    <a:pt x="119" y="332"/>
                  </a:lnTo>
                  <a:lnTo>
                    <a:pt x="211" y="343"/>
                  </a:lnTo>
                  <a:lnTo>
                    <a:pt x="242" y="343"/>
                  </a:lnTo>
                  <a:lnTo>
                    <a:pt x="301" y="343"/>
                  </a:lnTo>
                  <a:lnTo>
                    <a:pt x="333" y="3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ndParaRPr>
            </a:p>
          </p:txBody>
        </p:sp>
        <p:sp>
          <p:nvSpPr>
            <p:cNvPr id="1035" name="Freeform 12"/>
            <p:cNvSpPr>
              <a:spLocks/>
            </p:cNvSpPr>
            <p:nvPr/>
          </p:nvSpPr>
          <p:spPr bwMode="auto">
            <a:xfrm>
              <a:off x="19538" y="1039"/>
              <a:ext cx="391" cy="1977"/>
            </a:xfrm>
            <a:custGeom>
              <a:avLst/>
              <a:gdLst>
                <a:gd name="T0" fmla="*/ 0 w 785"/>
                <a:gd name="T1" fmla="*/ 0 h 3959"/>
                <a:gd name="T2" fmla="*/ 0 w 785"/>
                <a:gd name="T3" fmla="*/ 0 h 3959"/>
                <a:gd name="T4" fmla="*/ 0 w 785"/>
                <a:gd name="T5" fmla="*/ 0 h 3959"/>
                <a:gd name="T6" fmla="*/ 0 w 785"/>
                <a:gd name="T7" fmla="*/ 0 h 3959"/>
                <a:gd name="T8" fmla="*/ 0 w 785"/>
                <a:gd name="T9" fmla="*/ 0 h 3959"/>
                <a:gd name="T10" fmla="*/ 0 w 785"/>
                <a:gd name="T11" fmla="*/ 0 h 3959"/>
                <a:gd name="T12" fmla="*/ 0 w 785"/>
                <a:gd name="T13" fmla="*/ 0 h 3959"/>
                <a:gd name="T14" fmla="*/ 0 w 785"/>
                <a:gd name="T15" fmla="*/ 0 h 3959"/>
                <a:gd name="T16" fmla="*/ 0 w 785"/>
                <a:gd name="T17" fmla="*/ 0 h 3959"/>
                <a:gd name="T18" fmla="*/ 0 w 785"/>
                <a:gd name="T19" fmla="*/ 0 h 3959"/>
                <a:gd name="T20" fmla="*/ 0 w 785"/>
                <a:gd name="T21" fmla="*/ 0 h 3959"/>
                <a:gd name="T22" fmla="*/ 0 w 785"/>
                <a:gd name="T23" fmla="*/ 0 h 3959"/>
                <a:gd name="T24" fmla="*/ 0 w 785"/>
                <a:gd name="T25" fmla="*/ 0 h 3959"/>
                <a:gd name="T26" fmla="*/ 0 w 785"/>
                <a:gd name="T27" fmla="*/ 0 h 3959"/>
                <a:gd name="T28" fmla="*/ 0 w 785"/>
                <a:gd name="T29" fmla="*/ 0 h 3959"/>
                <a:gd name="T30" fmla="*/ 0 w 785"/>
                <a:gd name="T31" fmla="*/ 0 h 3959"/>
                <a:gd name="T32" fmla="*/ 0 w 785"/>
                <a:gd name="T33" fmla="*/ 0 h 395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85" h="3959">
                  <a:moveTo>
                    <a:pt x="0" y="0"/>
                  </a:moveTo>
                  <a:lnTo>
                    <a:pt x="0" y="3959"/>
                  </a:lnTo>
                  <a:lnTo>
                    <a:pt x="49" y="3959"/>
                  </a:lnTo>
                  <a:lnTo>
                    <a:pt x="49" y="2454"/>
                  </a:lnTo>
                  <a:lnTo>
                    <a:pt x="696" y="2454"/>
                  </a:lnTo>
                  <a:lnTo>
                    <a:pt x="696" y="2720"/>
                  </a:lnTo>
                  <a:lnTo>
                    <a:pt x="369" y="2720"/>
                  </a:lnTo>
                  <a:lnTo>
                    <a:pt x="369" y="3056"/>
                  </a:lnTo>
                  <a:lnTo>
                    <a:pt x="696" y="3056"/>
                  </a:lnTo>
                  <a:lnTo>
                    <a:pt x="696" y="3322"/>
                  </a:lnTo>
                  <a:lnTo>
                    <a:pt x="369" y="3322"/>
                  </a:lnTo>
                  <a:lnTo>
                    <a:pt x="369" y="3684"/>
                  </a:lnTo>
                  <a:lnTo>
                    <a:pt x="696" y="3684"/>
                  </a:lnTo>
                  <a:lnTo>
                    <a:pt x="696" y="3945"/>
                  </a:lnTo>
                  <a:lnTo>
                    <a:pt x="785" y="3945"/>
                  </a:lnTo>
                  <a:lnTo>
                    <a:pt x="785" y="0"/>
                  </a:lnTo>
                  <a:lnTo>
                    <a:pt x="0" y="0"/>
                  </a:lnTo>
                  <a:close/>
                </a:path>
              </a:pathLst>
            </a:custGeom>
            <a:solidFill>
              <a:srgbClr val="0079B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pPr defTabSz="912689" fontAlgn="base">
                <a:spcBef>
                  <a:spcPct val="0"/>
                </a:spcBef>
                <a:spcAft>
                  <a:spcPct val="0"/>
                </a:spcAft>
              </a:pPr>
              <a:endParaRPr lang="en-US" sz="1200">
                <a:solidFill>
                  <a:prstClr val="black"/>
                </a:solidFill>
                <a:latin typeface="Calibri" pitchFamily="34" charset="0"/>
              </a:endParaRPr>
            </a:p>
          </p:txBody>
        </p:sp>
        <p:sp>
          <p:nvSpPr>
            <p:cNvPr id="1036" name="Freeform 13"/>
            <p:cNvSpPr>
              <a:spLocks/>
            </p:cNvSpPr>
            <p:nvPr/>
          </p:nvSpPr>
          <p:spPr bwMode="auto">
            <a:xfrm>
              <a:off x="18424" y="2397"/>
              <a:ext cx="74" cy="218"/>
            </a:xfrm>
            <a:custGeom>
              <a:avLst/>
              <a:gdLst>
                <a:gd name="T0" fmla="*/ 0 w 152"/>
                <a:gd name="T1" fmla="*/ 0 h 435"/>
                <a:gd name="T2" fmla="*/ 0 w 152"/>
                <a:gd name="T3" fmla="*/ 1 h 435"/>
                <a:gd name="T4" fmla="*/ 0 w 152"/>
                <a:gd name="T5" fmla="*/ 1 h 435"/>
                <a:gd name="T6" fmla="*/ 0 w 152"/>
                <a:gd name="T7" fmla="*/ 1 h 435"/>
                <a:gd name="T8" fmla="*/ 0 w 152"/>
                <a:gd name="T9" fmla="*/ 1 h 435"/>
                <a:gd name="T10" fmla="*/ 0 w 152"/>
                <a:gd name="T11" fmla="*/ 1 h 435"/>
                <a:gd name="T12" fmla="*/ 0 w 152"/>
                <a:gd name="T13" fmla="*/ 1 h 435"/>
                <a:gd name="T14" fmla="*/ 0 w 152"/>
                <a:gd name="T15" fmla="*/ 1 h 435"/>
                <a:gd name="T16" fmla="*/ 0 w 152"/>
                <a:gd name="T17" fmla="*/ 1 h 435"/>
                <a:gd name="T18" fmla="*/ 0 w 152"/>
                <a:gd name="T19" fmla="*/ 1 h 435"/>
                <a:gd name="T20" fmla="*/ 0 w 152"/>
                <a:gd name="T21" fmla="*/ 1 h 435"/>
                <a:gd name="T22" fmla="*/ 0 w 152"/>
                <a:gd name="T23" fmla="*/ 1 h 435"/>
                <a:gd name="T24" fmla="*/ 0 w 152"/>
                <a:gd name="T25" fmla="*/ 1 h 435"/>
                <a:gd name="T26" fmla="*/ 0 w 152"/>
                <a:gd name="T27" fmla="*/ 1 h 435"/>
                <a:gd name="T28" fmla="*/ 0 w 152"/>
                <a:gd name="T29" fmla="*/ 1 h 435"/>
                <a:gd name="T30" fmla="*/ 0 w 152"/>
                <a:gd name="T31" fmla="*/ 1 h 435"/>
                <a:gd name="T32" fmla="*/ 0 w 152"/>
                <a:gd name="T33" fmla="*/ 1 h 435"/>
                <a:gd name="T34" fmla="*/ 0 w 152"/>
                <a:gd name="T35" fmla="*/ 1 h 435"/>
                <a:gd name="T36" fmla="*/ 0 w 152"/>
                <a:gd name="T37" fmla="*/ 0 h 435"/>
                <a:gd name="T38" fmla="*/ 0 w 152"/>
                <a:gd name="T39" fmla="*/ 0 h 43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52" h="435">
                  <a:moveTo>
                    <a:pt x="0" y="0"/>
                  </a:moveTo>
                  <a:lnTo>
                    <a:pt x="0" y="34"/>
                  </a:lnTo>
                  <a:lnTo>
                    <a:pt x="0" y="114"/>
                  </a:lnTo>
                  <a:lnTo>
                    <a:pt x="0" y="218"/>
                  </a:lnTo>
                  <a:lnTo>
                    <a:pt x="0" y="322"/>
                  </a:lnTo>
                  <a:lnTo>
                    <a:pt x="0" y="402"/>
                  </a:lnTo>
                  <a:lnTo>
                    <a:pt x="0" y="435"/>
                  </a:lnTo>
                  <a:lnTo>
                    <a:pt x="75" y="423"/>
                  </a:lnTo>
                  <a:lnTo>
                    <a:pt x="124" y="371"/>
                  </a:lnTo>
                  <a:lnTo>
                    <a:pt x="146" y="298"/>
                  </a:lnTo>
                  <a:lnTo>
                    <a:pt x="152" y="221"/>
                  </a:lnTo>
                  <a:lnTo>
                    <a:pt x="150" y="157"/>
                  </a:lnTo>
                  <a:lnTo>
                    <a:pt x="143" y="110"/>
                  </a:lnTo>
                  <a:lnTo>
                    <a:pt x="126" y="63"/>
                  </a:lnTo>
                  <a:lnTo>
                    <a:pt x="80" y="14"/>
                  </a:lnTo>
                  <a:lnTo>
                    <a:pt x="0" y="0"/>
                  </a:lnTo>
                  <a:close/>
                </a:path>
              </a:pathLst>
            </a:custGeom>
            <a:solidFill>
              <a:srgbClr val="0079B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pPr defTabSz="912689" fontAlgn="base">
                <a:spcBef>
                  <a:spcPct val="0"/>
                </a:spcBef>
                <a:spcAft>
                  <a:spcPct val="0"/>
                </a:spcAft>
              </a:pPr>
              <a:endParaRPr lang="en-US" sz="1200">
                <a:solidFill>
                  <a:prstClr val="black"/>
                </a:solidFill>
                <a:latin typeface="Calibri" pitchFamily="34" charset="0"/>
              </a:endParaRPr>
            </a:p>
          </p:txBody>
        </p:sp>
        <p:sp>
          <p:nvSpPr>
            <p:cNvPr id="1037" name="Freeform 14"/>
            <p:cNvSpPr>
              <a:spLocks/>
            </p:cNvSpPr>
            <p:nvPr/>
          </p:nvSpPr>
          <p:spPr bwMode="auto">
            <a:xfrm>
              <a:off x="18221" y="1039"/>
              <a:ext cx="1307" cy="1977"/>
            </a:xfrm>
            <a:custGeom>
              <a:avLst/>
              <a:gdLst>
                <a:gd name="T0" fmla="*/ 0 w 2616"/>
                <a:gd name="T1" fmla="*/ 0 h 3962"/>
                <a:gd name="T2" fmla="*/ 0 w 2616"/>
                <a:gd name="T3" fmla="*/ 0 h 3962"/>
                <a:gd name="T4" fmla="*/ 0 w 2616"/>
                <a:gd name="T5" fmla="*/ 0 h 3962"/>
                <a:gd name="T6" fmla="*/ 0 w 2616"/>
                <a:gd name="T7" fmla="*/ 0 h 3962"/>
                <a:gd name="T8" fmla="*/ 0 w 2616"/>
                <a:gd name="T9" fmla="*/ 0 h 3962"/>
                <a:gd name="T10" fmla="*/ 0 w 2616"/>
                <a:gd name="T11" fmla="*/ 0 h 3962"/>
                <a:gd name="T12" fmla="*/ 0 w 2616"/>
                <a:gd name="T13" fmla="*/ 0 h 3962"/>
                <a:gd name="T14" fmla="*/ 0 w 2616"/>
                <a:gd name="T15" fmla="*/ 0 h 3962"/>
                <a:gd name="T16" fmla="*/ 0 w 2616"/>
                <a:gd name="T17" fmla="*/ 0 h 3962"/>
                <a:gd name="T18" fmla="*/ 0 w 2616"/>
                <a:gd name="T19" fmla="*/ 0 h 3962"/>
                <a:gd name="T20" fmla="*/ 0 w 2616"/>
                <a:gd name="T21" fmla="*/ 0 h 3962"/>
                <a:gd name="T22" fmla="*/ 0 w 2616"/>
                <a:gd name="T23" fmla="*/ 0 h 3962"/>
                <a:gd name="T24" fmla="*/ 0 w 2616"/>
                <a:gd name="T25" fmla="*/ 0 h 3962"/>
                <a:gd name="T26" fmla="*/ 0 w 2616"/>
                <a:gd name="T27" fmla="*/ 0 h 3962"/>
                <a:gd name="T28" fmla="*/ 0 w 2616"/>
                <a:gd name="T29" fmla="*/ 0 h 3962"/>
                <a:gd name="T30" fmla="*/ 0 w 2616"/>
                <a:gd name="T31" fmla="*/ 0 h 3962"/>
                <a:gd name="T32" fmla="*/ 0 w 2616"/>
                <a:gd name="T33" fmla="*/ 0 h 3962"/>
                <a:gd name="T34" fmla="*/ 0 w 2616"/>
                <a:gd name="T35" fmla="*/ 0 h 3962"/>
                <a:gd name="T36" fmla="*/ 0 w 2616"/>
                <a:gd name="T37" fmla="*/ 0 h 3962"/>
                <a:gd name="T38" fmla="*/ 0 w 2616"/>
                <a:gd name="T39" fmla="*/ 0 h 3962"/>
                <a:gd name="T40" fmla="*/ 0 w 2616"/>
                <a:gd name="T41" fmla="*/ 0 h 3962"/>
                <a:gd name="T42" fmla="*/ 0 w 2616"/>
                <a:gd name="T43" fmla="*/ 0 h 3962"/>
                <a:gd name="T44" fmla="*/ 0 w 2616"/>
                <a:gd name="T45" fmla="*/ 0 h 3962"/>
                <a:gd name="T46" fmla="*/ 0 w 2616"/>
                <a:gd name="T47" fmla="*/ 0 h 3962"/>
                <a:gd name="T48" fmla="*/ 0 w 2616"/>
                <a:gd name="T49" fmla="*/ 0 h 3962"/>
                <a:gd name="T50" fmla="*/ 0 w 2616"/>
                <a:gd name="T51" fmla="*/ 0 h 3962"/>
                <a:gd name="T52" fmla="*/ 0 w 2616"/>
                <a:gd name="T53" fmla="*/ 0 h 3962"/>
                <a:gd name="T54" fmla="*/ 0 w 2616"/>
                <a:gd name="T55" fmla="*/ 0 h 3962"/>
                <a:gd name="T56" fmla="*/ 0 w 2616"/>
                <a:gd name="T57" fmla="*/ 0 h 3962"/>
                <a:gd name="T58" fmla="*/ 0 w 2616"/>
                <a:gd name="T59" fmla="*/ 0 h 3962"/>
                <a:gd name="T60" fmla="*/ 0 w 2616"/>
                <a:gd name="T61" fmla="*/ 0 h 3962"/>
                <a:gd name="T62" fmla="*/ 0 w 2616"/>
                <a:gd name="T63" fmla="*/ 0 h 3962"/>
                <a:gd name="T64" fmla="*/ 0 w 2616"/>
                <a:gd name="T65" fmla="*/ 0 h 3962"/>
                <a:gd name="T66" fmla="*/ 0 w 2616"/>
                <a:gd name="T67" fmla="*/ 0 h 3962"/>
                <a:gd name="T68" fmla="*/ 0 w 2616"/>
                <a:gd name="T69" fmla="*/ 0 h 3962"/>
                <a:gd name="T70" fmla="*/ 0 w 2616"/>
                <a:gd name="T71" fmla="*/ 0 h 3962"/>
                <a:gd name="T72" fmla="*/ 0 w 2616"/>
                <a:gd name="T73" fmla="*/ 0 h 3962"/>
                <a:gd name="T74" fmla="*/ 0 w 2616"/>
                <a:gd name="T75" fmla="*/ 0 h 3962"/>
                <a:gd name="T76" fmla="*/ 0 w 2616"/>
                <a:gd name="T77" fmla="*/ 0 h 3962"/>
                <a:gd name="T78" fmla="*/ 0 w 2616"/>
                <a:gd name="T79" fmla="*/ 0 h 3962"/>
                <a:gd name="T80" fmla="*/ 0 w 2616"/>
                <a:gd name="T81" fmla="*/ 0 h 3962"/>
                <a:gd name="T82" fmla="*/ 0 w 2616"/>
                <a:gd name="T83" fmla="*/ 0 h 3962"/>
                <a:gd name="T84" fmla="*/ 0 w 2616"/>
                <a:gd name="T85" fmla="*/ 0 h 396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616" h="3962">
                  <a:moveTo>
                    <a:pt x="1638" y="3482"/>
                  </a:moveTo>
                  <a:lnTo>
                    <a:pt x="2616" y="0"/>
                  </a:lnTo>
                  <a:lnTo>
                    <a:pt x="3" y="0"/>
                  </a:lnTo>
                  <a:lnTo>
                    <a:pt x="0" y="3962"/>
                  </a:lnTo>
                  <a:lnTo>
                    <a:pt x="96" y="3962"/>
                  </a:lnTo>
                  <a:lnTo>
                    <a:pt x="96" y="2447"/>
                  </a:lnTo>
                  <a:lnTo>
                    <a:pt x="405" y="2447"/>
                  </a:lnTo>
                  <a:lnTo>
                    <a:pt x="421" y="2447"/>
                  </a:lnTo>
                  <a:lnTo>
                    <a:pt x="466" y="2449"/>
                  </a:lnTo>
                  <a:lnTo>
                    <a:pt x="529" y="2458"/>
                  </a:lnTo>
                  <a:lnTo>
                    <a:pt x="602" y="2477"/>
                  </a:lnTo>
                  <a:lnTo>
                    <a:pt x="678" y="2513"/>
                  </a:lnTo>
                  <a:lnTo>
                    <a:pt x="748" y="2573"/>
                  </a:lnTo>
                  <a:lnTo>
                    <a:pt x="804" y="2656"/>
                  </a:lnTo>
                  <a:lnTo>
                    <a:pt x="828" y="2719"/>
                  </a:lnTo>
                  <a:lnTo>
                    <a:pt x="842" y="2790"/>
                  </a:lnTo>
                  <a:lnTo>
                    <a:pt x="850" y="2898"/>
                  </a:lnTo>
                  <a:lnTo>
                    <a:pt x="850" y="3002"/>
                  </a:lnTo>
                  <a:lnTo>
                    <a:pt x="842" y="3098"/>
                  </a:lnTo>
                  <a:lnTo>
                    <a:pt x="828" y="3171"/>
                  </a:lnTo>
                  <a:lnTo>
                    <a:pt x="817" y="3206"/>
                  </a:lnTo>
                  <a:lnTo>
                    <a:pt x="805" y="3228"/>
                  </a:lnTo>
                  <a:lnTo>
                    <a:pt x="779" y="3270"/>
                  </a:lnTo>
                  <a:lnTo>
                    <a:pt x="736" y="3322"/>
                  </a:lnTo>
                  <a:lnTo>
                    <a:pt x="675" y="3373"/>
                  </a:lnTo>
                  <a:lnTo>
                    <a:pt x="597" y="3408"/>
                  </a:lnTo>
                  <a:lnTo>
                    <a:pt x="496" y="3418"/>
                  </a:lnTo>
                  <a:lnTo>
                    <a:pt x="470" y="3418"/>
                  </a:lnTo>
                  <a:lnTo>
                    <a:pt x="421" y="3416"/>
                  </a:lnTo>
                  <a:lnTo>
                    <a:pt x="395" y="3414"/>
                  </a:lnTo>
                  <a:lnTo>
                    <a:pt x="395" y="3948"/>
                  </a:lnTo>
                  <a:lnTo>
                    <a:pt x="1117" y="3948"/>
                  </a:lnTo>
                  <a:lnTo>
                    <a:pt x="1104" y="3945"/>
                  </a:lnTo>
                  <a:lnTo>
                    <a:pt x="1073" y="3931"/>
                  </a:lnTo>
                  <a:lnTo>
                    <a:pt x="1031" y="3907"/>
                  </a:lnTo>
                  <a:lnTo>
                    <a:pt x="984" y="3867"/>
                  </a:lnTo>
                  <a:lnTo>
                    <a:pt x="943" y="3808"/>
                  </a:lnTo>
                  <a:lnTo>
                    <a:pt x="911" y="3728"/>
                  </a:lnTo>
                  <a:lnTo>
                    <a:pt x="899" y="3623"/>
                  </a:lnTo>
                  <a:lnTo>
                    <a:pt x="899" y="3609"/>
                  </a:lnTo>
                  <a:lnTo>
                    <a:pt x="899" y="3569"/>
                  </a:lnTo>
                  <a:lnTo>
                    <a:pt x="899" y="3507"/>
                  </a:lnTo>
                  <a:lnTo>
                    <a:pt x="899" y="3428"/>
                  </a:lnTo>
                  <a:lnTo>
                    <a:pt x="899" y="3340"/>
                  </a:lnTo>
                  <a:lnTo>
                    <a:pt x="899" y="3242"/>
                  </a:lnTo>
                  <a:lnTo>
                    <a:pt x="899" y="3143"/>
                  </a:lnTo>
                  <a:lnTo>
                    <a:pt x="899" y="3046"/>
                  </a:lnTo>
                  <a:lnTo>
                    <a:pt x="899" y="2957"/>
                  </a:lnTo>
                  <a:lnTo>
                    <a:pt x="899" y="2879"/>
                  </a:lnTo>
                  <a:lnTo>
                    <a:pt x="899" y="2816"/>
                  </a:lnTo>
                  <a:lnTo>
                    <a:pt x="899" y="2776"/>
                  </a:lnTo>
                  <a:lnTo>
                    <a:pt x="899" y="2762"/>
                  </a:lnTo>
                  <a:lnTo>
                    <a:pt x="897" y="2747"/>
                  </a:lnTo>
                  <a:lnTo>
                    <a:pt x="899" y="2708"/>
                  </a:lnTo>
                  <a:lnTo>
                    <a:pt x="908" y="2654"/>
                  </a:lnTo>
                  <a:lnTo>
                    <a:pt x="929" y="2593"/>
                  </a:lnTo>
                  <a:lnTo>
                    <a:pt x="969" y="2531"/>
                  </a:lnTo>
                  <a:lnTo>
                    <a:pt x="1033" y="2477"/>
                  </a:lnTo>
                  <a:lnTo>
                    <a:pt x="1127" y="2440"/>
                  </a:lnTo>
                  <a:lnTo>
                    <a:pt x="1139" y="2437"/>
                  </a:lnTo>
                  <a:lnTo>
                    <a:pt x="1172" y="2428"/>
                  </a:lnTo>
                  <a:lnTo>
                    <a:pt x="1223" y="2421"/>
                  </a:lnTo>
                  <a:lnTo>
                    <a:pt x="1285" y="2418"/>
                  </a:lnTo>
                  <a:lnTo>
                    <a:pt x="1355" y="2425"/>
                  </a:lnTo>
                  <a:lnTo>
                    <a:pt x="1426" y="2446"/>
                  </a:lnTo>
                  <a:lnTo>
                    <a:pt x="1494" y="2486"/>
                  </a:lnTo>
                  <a:lnTo>
                    <a:pt x="1557" y="2550"/>
                  </a:lnTo>
                  <a:lnTo>
                    <a:pt x="1565" y="2559"/>
                  </a:lnTo>
                  <a:lnTo>
                    <a:pt x="1588" y="2592"/>
                  </a:lnTo>
                  <a:lnTo>
                    <a:pt x="1612" y="2654"/>
                  </a:lnTo>
                  <a:lnTo>
                    <a:pt x="1628" y="2755"/>
                  </a:lnTo>
                  <a:lnTo>
                    <a:pt x="1624" y="2898"/>
                  </a:lnTo>
                  <a:lnTo>
                    <a:pt x="1550" y="2898"/>
                  </a:lnTo>
                  <a:lnTo>
                    <a:pt x="1411" y="2896"/>
                  </a:lnTo>
                  <a:lnTo>
                    <a:pt x="1334" y="2894"/>
                  </a:lnTo>
                  <a:lnTo>
                    <a:pt x="1334" y="2755"/>
                  </a:lnTo>
                  <a:lnTo>
                    <a:pt x="1331" y="2738"/>
                  </a:lnTo>
                  <a:lnTo>
                    <a:pt x="1311" y="2705"/>
                  </a:lnTo>
                  <a:lnTo>
                    <a:pt x="1266" y="2687"/>
                  </a:lnTo>
                  <a:lnTo>
                    <a:pt x="1221" y="2701"/>
                  </a:lnTo>
                  <a:lnTo>
                    <a:pt x="1204" y="2733"/>
                  </a:lnTo>
                  <a:lnTo>
                    <a:pt x="1200" y="2776"/>
                  </a:lnTo>
                  <a:lnTo>
                    <a:pt x="1200" y="2792"/>
                  </a:lnTo>
                  <a:lnTo>
                    <a:pt x="1200" y="2839"/>
                  </a:lnTo>
                  <a:lnTo>
                    <a:pt x="1200" y="2908"/>
                  </a:lnTo>
                  <a:lnTo>
                    <a:pt x="1200" y="2997"/>
                  </a:lnTo>
                  <a:lnTo>
                    <a:pt x="1200" y="3096"/>
                  </a:lnTo>
                  <a:lnTo>
                    <a:pt x="1200" y="3202"/>
                  </a:lnTo>
                  <a:lnTo>
                    <a:pt x="1200" y="3308"/>
                  </a:lnTo>
                  <a:lnTo>
                    <a:pt x="1200" y="3409"/>
                  </a:lnTo>
                  <a:lnTo>
                    <a:pt x="1200" y="3496"/>
                  </a:lnTo>
                  <a:lnTo>
                    <a:pt x="1200" y="3568"/>
                  </a:lnTo>
                  <a:lnTo>
                    <a:pt x="1200" y="3613"/>
                  </a:lnTo>
                  <a:lnTo>
                    <a:pt x="1200" y="3630"/>
                  </a:lnTo>
                  <a:lnTo>
                    <a:pt x="1202" y="3649"/>
                  </a:lnTo>
                  <a:lnTo>
                    <a:pt x="1216" y="3688"/>
                  </a:lnTo>
                  <a:lnTo>
                    <a:pt x="1263" y="3717"/>
                  </a:lnTo>
                  <a:lnTo>
                    <a:pt x="1303" y="3714"/>
                  </a:lnTo>
                  <a:lnTo>
                    <a:pt x="1336" y="3688"/>
                  </a:lnTo>
                  <a:lnTo>
                    <a:pt x="1350" y="3642"/>
                  </a:lnTo>
                  <a:lnTo>
                    <a:pt x="1350" y="3576"/>
                  </a:lnTo>
                  <a:lnTo>
                    <a:pt x="1350" y="3456"/>
                  </a:lnTo>
                  <a:lnTo>
                    <a:pt x="1350" y="3390"/>
                  </a:lnTo>
                  <a:lnTo>
                    <a:pt x="1268" y="3390"/>
                  </a:lnTo>
                  <a:lnTo>
                    <a:pt x="1268" y="3127"/>
                  </a:lnTo>
                  <a:lnTo>
                    <a:pt x="1638" y="3127"/>
                  </a:lnTo>
                  <a:lnTo>
                    <a:pt x="1638" y="3482"/>
                  </a:lnTo>
                  <a:lnTo>
                    <a:pt x="1649" y="3482"/>
                  </a:lnTo>
                  <a:lnTo>
                    <a:pt x="1638" y="3482"/>
                  </a:lnTo>
                  <a:close/>
                </a:path>
              </a:pathLst>
            </a:custGeom>
            <a:solidFill>
              <a:srgbClr val="0079B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ndParaRPr>
            </a:p>
          </p:txBody>
        </p:sp>
        <p:sp>
          <p:nvSpPr>
            <p:cNvPr id="1038" name="Freeform 15"/>
            <p:cNvSpPr>
              <a:spLocks noEditPoints="1"/>
            </p:cNvSpPr>
            <p:nvPr/>
          </p:nvSpPr>
          <p:spPr bwMode="auto">
            <a:xfrm>
              <a:off x="19993" y="1044"/>
              <a:ext cx="233" cy="233"/>
            </a:xfrm>
            <a:custGeom>
              <a:avLst/>
              <a:gdLst>
                <a:gd name="T0" fmla="*/ 1 w 461"/>
                <a:gd name="T1" fmla="*/ 1 h 460"/>
                <a:gd name="T2" fmla="*/ 1 w 461"/>
                <a:gd name="T3" fmla="*/ 1 h 460"/>
                <a:gd name="T4" fmla="*/ 1 w 461"/>
                <a:gd name="T5" fmla="*/ 1 h 460"/>
                <a:gd name="T6" fmla="*/ 1 w 461"/>
                <a:gd name="T7" fmla="*/ 1 h 460"/>
                <a:gd name="T8" fmla="*/ 1 w 461"/>
                <a:gd name="T9" fmla="*/ 1 h 460"/>
                <a:gd name="T10" fmla="*/ 1 w 461"/>
                <a:gd name="T11" fmla="*/ 1 h 460"/>
                <a:gd name="T12" fmla="*/ 1 w 461"/>
                <a:gd name="T13" fmla="*/ 1 h 460"/>
                <a:gd name="T14" fmla="*/ 1 w 461"/>
                <a:gd name="T15" fmla="*/ 1 h 460"/>
                <a:gd name="T16" fmla="*/ 1 w 461"/>
                <a:gd name="T17" fmla="*/ 1 h 460"/>
                <a:gd name="T18" fmla="*/ 1 w 461"/>
                <a:gd name="T19" fmla="*/ 1 h 460"/>
                <a:gd name="T20" fmla="*/ 0 w 461"/>
                <a:gd name="T21" fmla="*/ 1 h 460"/>
                <a:gd name="T22" fmla="*/ 1 w 461"/>
                <a:gd name="T23" fmla="*/ 1 h 460"/>
                <a:gd name="T24" fmla="*/ 1 w 461"/>
                <a:gd name="T25" fmla="*/ 1 h 460"/>
                <a:gd name="T26" fmla="*/ 1 w 461"/>
                <a:gd name="T27" fmla="*/ 1 h 460"/>
                <a:gd name="T28" fmla="*/ 1 w 461"/>
                <a:gd name="T29" fmla="*/ 1 h 460"/>
                <a:gd name="T30" fmla="*/ 1 w 461"/>
                <a:gd name="T31" fmla="*/ 1 h 460"/>
                <a:gd name="T32" fmla="*/ 1 w 461"/>
                <a:gd name="T33" fmla="*/ 1 h 460"/>
                <a:gd name="T34" fmla="*/ 1 w 461"/>
                <a:gd name="T35" fmla="*/ 1 h 460"/>
                <a:gd name="T36" fmla="*/ 1 w 461"/>
                <a:gd name="T37" fmla="*/ 1 h 460"/>
                <a:gd name="T38" fmla="*/ 1 w 461"/>
                <a:gd name="T39" fmla="*/ 0 h 460"/>
                <a:gd name="T40" fmla="*/ 1 w 461"/>
                <a:gd name="T41" fmla="*/ 1 h 460"/>
                <a:gd name="T42" fmla="*/ 1 w 461"/>
                <a:gd name="T43" fmla="*/ 1 h 460"/>
                <a:gd name="T44" fmla="*/ 0 w 461"/>
                <a:gd name="T45" fmla="*/ 1 h 460"/>
                <a:gd name="T46" fmla="*/ 1 w 461"/>
                <a:gd name="T47" fmla="*/ 1 h 460"/>
                <a:gd name="T48" fmla="*/ 1 w 461"/>
                <a:gd name="T49" fmla="*/ 1 h 460"/>
                <a:gd name="T50" fmla="*/ 1 w 461"/>
                <a:gd name="T51" fmla="*/ 1 h 460"/>
                <a:gd name="T52" fmla="*/ 1 w 461"/>
                <a:gd name="T53" fmla="*/ 1 h 460"/>
                <a:gd name="T54" fmla="*/ 1 w 461"/>
                <a:gd name="T55" fmla="*/ 1 h 460"/>
                <a:gd name="T56" fmla="*/ 1 w 461"/>
                <a:gd name="T57" fmla="*/ 1 h 460"/>
                <a:gd name="T58" fmla="*/ 1 w 461"/>
                <a:gd name="T59" fmla="*/ 1 h 460"/>
                <a:gd name="T60" fmla="*/ 1 w 461"/>
                <a:gd name="T61" fmla="*/ 1 h 460"/>
                <a:gd name="T62" fmla="*/ 1 w 461"/>
                <a:gd name="T63" fmla="*/ 1 h 460"/>
                <a:gd name="T64" fmla="*/ 1 w 461"/>
                <a:gd name="T65" fmla="*/ 1 h 460"/>
                <a:gd name="T66" fmla="*/ 1 w 461"/>
                <a:gd name="T67" fmla="*/ 1 h 460"/>
                <a:gd name="T68" fmla="*/ 1 w 461"/>
                <a:gd name="T69" fmla="*/ 1 h 460"/>
                <a:gd name="T70" fmla="*/ 1 w 461"/>
                <a:gd name="T71" fmla="*/ 1 h 460"/>
                <a:gd name="T72" fmla="*/ 1 w 461"/>
                <a:gd name="T73" fmla="*/ 1 h 460"/>
                <a:gd name="T74" fmla="*/ 1 w 461"/>
                <a:gd name="T75" fmla="*/ 1 h 460"/>
                <a:gd name="T76" fmla="*/ 1 w 461"/>
                <a:gd name="T77" fmla="*/ 1 h 460"/>
                <a:gd name="T78" fmla="*/ 1 w 461"/>
                <a:gd name="T79" fmla="*/ 1 h 460"/>
                <a:gd name="T80" fmla="*/ 1 w 461"/>
                <a:gd name="T81" fmla="*/ 1 h 460"/>
                <a:gd name="T82" fmla="*/ 1 w 461"/>
                <a:gd name="T83" fmla="*/ 1 h 460"/>
                <a:gd name="T84" fmla="*/ 1 w 461"/>
                <a:gd name="T85" fmla="*/ 1 h 460"/>
                <a:gd name="T86" fmla="*/ 1 w 461"/>
                <a:gd name="T87" fmla="*/ 1 h 46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61" h="460">
                  <a:moveTo>
                    <a:pt x="42" y="228"/>
                  </a:moveTo>
                  <a:lnTo>
                    <a:pt x="56" y="153"/>
                  </a:lnTo>
                  <a:lnTo>
                    <a:pt x="96" y="91"/>
                  </a:lnTo>
                  <a:lnTo>
                    <a:pt x="157" y="49"/>
                  </a:lnTo>
                  <a:lnTo>
                    <a:pt x="231" y="35"/>
                  </a:lnTo>
                  <a:lnTo>
                    <a:pt x="306" y="49"/>
                  </a:lnTo>
                  <a:lnTo>
                    <a:pt x="365" y="91"/>
                  </a:lnTo>
                  <a:lnTo>
                    <a:pt x="405" y="153"/>
                  </a:lnTo>
                  <a:lnTo>
                    <a:pt x="419" y="228"/>
                  </a:lnTo>
                  <a:lnTo>
                    <a:pt x="405" y="306"/>
                  </a:lnTo>
                  <a:lnTo>
                    <a:pt x="365" y="369"/>
                  </a:lnTo>
                  <a:lnTo>
                    <a:pt x="306" y="411"/>
                  </a:lnTo>
                  <a:lnTo>
                    <a:pt x="231" y="425"/>
                  </a:lnTo>
                  <a:lnTo>
                    <a:pt x="157" y="411"/>
                  </a:lnTo>
                  <a:lnTo>
                    <a:pt x="96" y="369"/>
                  </a:lnTo>
                  <a:lnTo>
                    <a:pt x="56" y="306"/>
                  </a:lnTo>
                  <a:lnTo>
                    <a:pt x="42" y="228"/>
                  </a:lnTo>
                  <a:close/>
                  <a:moveTo>
                    <a:pt x="0" y="228"/>
                  </a:moveTo>
                  <a:lnTo>
                    <a:pt x="12" y="303"/>
                  </a:lnTo>
                  <a:lnTo>
                    <a:pt x="45" y="367"/>
                  </a:lnTo>
                  <a:lnTo>
                    <a:pt x="96" y="416"/>
                  </a:lnTo>
                  <a:lnTo>
                    <a:pt x="158" y="447"/>
                  </a:lnTo>
                  <a:lnTo>
                    <a:pt x="231" y="460"/>
                  </a:lnTo>
                  <a:lnTo>
                    <a:pt x="303" y="447"/>
                  </a:lnTo>
                  <a:lnTo>
                    <a:pt x="367" y="416"/>
                  </a:lnTo>
                  <a:lnTo>
                    <a:pt x="416" y="367"/>
                  </a:lnTo>
                  <a:lnTo>
                    <a:pt x="449" y="303"/>
                  </a:lnTo>
                  <a:lnTo>
                    <a:pt x="461" y="228"/>
                  </a:lnTo>
                  <a:lnTo>
                    <a:pt x="449" y="155"/>
                  </a:lnTo>
                  <a:lnTo>
                    <a:pt x="416" y="93"/>
                  </a:lnTo>
                  <a:lnTo>
                    <a:pt x="367" y="44"/>
                  </a:lnTo>
                  <a:lnTo>
                    <a:pt x="303" y="12"/>
                  </a:lnTo>
                  <a:lnTo>
                    <a:pt x="231" y="0"/>
                  </a:lnTo>
                  <a:lnTo>
                    <a:pt x="158" y="12"/>
                  </a:lnTo>
                  <a:lnTo>
                    <a:pt x="96" y="44"/>
                  </a:lnTo>
                  <a:lnTo>
                    <a:pt x="45" y="93"/>
                  </a:lnTo>
                  <a:lnTo>
                    <a:pt x="12" y="155"/>
                  </a:lnTo>
                  <a:lnTo>
                    <a:pt x="0" y="228"/>
                  </a:lnTo>
                  <a:close/>
                  <a:moveTo>
                    <a:pt x="141" y="364"/>
                  </a:moveTo>
                  <a:lnTo>
                    <a:pt x="183" y="364"/>
                  </a:lnTo>
                  <a:lnTo>
                    <a:pt x="183" y="247"/>
                  </a:lnTo>
                  <a:lnTo>
                    <a:pt x="228" y="247"/>
                  </a:lnTo>
                  <a:lnTo>
                    <a:pt x="301" y="364"/>
                  </a:lnTo>
                  <a:lnTo>
                    <a:pt x="346" y="364"/>
                  </a:lnTo>
                  <a:lnTo>
                    <a:pt x="325" y="333"/>
                  </a:lnTo>
                  <a:lnTo>
                    <a:pt x="289" y="275"/>
                  </a:lnTo>
                  <a:lnTo>
                    <a:pt x="270" y="244"/>
                  </a:lnTo>
                  <a:lnTo>
                    <a:pt x="304" y="235"/>
                  </a:lnTo>
                  <a:lnTo>
                    <a:pt x="331" y="213"/>
                  </a:lnTo>
                  <a:lnTo>
                    <a:pt x="339" y="173"/>
                  </a:lnTo>
                  <a:lnTo>
                    <a:pt x="329" y="131"/>
                  </a:lnTo>
                  <a:lnTo>
                    <a:pt x="298" y="105"/>
                  </a:lnTo>
                  <a:lnTo>
                    <a:pt x="245" y="96"/>
                  </a:lnTo>
                  <a:lnTo>
                    <a:pt x="219" y="96"/>
                  </a:lnTo>
                  <a:lnTo>
                    <a:pt x="169" y="96"/>
                  </a:lnTo>
                  <a:lnTo>
                    <a:pt x="141" y="96"/>
                  </a:lnTo>
                  <a:lnTo>
                    <a:pt x="141" y="364"/>
                  </a:lnTo>
                  <a:close/>
                  <a:moveTo>
                    <a:pt x="183" y="129"/>
                  </a:moveTo>
                  <a:lnTo>
                    <a:pt x="198" y="129"/>
                  </a:lnTo>
                  <a:lnTo>
                    <a:pt x="224" y="129"/>
                  </a:lnTo>
                  <a:lnTo>
                    <a:pt x="238" y="129"/>
                  </a:lnTo>
                  <a:lnTo>
                    <a:pt x="266" y="133"/>
                  </a:lnTo>
                  <a:lnTo>
                    <a:pt x="289" y="145"/>
                  </a:lnTo>
                  <a:lnTo>
                    <a:pt x="298" y="171"/>
                  </a:lnTo>
                  <a:lnTo>
                    <a:pt x="287" y="202"/>
                  </a:lnTo>
                  <a:lnTo>
                    <a:pt x="261" y="213"/>
                  </a:lnTo>
                  <a:lnTo>
                    <a:pt x="226" y="216"/>
                  </a:lnTo>
                  <a:lnTo>
                    <a:pt x="216" y="216"/>
                  </a:lnTo>
                  <a:lnTo>
                    <a:pt x="195" y="216"/>
                  </a:lnTo>
                  <a:lnTo>
                    <a:pt x="183" y="216"/>
                  </a:lnTo>
                  <a:lnTo>
                    <a:pt x="183" y="129"/>
                  </a:lnTo>
                  <a:close/>
                </a:path>
              </a:pathLst>
            </a:custGeom>
            <a:solidFill>
              <a:srgbClr val="0079B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ndParaRPr>
            </a:p>
          </p:txBody>
        </p:sp>
      </p:grpSp>
      <p:sp>
        <p:nvSpPr>
          <p:cNvPr id="1029" name="Line 2"/>
          <p:cNvSpPr>
            <a:spLocks noChangeShapeType="1"/>
          </p:cNvSpPr>
          <p:nvPr/>
        </p:nvSpPr>
        <p:spPr bwMode="auto">
          <a:xfrm>
            <a:off x="8" y="881063"/>
            <a:ext cx="9140825" cy="0"/>
          </a:xfrm>
          <a:prstGeom prst="line">
            <a:avLst/>
          </a:prstGeom>
          <a:noFill/>
          <a:ln w="25400">
            <a:solidFill>
              <a:srgbClr val="FAA534"/>
            </a:solidFill>
            <a:round/>
            <a:headEnd/>
            <a:tailEnd/>
          </a:ln>
          <a:extLst>
            <a:ext uri="{909E8E84-426E-40DD-AFC4-6F175D3DCCD1}">
              <a14:hiddenFill xmlns:a14="http://schemas.microsoft.com/office/drawing/2010/main">
                <a:noFill/>
              </a14:hiddenFill>
            </a:ext>
          </a:extLst>
        </p:spPr>
        <p:txBody>
          <a:bodyPr wrap="none" lIns="91268" tIns="45634" rIns="91268" bIns="45634" anchor="ctr"/>
          <a:lstStyle/>
          <a:p>
            <a:pPr defTabSz="912689" fontAlgn="base">
              <a:spcBef>
                <a:spcPct val="0"/>
              </a:spcBef>
              <a:spcAft>
                <a:spcPct val="0"/>
              </a:spcAft>
            </a:pPr>
            <a:endParaRPr lang="en-US" sz="1200">
              <a:solidFill>
                <a:prstClr val="black"/>
              </a:solidFill>
              <a:latin typeface="Calibri" pitchFamily="34" charset="0"/>
            </a:endParaRPr>
          </a:p>
        </p:txBody>
      </p:sp>
      <p:sp>
        <p:nvSpPr>
          <p:cNvPr id="32" name="TextBox 31"/>
          <p:cNvSpPr txBox="1"/>
          <p:nvPr/>
        </p:nvSpPr>
        <p:spPr>
          <a:xfrm>
            <a:off x="8540750" y="6588146"/>
            <a:ext cx="609600" cy="250203"/>
          </a:xfrm>
          <a:prstGeom prst="rect">
            <a:avLst/>
          </a:prstGeom>
          <a:noFill/>
        </p:spPr>
        <p:txBody>
          <a:bodyPr lIns="91268" tIns="45634" rIns="91268" bIns="45634">
            <a:spAutoFit/>
          </a:bodyPr>
          <a:lstStyle>
            <a:lvl1pPr eaLnBrk="0" hangingPunct="0">
              <a:defRPr sz="1600">
                <a:solidFill>
                  <a:srgbClr val="333333"/>
                </a:solidFill>
                <a:latin typeface="Arial" charset="0"/>
                <a:ea typeface="Arial Unicode MS" pitchFamily="34" charset="-128"/>
                <a:cs typeface="Arial Unicode MS" pitchFamily="34" charset="-128"/>
              </a:defRPr>
            </a:lvl1pPr>
            <a:lvl2pPr marL="742950" indent="-285750" eaLnBrk="0" hangingPunct="0">
              <a:defRPr sz="1600">
                <a:solidFill>
                  <a:srgbClr val="333333"/>
                </a:solidFill>
                <a:latin typeface="Arial" charset="0"/>
                <a:ea typeface="Arial Unicode MS" pitchFamily="34" charset="-128"/>
                <a:cs typeface="Arial Unicode MS" pitchFamily="34" charset="-128"/>
              </a:defRPr>
            </a:lvl2pPr>
            <a:lvl3pPr marL="1143000" indent="-228600" eaLnBrk="0" hangingPunct="0">
              <a:defRPr sz="1600">
                <a:solidFill>
                  <a:srgbClr val="333333"/>
                </a:solidFill>
                <a:latin typeface="Arial" charset="0"/>
                <a:ea typeface="Arial Unicode MS" pitchFamily="34" charset="-128"/>
                <a:cs typeface="Arial Unicode MS" pitchFamily="34" charset="-128"/>
              </a:defRPr>
            </a:lvl3pPr>
            <a:lvl4pPr marL="1600200" indent="-228600" eaLnBrk="0" hangingPunct="0">
              <a:defRPr sz="1600">
                <a:solidFill>
                  <a:srgbClr val="333333"/>
                </a:solidFill>
                <a:latin typeface="Arial" charset="0"/>
                <a:ea typeface="Arial Unicode MS" pitchFamily="34" charset="-128"/>
                <a:cs typeface="Arial Unicode MS" pitchFamily="34" charset="-128"/>
              </a:defRPr>
            </a:lvl4pPr>
            <a:lvl5pPr marL="2057400" indent="-228600" eaLnBrk="0" hangingPunct="0">
              <a:defRPr sz="1600">
                <a:solidFill>
                  <a:srgbClr val="333333"/>
                </a:solidFill>
                <a:latin typeface="Arial" charset="0"/>
                <a:ea typeface="Arial Unicode MS" pitchFamily="34" charset="-128"/>
                <a:cs typeface="Arial Unicode MS" pitchFamily="34" charset="-128"/>
              </a:defRPr>
            </a:lvl5pPr>
            <a:lvl6pPr marL="25146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6pPr>
            <a:lvl7pPr marL="29718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7pPr>
            <a:lvl8pPr marL="34290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8pPr>
            <a:lvl9pPr marL="38862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9pPr>
          </a:lstStyle>
          <a:p>
            <a:pPr algn="r" defTabSz="912689" fontAlgn="base">
              <a:spcBef>
                <a:spcPct val="0"/>
              </a:spcBef>
              <a:spcAft>
                <a:spcPct val="0"/>
              </a:spcAft>
              <a:defRPr/>
            </a:pPr>
            <a:fld id="{3DB9886C-FA14-4F8F-98AE-33BE7DDA4D96}" type="slidenum">
              <a:rPr lang="en-US" sz="1000" smtClean="0"/>
              <a:pPr algn="r" defTabSz="912689" fontAlgn="base">
                <a:spcBef>
                  <a:spcPct val="0"/>
                </a:spcBef>
                <a:spcAft>
                  <a:spcPct val="0"/>
                </a:spcAft>
                <a:defRPr/>
              </a:pPr>
              <a:t>‹#›</a:t>
            </a:fld>
            <a:endParaRPr lang="en-US" sz="1000"/>
          </a:p>
        </p:txBody>
      </p:sp>
    </p:spTree>
    <p:extLst>
      <p:ext uri="{BB962C8B-B14F-4D97-AF65-F5344CB8AC3E}">
        <p14:creationId xmlns:p14="http://schemas.microsoft.com/office/powerpoint/2010/main" val="428151241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Lst>
  <p:hf sldNum="0" hdr="0" ftr="0" dt="0"/>
  <p:txStyles>
    <p:titleStyle>
      <a:lvl1pPr algn="r" rtl="0" eaLnBrk="0" fontAlgn="base" hangingPunct="0">
        <a:spcBef>
          <a:spcPct val="0"/>
        </a:spcBef>
        <a:spcAft>
          <a:spcPct val="0"/>
        </a:spcAft>
        <a:defRPr sz="2400" b="1">
          <a:solidFill>
            <a:schemeClr val="accent1">
              <a:lumMod val="75000"/>
            </a:schemeClr>
          </a:solidFill>
          <a:latin typeface="+mj-lt"/>
          <a:ea typeface="+mj-ea"/>
          <a:cs typeface="+mj-cs"/>
        </a:defRPr>
      </a:lvl1pPr>
      <a:lvl2pPr algn="r" rtl="0" eaLnBrk="0" fontAlgn="base" hangingPunct="0">
        <a:spcBef>
          <a:spcPct val="0"/>
        </a:spcBef>
        <a:spcAft>
          <a:spcPct val="0"/>
        </a:spcAft>
        <a:defRPr sz="2400" b="1">
          <a:solidFill>
            <a:srgbClr val="006699"/>
          </a:solidFill>
          <a:latin typeface="Arial" charset="0"/>
          <a:ea typeface="ＭＳ Ｐゴシック" pitchFamily="1" charset="-128"/>
        </a:defRPr>
      </a:lvl2pPr>
      <a:lvl3pPr algn="r" rtl="0" eaLnBrk="0" fontAlgn="base" hangingPunct="0">
        <a:spcBef>
          <a:spcPct val="0"/>
        </a:spcBef>
        <a:spcAft>
          <a:spcPct val="0"/>
        </a:spcAft>
        <a:defRPr sz="2400" b="1">
          <a:solidFill>
            <a:srgbClr val="006699"/>
          </a:solidFill>
          <a:latin typeface="Arial" charset="0"/>
          <a:ea typeface="ＭＳ Ｐゴシック" pitchFamily="1" charset="-128"/>
        </a:defRPr>
      </a:lvl3pPr>
      <a:lvl4pPr algn="r" rtl="0" eaLnBrk="0" fontAlgn="base" hangingPunct="0">
        <a:spcBef>
          <a:spcPct val="0"/>
        </a:spcBef>
        <a:spcAft>
          <a:spcPct val="0"/>
        </a:spcAft>
        <a:defRPr sz="2400" b="1">
          <a:solidFill>
            <a:srgbClr val="006699"/>
          </a:solidFill>
          <a:latin typeface="Arial" charset="0"/>
          <a:ea typeface="ＭＳ Ｐゴシック" pitchFamily="1" charset="-128"/>
        </a:defRPr>
      </a:lvl4pPr>
      <a:lvl5pPr algn="r" rtl="0" eaLnBrk="0" fontAlgn="base" hangingPunct="0">
        <a:spcBef>
          <a:spcPct val="0"/>
        </a:spcBef>
        <a:spcAft>
          <a:spcPct val="0"/>
        </a:spcAft>
        <a:defRPr sz="2400" b="1">
          <a:solidFill>
            <a:srgbClr val="006699"/>
          </a:solidFill>
          <a:latin typeface="Arial" charset="0"/>
          <a:ea typeface="ＭＳ Ｐゴシック" pitchFamily="1" charset="-128"/>
        </a:defRPr>
      </a:lvl5pPr>
      <a:lvl6pPr marL="456344" algn="l" rtl="0" eaLnBrk="1" fontAlgn="base" hangingPunct="1">
        <a:spcBef>
          <a:spcPct val="0"/>
        </a:spcBef>
        <a:spcAft>
          <a:spcPct val="0"/>
        </a:spcAft>
        <a:defRPr sz="2400" b="1">
          <a:solidFill>
            <a:srgbClr val="5B7893"/>
          </a:solidFill>
          <a:latin typeface="Arial" charset="0"/>
          <a:ea typeface="ＭＳ Ｐゴシック" pitchFamily="1" charset="-128"/>
        </a:defRPr>
      </a:lvl6pPr>
      <a:lvl7pPr marL="912689" algn="l" rtl="0" eaLnBrk="1" fontAlgn="base" hangingPunct="1">
        <a:spcBef>
          <a:spcPct val="0"/>
        </a:spcBef>
        <a:spcAft>
          <a:spcPct val="0"/>
        </a:spcAft>
        <a:defRPr sz="2400" b="1">
          <a:solidFill>
            <a:srgbClr val="5B7893"/>
          </a:solidFill>
          <a:latin typeface="Arial" charset="0"/>
          <a:ea typeface="ＭＳ Ｐゴシック" pitchFamily="1" charset="-128"/>
        </a:defRPr>
      </a:lvl7pPr>
      <a:lvl8pPr marL="1369030" algn="l" rtl="0" eaLnBrk="1" fontAlgn="base" hangingPunct="1">
        <a:spcBef>
          <a:spcPct val="0"/>
        </a:spcBef>
        <a:spcAft>
          <a:spcPct val="0"/>
        </a:spcAft>
        <a:defRPr sz="2400" b="1">
          <a:solidFill>
            <a:srgbClr val="5B7893"/>
          </a:solidFill>
          <a:latin typeface="Arial" charset="0"/>
          <a:ea typeface="ＭＳ Ｐゴシック" pitchFamily="1" charset="-128"/>
        </a:defRPr>
      </a:lvl8pPr>
      <a:lvl9pPr marL="1825379" algn="l" rtl="0" eaLnBrk="1" fontAlgn="base" hangingPunct="1">
        <a:spcBef>
          <a:spcPct val="0"/>
        </a:spcBef>
        <a:spcAft>
          <a:spcPct val="0"/>
        </a:spcAft>
        <a:defRPr sz="2400" b="1">
          <a:solidFill>
            <a:srgbClr val="5B7893"/>
          </a:solidFill>
          <a:latin typeface="Arial" charset="0"/>
          <a:ea typeface="ＭＳ Ｐゴシック" pitchFamily="1" charset="-128"/>
        </a:defRPr>
      </a:lvl9pPr>
    </p:titleStyle>
    <p:bodyStyle>
      <a:lvl1pPr marL="342259" indent="-342259" algn="l" rtl="0" eaLnBrk="0" fontAlgn="base" hangingPunct="0">
        <a:spcBef>
          <a:spcPct val="25000"/>
        </a:spcBef>
        <a:spcAft>
          <a:spcPct val="20000"/>
        </a:spcAft>
        <a:defRPr b="1">
          <a:solidFill>
            <a:srgbClr val="333333"/>
          </a:solidFill>
          <a:latin typeface="+mn-lt"/>
          <a:ea typeface="+mn-ea"/>
          <a:cs typeface="+mn-cs"/>
        </a:defRPr>
      </a:lvl1pPr>
      <a:lvl2pPr marL="285215" indent="-171129" algn="l" rtl="0" eaLnBrk="0" fontAlgn="base" hangingPunct="0">
        <a:spcBef>
          <a:spcPct val="25000"/>
        </a:spcBef>
        <a:spcAft>
          <a:spcPct val="20000"/>
        </a:spcAft>
        <a:buClr>
          <a:srgbClr val="006699"/>
        </a:buClr>
        <a:buSzPct val="100000"/>
        <a:buFont typeface="Arial" charset="0"/>
        <a:buChar char="•"/>
        <a:defRPr sz="1600">
          <a:solidFill>
            <a:srgbClr val="333333"/>
          </a:solidFill>
          <a:latin typeface="+mn-lt"/>
          <a:ea typeface="+mn-ea"/>
        </a:defRPr>
      </a:lvl2pPr>
      <a:lvl3pPr marL="573599" indent="-174295" algn="l" rtl="0" eaLnBrk="0" fontAlgn="base" hangingPunct="0">
        <a:spcBef>
          <a:spcPct val="25000"/>
        </a:spcBef>
        <a:spcAft>
          <a:spcPct val="20000"/>
        </a:spcAft>
        <a:buClr>
          <a:srgbClr val="006699"/>
        </a:buClr>
        <a:buFont typeface="Symbol" pitchFamily="18" charset="2"/>
        <a:buChar char=""/>
        <a:defRPr sz="1400">
          <a:solidFill>
            <a:srgbClr val="333333"/>
          </a:solidFill>
          <a:latin typeface="+mn-lt"/>
          <a:ea typeface="+mn-ea"/>
        </a:defRPr>
      </a:lvl3pPr>
      <a:lvl4pPr marL="854066" indent="-166376" algn="l" rtl="0" eaLnBrk="0" fontAlgn="base" hangingPunct="0">
        <a:spcBef>
          <a:spcPct val="25000"/>
        </a:spcBef>
        <a:spcAft>
          <a:spcPct val="20000"/>
        </a:spcAft>
        <a:buClr>
          <a:srgbClr val="006699"/>
        </a:buClr>
        <a:buSzPct val="100000"/>
        <a:buFont typeface="Arial" charset="0"/>
        <a:buChar char="•"/>
        <a:defRPr sz="1200">
          <a:solidFill>
            <a:srgbClr val="333333"/>
          </a:solidFill>
          <a:latin typeface="+mn-lt"/>
          <a:ea typeface="+mn-ea"/>
        </a:defRPr>
      </a:lvl4pPr>
      <a:lvl5pPr marL="1140861" indent="-172712" algn="l" rtl="0" eaLnBrk="0" fontAlgn="base" hangingPunct="0">
        <a:spcBef>
          <a:spcPct val="25000"/>
        </a:spcBef>
        <a:spcAft>
          <a:spcPct val="20000"/>
        </a:spcAft>
        <a:buClr>
          <a:srgbClr val="006699"/>
        </a:buClr>
        <a:buFont typeface="Symbol" pitchFamily="18" charset="2"/>
        <a:buChar char=""/>
        <a:defRPr sz="1000">
          <a:solidFill>
            <a:srgbClr val="333333"/>
          </a:solidFill>
          <a:latin typeface="+mn-lt"/>
          <a:ea typeface="+mn-ea"/>
        </a:defRPr>
      </a:lvl5pPr>
      <a:lvl6pPr marL="1597210" indent="-172712" algn="l" rtl="0" eaLnBrk="1" fontAlgn="base" hangingPunct="1">
        <a:spcBef>
          <a:spcPct val="25000"/>
        </a:spcBef>
        <a:spcAft>
          <a:spcPct val="20000"/>
        </a:spcAft>
        <a:buClr>
          <a:srgbClr val="999999"/>
        </a:buClr>
        <a:buFont typeface="Symbol" pitchFamily="18" charset="2"/>
        <a:buChar char=""/>
        <a:defRPr sz="1000">
          <a:solidFill>
            <a:srgbClr val="333333"/>
          </a:solidFill>
          <a:latin typeface="+mn-lt"/>
          <a:ea typeface="+mn-ea"/>
        </a:defRPr>
      </a:lvl6pPr>
      <a:lvl7pPr marL="2053552" indent="-172712" algn="l" rtl="0" eaLnBrk="1" fontAlgn="base" hangingPunct="1">
        <a:spcBef>
          <a:spcPct val="25000"/>
        </a:spcBef>
        <a:spcAft>
          <a:spcPct val="20000"/>
        </a:spcAft>
        <a:buClr>
          <a:srgbClr val="999999"/>
        </a:buClr>
        <a:buFont typeface="Symbol" pitchFamily="18" charset="2"/>
        <a:buChar char=""/>
        <a:defRPr sz="1000">
          <a:solidFill>
            <a:srgbClr val="333333"/>
          </a:solidFill>
          <a:latin typeface="+mn-lt"/>
          <a:ea typeface="+mn-ea"/>
        </a:defRPr>
      </a:lvl7pPr>
      <a:lvl8pPr marL="2509899" indent="-172712" algn="l" rtl="0" eaLnBrk="1" fontAlgn="base" hangingPunct="1">
        <a:spcBef>
          <a:spcPct val="25000"/>
        </a:spcBef>
        <a:spcAft>
          <a:spcPct val="20000"/>
        </a:spcAft>
        <a:buClr>
          <a:srgbClr val="999999"/>
        </a:buClr>
        <a:buFont typeface="Symbol" pitchFamily="18" charset="2"/>
        <a:buChar char=""/>
        <a:defRPr sz="1000">
          <a:solidFill>
            <a:srgbClr val="333333"/>
          </a:solidFill>
          <a:latin typeface="+mn-lt"/>
          <a:ea typeface="+mn-ea"/>
        </a:defRPr>
      </a:lvl8pPr>
      <a:lvl9pPr marL="2966246" indent="-172712" algn="l" rtl="0" eaLnBrk="1" fontAlgn="base" hangingPunct="1">
        <a:spcBef>
          <a:spcPct val="25000"/>
        </a:spcBef>
        <a:spcAft>
          <a:spcPct val="20000"/>
        </a:spcAft>
        <a:buClr>
          <a:srgbClr val="999999"/>
        </a:buClr>
        <a:buFont typeface="Symbol" pitchFamily="18" charset="2"/>
        <a:buChar char=""/>
        <a:defRPr sz="1000">
          <a:solidFill>
            <a:srgbClr val="333333"/>
          </a:solidFill>
          <a:latin typeface="+mn-lt"/>
          <a:ea typeface="+mn-ea"/>
        </a:defRPr>
      </a:lvl9pPr>
    </p:bodyStyle>
    <p:otherStyle>
      <a:defPPr>
        <a:defRPr lang="en-US"/>
      </a:defPPr>
      <a:lvl1pPr marL="0" algn="l" defTabSz="912689" rtl="0" eaLnBrk="1" latinLnBrk="0" hangingPunct="1">
        <a:defRPr sz="1800" kern="1200">
          <a:solidFill>
            <a:schemeClr val="tx1"/>
          </a:solidFill>
          <a:latin typeface="+mn-lt"/>
          <a:ea typeface="+mn-ea"/>
          <a:cs typeface="+mn-cs"/>
        </a:defRPr>
      </a:lvl1pPr>
      <a:lvl2pPr marL="456344" algn="l" defTabSz="912689" rtl="0" eaLnBrk="1" latinLnBrk="0" hangingPunct="1">
        <a:defRPr sz="1800" kern="1200">
          <a:solidFill>
            <a:schemeClr val="tx1"/>
          </a:solidFill>
          <a:latin typeface="+mn-lt"/>
          <a:ea typeface="+mn-ea"/>
          <a:cs typeface="+mn-cs"/>
        </a:defRPr>
      </a:lvl2pPr>
      <a:lvl3pPr marL="912689" algn="l" defTabSz="912689" rtl="0" eaLnBrk="1" latinLnBrk="0" hangingPunct="1">
        <a:defRPr sz="1800" kern="1200">
          <a:solidFill>
            <a:schemeClr val="tx1"/>
          </a:solidFill>
          <a:latin typeface="+mn-lt"/>
          <a:ea typeface="+mn-ea"/>
          <a:cs typeface="+mn-cs"/>
        </a:defRPr>
      </a:lvl3pPr>
      <a:lvl4pPr marL="1369030" algn="l" defTabSz="912689" rtl="0" eaLnBrk="1" latinLnBrk="0" hangingPunct="1">
        <a:defRPr sz="1800" kern="1200">
          <a:solidFill>
            <a:schemeClr val="tx1"/>
          </a:solidFill>
          <a:latin typeface="+mn-lt"/>
          <a:ea typeface="+mn-ea"/>
          <a:cs typeface="+mn-cs"/>
        </a:defRPr>
      </a:lvl4pPr>
      <a:lvl5pPr marL="1825379" algn="l" defTabSz="912689" rtl="0" eaLnBrk="1" latinLnBrk="0" hangingPunct="1">
        <a:defRPr sz="1800" kern="1200">
          <a:solidFill>
            <a:schemeClr val="tx1"/>
          </a:solidFill>
          <a:latin typeface="+mn-lt"/>
          <a:ea typeface="+mn-ea"/>
          <a:cs typeface="+mn-cs"/>
        </a:defRPr>
      </a:lvl5pPr>
      <a:lvl6pPr marL="2281726" algn="l" defTabSz="912689" rtl="0" eaLnBrk="1" latinLnBrk="0" hangingPunct="1">
        <a:defRPr sz="1800" kern="1200">
          <a:solidFill>
            <a:schemeClr val="tx1"/>
          </a:solidFill>
          <a:latin typeface="+mn-lt"/>
          <a:ea typeface="+mn-ea"/>
          <a:cs typeface="+mn-cs"/>
        </a:defRPr>
      </a:lvl6pPr>
      <a:lvl7pPr marL="2738067" algn="l" defTabSz="912689" rtl="0" eaLnBrk="1" latinLnBrk="0" hangingPunct="1">
        <a:defRPr sz="1800" kern="1200">
          <a:solidFill>
            <a:schemeClr val="tx1"/>
          </a:solidFill>
          <a:latin typeface="+mn-lt"/>
          <a:ea typeface="+mn-ea"/>
          <a:cs typeface="+mn-cs"/>
        </a:defRPr>
      </a:lvl7pPr>
      <a:lvl8pPr marL="3194416" algn="l" defTabSz="912689" rtl="0" eaLnBrk="1" latinLnBrk="0" hangingPunct="1">
        <a:defRPr sz="1800" kern="1200">
          <a:solidFill>
            <a:schemeClr val="tx1"/>
          </a:solidFill>
          <a:latin typeface="+mn-lt"/>
          <a:ea typeface="+mn-ea"/>
          <a:cs typeface="+mn-cs"/>
        </a:defRPr>
      </a:lvl8pPr>
      <a:lvl9pPr marL="3650762" algn="l" defTabSz="912689"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41472" y="-4763"/>
            <a:ext cx="7450137" cy="79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45625" numCol="1" anchor="b"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250958"/>
            <a:ext cx="8229600" cy="467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28" name="Group 8"/>
          <p:cNvGrpSpPr>
            <a:grpSpLocks/>
          </p:cNvGrpSpPr>
          <p:nvPr/>
        </p:nvGrpSpPr>
        <p:grpSpPr bwMode="auto">
          <a:xfrm>
            <a:off x="101601" y="104775"/>
            <a:ext cx="668338" cy="685800"/>
            <a:chOff x="18142" y="955"/>
            <a:chExt cx="2084" cy="2140"/>
          </a:xfrm>
        </p:grpSpPr>
        <p:sp>
          <p:nvSpPr>
            <p:cNvPr id="1032" name="Rectangle 9"/>
            <p:cNvSpPr>
              <a:spLocks noChangeArrowheads="1"/>
            </p:cNvSpPr>
            <p:nvPr/>
          </p:nvSpPr>
          <p:spPr bwMode="auto">
            <a:xfrm>
              <a:off x="18142" y="955"/>
              <a:ext cx="1871" cy="21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2689" eaLnBrk="0" fontAlgn="base" hangingPunct="0">
                <a:spcBef>
                  <a:spcPct val="0"/>
                </a:spcBef>
                <a:spcAft>
                  <a:spcPct val="0"/>
                </a:spcAft>
              </a:pPr>
              <a:endParaRPr lang="en-US" sz="1600">
                <a:solidFill>
                  <a:srgbClr val="333333"/>
                </a:solidFill>
                <a:ea typeface="Arial Unicode MS" pitchFamily="34" charset="-128"/>
                <a:cs typeface="Arial Unicode MS" pitchFamily="34" charset="-128"/>
              </a:endParaRPr>
            </a:p>
          </p:txBody>
        </p:sp>
        <p:sp>
          <p:nvSpPr>
            <p:cNvPr id="1033" name="Freeform 10"/>
            <p:cNvSpPr>
              <a:spLocks/>
            </p:cNvSpPr>
            <p:nvPr/>
          </p:nvSpPr>
          <p:spPr bwMode="auto">
            <a:xfrm>
              <a:off x="19102" y="2392"/>
              <a:ext cx="396" cy="619"/>
            </a:xfrm>
            <a:custGeom>
              <a:avLst/>
              <a:gdLst>
                <a:gd name="T0" fmla="*/ 1 w 790"/>
                <a:gd name="T1" fmla="*/ 1 h 1238"/>
                <a:gd name="T2" fmla="*/ 0 w 790"/>
                <a:gd name="T3" fmla="*/ 1 h 1238"/>
                <a:gd name="T4" fmla="*/ 1 w 790"/>
                <a:gd name="T5" fmla="*/ 1 h 1238"/>
                <a:gd name="T6" fmla="*/ 1 w 790"/>
                <a:gd name="T7" fmla="*/ 1 h 1238"/>
                <a:gd name="T8" fmla="*/ 1 w 790"/>
                <a:gd name="T9" fmla="*/ 1 h 1238"/>
                <a:gd name="T10" fmla="*/ 1 w 790"/>
                <a:gd name="T11" fmla="*/ 1 h 1238"/>
                <a:gd name="T12" fmla="*/ 1 w 790"/>
                <a:gd name="T13" fmla="*/ 1 h 1238"/>
                <a:gd name="T14" fmla="*/ 1 w 790"/>
                <a:gd name="T15" fmla="*/ 1 h 1238"/>
                <a:gd name="T16" fmla="*/ 1 w 790"/>
                <a:gd name="T17" fmla="*/ 1 h 1238"/>
                <a:gd name="T18" fmla="*/ 1 w 790"/>
                <a:gd name="T19" fmla="*/ 1 h 1238"/>
                <a:gd name="T20" fmla="*/ 1 w 790"/>
                <a:gd name="T21" fmla="*/ 1 h 1238"/>
                <a:gd name="T22" fmla="*/ 1 w 790"/>
                <a:gd name="T23" fmla="*/ 1 h 1238"/>
                <a:gd name="T24" fmla="*/ 1 w 790"/>
                <a:gd name="T25" fmla="*/ 1 h 1238"/>
                <a:gd name="T26" fmla="*/ 1 w 790"/>
                <a:gd name="T27" fmla="*/ 1 h 1238"/>
                <a:gd name="T28" fmla="*/ 1 w 790"/>
                <a:gd name="T29" fmla="*/ 0 h 1238"/>
                <a:gd name="T30" fmla="*/ 1 w 790"/>
                <a:gd name="T31" fmla="*/ 1 h 1238"/>
                <a:gd name="T32" fmla="*/ 1 w 790"/>
                <a:gd name="T33" fmla="*/ 1 h 1238"/>
                <a:gd name="T34" fmla="*/ 1 w 790"/>
                <a:gd name="T35" fmla="*/ 1 h 1238"/>
                <a:gd name="T36" fmla="*/ 1 w 790"/>
                <a:gd name="T37" fmla="*/ 1 h 1238"/>
                <a:gd name="T38" fmla="*/ 1 w 790"/>
                <a:gd name="T39" fmla="*/ 1 h 1238"/>
                <a:gd name="T40" fmla="*/ 1 w 790"/>
                <a:gd name="T41" fmla="*/ 1 h 1238"/>
                <a:gd name="T42" fmla="*/ 1 w 790"/>
                <a:gd name="T43" fmla="*/ 1 h 1238"/>
                <a:gd name="T44" fmla="*/ 1 w 790"/>
                <a:gd name="T45" fmla="*/ 1 h 1238"/>
                <a:gd name="T46" fmla="*/ 1 w 790"/>
                <a:gd name="T47" fmla="*/ 1 h 1238"/>
                <a:gd name="T48" fmla="*/ 1 w 790"/>
                <a:gd name="T49" fmla="*/ 1 h 1238"/>
                <a:gd name="T50" fmla="*/ 1 w 790"/>
                <a:gd name="T51" fmla="*/ 1 h 1238"/>
                <a:gd name="T52" fmla="*/ 1 w 790"/>
                <a:gd name="T53" fmla="*/ 1 h 1238"/>
                <a:gd name="T54" fmla="*/ 1 w 790"/>
                <a:gd name="T55" fmla="*/ 1 h 1238"/>
                <a:gd name="T56" fmla="*/ 1 w 790"/>
                <a:gd name="T57" fmla="*/ 1 h 1238"/>
                <a:gd name="T58" fmla="*/ 1 w 790"/>
                <a:gd name="T59" fmla="*/ 1 h 1238"/>
                <a:gd name="T60" fmla="*/ 1 w 790"/>
                <a:gd name="T61" fmla="*/ 1 h 1238"/>
                <a:gd name="T62" fmla="*/ 1 w 790"/>
                <a:gd name="T63" fmla="*/ 1 h 1238"/>
                <a:gd name="T64" fmla="*/ 1 w 790"/>
                <a:gd name="T65" fmla="*/ 1 h 1238"/>
                <a:gd name="T66" fmla="*/ 1 w 790"/>
                <a:gd name="T67" fmla="*/ 1 h 1238"/>
                <a:gd name="T68" fmla="*/ 1 w 790"/>
                <a:gd name="T69" fmla="*/ 1 h 1238"/>
                <a:gd name="T70" fmla="*/ 1 w 790"/>
                <a:gd name="T71" fmla="*/ 1 h 1238"/>
                <a:gd name="T72" fmla="*/ 1 w 790"/>
                <a:gd name="T73" fmla="*/ 1 h 1238"/>
                <a:gd name="T74" fmla="*/ 1 w 790"/>
                <a:gd name="T75" fmla="*/ 1 h 1238"/>
                <a:gd name="T76" fmla="*/ 1 w 790"/>
                <a:gd name="T77" fmla="*/ 1 h 1238"/>
                <a:gd name="T78" fmla="*/ 1 w 790"/>
                <a:gd name="T79" fmla="*/ 1 h 1238"/>
                <a:gd name="T80" fmla="*/ 1 w 790"/>
                <a:gd name="T81" fmla="*/ 1 h 1238"/>
                <a:gd name="T82" fmla="*/ 1 w 790"/>
                <a:gd name="T83" fmla="*/ 1 h 1238"/>
                <a:gd name="T84" fmla="*/ 1 w 790"/>
                <a:gd name="T85" fmla="*/ 1 h 1238"/>
                <a:gd name="T86" fmla="*/ 1 w 790"/>
                <a:gd name="T87" fmla="*/ 1 h 123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790" h="1238">
                  <a:moveTo>
                    <a:pt x="78" y="1113"/>
                  </a:moveTo>
                  <a:lnTo>
                    <a:pt x="31" y="1021"/>
                  </a:lnTo>
                  <a:lnTo>
                    <a:pt x="7" y="937"/>
                  </a:lnTo>
                  <a:lnTo>
                    <a:pt x="0" y="861"/>
                  </a:lnTo>
                  <a:lnTo>
                    <a:pt x="5" y="794"/>
                  </a:lnTo>
                  <a:lnTo>
                    <a:pt x="23" y="737"/>
                  </a:lnTo>
                  <a:lnTo>
                    <a:pt x="44" y="690"/>
                  </a:lnTo>
                  <a:lnTo>
                    <a:pt x="68" y="652"/>
                  </a:lnTo>
                  <a:lnTo>
                    <a:pt x="91" y="624"/>
                  </a:lnTo>
                  <a:lnTo>
                    <a:pt x="106" y="607"/>
                  </a:lnTo>
                  <a:lnTo>
                    <a:pt x="113" y="601"/>
                  </a:lnTo>
                  <a:lnTo>
                    <a:pt x="134" y="581"/>
                  </a:lnTo>
                  <a:lnTo>
                    <a:pt x="174" y="540"/>
                  </a:lnTo>
                  <a:lnTo>
                    <a:pt x="195" y="520"/>
                  </a:lnTo>
                  <a:lnTo>
                    <a:pt x="143" y="426"/>
                  </a:lnTo>
                  <a:lnTo>
                    <a:pt x="115" y="342"/>
                  </a:lnTo>
                  <a:lnTo>
                    <a:pt x="106" y="271"/>
                  </a:lnTo>
                  <a:lnTo>
                    <a:pt x="111" y="208"/>
                  </a:lnTo>
                  <a:lnTo>
                    <a:pt x="129" y="153"/>
                  </a:lnTo>
                  <a:lnTo>
                    <a:pt x="195" y="64"/>
                  </a:lnTo>
                  <a:lnTo>
                    <a:pt x="275" y="19"/>
                  </a:lnTo>
                  <a:lnTo>
                    <a:pt x="311" y="7"/>
                  </a:lnTo>
                  <a:lnTo>
                    <a:pt x="346" y="1"/>
                  </a:lnTo>
                  <a:lnTo>
                    <a:pt x="428" y="0"/>
                  </a:lnTo>
                  <a:lnTo>
                    <a:pt x="529" y="17"/>
                  </a:lnTo>
                  <a:lnTo>
                    <a:pt x="623" y="73"/>
                  </a:lnTo>
                  <a:lnTo>
                    <a:pt x="640" y="88"/>
                  </a:lnTo>
                  <a:lnTo>
                    <a:pt x="673" y="149"/>
                  </a:lnTo>
                  <a:lnTo>
                    <a:pt x="694" y="276"/>
                  </a:lnTo>
                  <a:lnTo>
                    <a:pt x="694" y="297"/>
                  </a:lnTo>
                  <a:lnTo>
                    <a:pt x="694" y="332"/>
                  </a:lnTo>
                  <a:lnTo>
                    <a:pt x="694" y="353"/>
                  </a:lnTo>
                  <a:lnTo>
                    <a:pt x="463" y="353"/>
                  </a:lnTo>
                  <a:lnTo>
                    <a:pt x="463" y="328"/>
                  </a:lnTo>
                  <a:lnTo>
                    <a:pt x="463" y="283"/>
                  </a:lnTo>
                  <a:lnTo>
                    <a:pt x="463" y="260"/>
                  </a:lnTo>
                  <a:lnTo>
                    <a:pt x="444" y="217"/>
                  </a:lnTo>
                  <a:lnTo>
                    <a:pt x="414" y="201"/>
                  </a:lnTo>
                  <a:lnTo>
                    <a:pt x="398" y="198"/>
                  </a:lnTo>
                  <a:lnTo>
                    <a:pt x="355" y="205"/>
                  </a:lnTo>
                  <a:lnTo>
                    <a:pt x="331" y="234"/>
                  </a:lnTo>
                  <a:lnTo>
                    <a:pt x="324" y="274"/>
                  </a:lnTo>
                  <a:lnTo>
                    <a:pt x="322" y="283"/>
                  </a:lnTo>
                  <a:lnTo>
                    <a:pt x="327" y="314"/>
                  </a:lnTo>
                  <a:lnTo>
                    <a:pt x="358" y="374"/>
                  </a:lnTo>
                  <a:lnTo>
                    <a:pt x="400" y="438"/>
                  </a:lnTo>
                  <a:lnTo>
                    <a:pt x="458" y="521"/>
                  </a:lnTo>
                  <a:lnTo>
                    <a:pt x="518" y="607"/>
                  </a:lnTo>
                  <a:lnTo>
                    <a:pt x="565" y="671"/>
                  </a:lnTo>
                  <a:lnTo>
                    <a:pt x="584" y="697"/>
                  </a:lnTo>
                  <a:lnTo>
                    <a:pt x="584" y="534"/>
                  </a:lnTo>
                  <a:lnTo>
                    <a:pt x="786" y="534"/>
                  </a:lnTo>
                  <a:lnTo>
                    <a:pt x="786" y="554"/>
                  </a:lnTo>
                  <a:lnTo>
                    <a:pt x="786" y="608"/>
                  </a:lnTo>
                  <a:lnTo>
                    <a:pt x="786" y="690"/>
                  </a:lnTo>
                  <a:lnTo>
                    <a:pt x="786" y="786"/>
                  </a:lnTo>
                  <a:lnTo>
                    <a:pt x="786" y="890"/>
                  </a:lnTo>
                  <a:lnTo>
                    <a:pt x="786" y="991"/>
                  </a:lnTo>
                  <a:lnTo>
                    <a:pt x="786" y="1080"/>
                  </a:lnTo>
                  <a:lnTo>
                    <a:pt x="788" y="1148"/>
                  </a:lnTo>
                  <a:lnTo>
                    <a:pt x="788" y="1184"/>
                  </a:lnTo>
                  <a:lnTo>
                    <a:pt x="790" y="1201"/>
                  </a:lnTo>
                  <a:lnTo>
                    <a:pt x="776" y="1229"/>
                  </a:lnTo>
                  <a:lnTo>
                    <a:pt x="722" y="1238"/>
                  </a:lnTo>
                  <a:lnTo>
                    <a:pt x="666" y="1238"/>
                  </a:lnTo>
                  <a:lnTo>
                    <a:pt x="544" y="1238"/>
                  </a:lnTo>
                  <a:lnTo>
                    <a:pt x="423" y="1238"/>
                  </a:lnTo>
                  <a:lnTo>
                    <a:pt x="369" y="1238"/>
                  </a:lnTo>
                  <a:lnTo>
                    <a:pt x="78" y="1113"/>
                  </a:lnTo>
                  <a:close/>
                </a:path>
              </a:pathLst>
            </a:custGeom>
            <a:solidFill>
              <a:srgbClr val="FFA9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1034" name="Freeform 11"/>
            <p:cNvSpPr>
              <a:spLocks/>
            </p:cNvSpPr>
            <p:nvPr/>
          </p:nvSpPr>
          <p:spPr bwMode="auto">
            <a:xfrm>
              <a:off x="19221" y="2738"/>
              <a:ext cx="168" cy="173"/>
            </a:xfrm>
            <a:custGeom>
              <a:avLst/>
              <a:gdLst>
                <a:gd name="T0" fmla="*/ 1 w 336"/>
                <a:gd name="T1" fmla="*/ 1 h 343"/>
                <a:gd name="T2" fmla="*/ 1 w 336"/>
                <a:gd name="T3" fmla="*/ 1 h 343"/>
                <a:gd name="T4" fmla="*/ 1 w 336"/>
                <a:gd name="T5" fmla="*/ 1 h 343"/>
                <a:gd name="T6" fmla="*/ 1 w 336"/>
                <a:gd name="T7" fmla="*/ 1 h 343"/>
                <a:gd name="T8" fmla="*/ 1 w 336"/>
                <a:gd name="T9" fmla="*/ 1 h 343"/>
                <a:gd name="T10" fmla="*/ 1 w 336"/>
                <a:gd name="T11" fmla="*/ 1 h 343"/>
                <a:gd name="T12" fmla="*/ 1 w 336"/>
                <a:gd name="T13" fmla="*/ 1 h 343"/>
                <a:gd name="T14" fmla="*/ 1 w 336"/>
                <a:gd name="T15" fmla="*/ 0 h 343"/>
                <a:gd name="T16" fmla="*/ 1 w 336"/>
                <a:gd name="T17" fmla="*/ 0 h 343"/>
                <a:gd name="T18" fmla="*/ 1 w 336"/>
                <a:gd name="T19" fmla="*/ 1 h 343"/>
                <a:gd name="T20" fmla="*/ 1 w 336"/>
                <a:gd name="T21" fmla="*/ 1 h 343"/>
                <a:gd name="T22" fmla="*/ 0 w 336"/>
                <a:gd name="T23" fmla="*/ 1 h 343"/>
                <a:gd name="T24" fmla="*/ 1 w 336"/>
                <a:gd name="T25" fmla="*/ 1 h 343"/>
                <a:gd name="T26" fmla="*/ 1 w 336"/>
                <a:gd name="T27" fmla="*/ 1 h 343"/>
                <a:gd name="T28" fmla="*/ 1 w 336"/>
                <a:gd name="T29" fmla="*/ 1 h 343"/>
                <a:gd name="T30" fmla="*/ 1 w 336"/>
                <a:gd name="T31" fmla="*/ 1 h 343"/>
                <a:gd name="T32" fmla="*/ 1 w 336"/>
                <a:gd name="T33" fmla="*/ 1 h 343"/>
                <a:gd name="T34" fmla="*/ 1 w 336"/>
                <a:gd name="T35" fmla="*/ 1 h 343"/>
                <a:gd name="T36" fmla="*/ 1 w 336"/>
                <a:gd name="T37" fmla="*/ 1 h 343"/>
                <a:gd name="T38" fmla="*/ 1 w 336"/>
                <a:gd name="T39" fmla="*/ 1 h 343"/>
                <a:gd name="T40" fmla="*/ 1 w 336"/>
                <a:gd name="T41" fmla="*/ 1 h 343"/>
                <a:gd name="T42" fmla="*/ 1 w 336"/>
                <a:gd name="T43" fmla="*/ 1 h 34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36" h="343">
                  <a:moveTo>
                    <a:pt x="333" y="343"/>
                  </a:moveTo>
                  <a:lnTo>
                    <a:pt x="336" y="325"/>
                  </a:lnTo>
                  <a:lnTo>
                    <a:pt x="308" y="292"/>
                  </a:lnTo>
                  <a:lnTo>
                    <a:pt x="239" y="211"/>
                  </a:lnTo>
                  <a:lnTo>
                    <a:pt x="157" y="115"/>
                  </a:lnTo>
                  <a:lnTo>
                    <a:pt x="89" y="35"/>
                  </a:lnTo>
                  <a:lnTo>
                    <a:pt x="60" y="0"/>
                  </a:lnTo>
                  <a:lnTo>
                    <a:pt x="30" y="37"/>
                  </a:lnTo>
                  <a:lnTo>
                    <a:pt x="4" y="104"/>
                  </a:lnTo>
                  <a:lnTo>
                    <a:pt x="0" y="191"/>
                  </a:lnTo>
                  <a:lnTo>
                    <a:pt x="39" y="285"/>
                  </a:lnTo>
                  <a:lnTo>
                    <a:pt x="60" y="303"/>
                  </a:lnTo>
                  <a:lnTo>
                    <a:pt x="119" y="332"/>
                  </a:lnTo>
                  <a:lnTo>
                    <a:pt x="211" y="343"/>
                  </a:lnTo>
                  <a:lnTo>
                    <a:pt x="242" y="343"/>
                  </a:lnTo>
                  <a:lnTo>
                    <a:pt x="301" y="343"/>
                  </a:lnTo>
                  <a:lnTo>
                    <a:pt x="333" y="3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1035" name="Freeform 12"/>
            <p:cNvSpPr>
              <a:spLocks/>
            </p:cNvSpPr>
            <p:nvPr/>
          </p:nvSpPr>
          <p:spPr bwMode="auto">
            <a:xfrm>
              <a:off x="19538" y="1039"/>
              <a:ext cx="391" cy="1977"/>
            </a:xfrm>
            <a:custGeom>
              <a:avLst/>
              <a:gdLst>
                <a:gd name="T0" fmla="*/ 0 w 785"/>
                <a:gd name="T1" fmla="*/ 0 h 3959"/>
                <a:gd name="T2" fmla="*/ 0 w 785"/>
                <a:gd name="T3" fmla="*/ 0 h 3959"/>
                <a:gd name="T4" fmla="*/ 0 w 785"/>
                <a:gd name="T5" fmla="*/ 0 h 3959"/>
                <a:gd name="T6" fmla="*/ 0 w 785"/>
                <a:gd name="T7" fmla="*/ 0 h 3959"/>
                <a:gd name="T8" fmla="*/ 0 w 785"/>
                <a:gd name="T9" fmla="*/ 0 h 3959"/>
                <a:gd name="T10" fmla="*/ 0 w 785"/>
                <a:gd name="T11" fmla="*/ 0 h 3959"/>
                <a:gd name="T12" fmla="*/ 0 w 785"/>
                <a:gd name="T13" fmla="*/ 0 h 3959"/>
                <a:gd name="T14" fmla="*/ 0 w 785"/>
                <a:gd name="T15" fmla="*/ 0 h 3959"/>
                <a:gd name="T16" fmla="*/ 0 w 785"/>
                <a:gd name="T17" fmla="*/ 0 h 3959"/>
                <a:gd name="T18" fmla="*/ 0 w 785"/>
                <a:gd name="T19" fmla="*/ 0 h 3959"/>
                <a:gd name="T20" fmla="*/ 0 w 785"/>
                <a:gd name="T21" fmla="*/ 0 h 3959"/>
                <a:gd name="T22" fmla="*/ 0 w 785"/>
                <a:gd name="T23" fmla="*/ 0 h 3959"/>
                <a:gd name="T24" fmla="*/ 0 w 785"/>
                <a:gd name="T25" fmla="*/ 0 h 3959"/>
                <a:gd name="T26" fmla="*/ 0 w 785"/>
                <a:gd name="T27" fmla="*/ 0 h 3959"/>
                <a:gd name="T28" fmla="*/ 0 w 785"/>
                <a:gd name="T29" fmla="*/ 0 h 3959"/>
                <a:gd name="T30" fmla="*/ 0 w 785"/>
                <a:gd name="T31" fmla="*/ 0 h 3959"/>
                <a:gd name="T32" fmla="*/ 0 w 785"/>
                <a:gd name="T33" fmla="*/ 0 h 395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85" h="3959">
                  <a:moveTo>
                    <a:pt x="0" y="0"/>
                  </a:moveTo>
                  <a:lnTo>
                    <a:pt x="0" y="3959"/>
                  </a:lnTo>
                  <a:lnTo>
                    <a:pt x="49" y="3959"/>
                  </a:lnTo>
                  <a:lnTo>
                    <a:pt x="49" y="2454"/>
                  </a:lnTo>
                  <a:lnTo>
                    <a:pt x="696" y="2454"/>
                  </a:lnTo>
                  <a:lnTo>
                    <a:pt x="696" y="2720"/>
                  </a:lnTo>
                  <a:lnTo>
                    <a:pt x="369" y="2720"/>
                  </a:lnTo>
                  <a:lnTo>
                    <a:pt x="369" y="3056"/>
                  </a:lnTo>
                  <a:lnTo>
                    <a:pt x="696" y="3056"/>
                  </a:lnTo>
                  <a:lnTo>
                    <a:pt x="696" y="3322"/>
                  </a:lnTo>
                  <a:lnTo>
                    <a:pt x="369" y="3322"/>
                  </a:lnTo>
                  <a:lnTo>
                    <a:pt x="369" y="3684"/>
                  </a:lnTo>
                  <a:lnTo>
                    <a:pt x="696" y="3684"/>
                  </a:lnTo>
                  <a:lnTo>
                    <a:pt x="696" y="3945"/>
                  </a:lnTo>
                  <a:lnTo>
                    <a:pt x="785" y="3945"/>
                  </a:lnTo>
                  <a:lnTo>
                    <a:pt x="785" y="0"/>
                  </a:lnTo>
                  <a:lnTo>
                    <a:pt x="0" y="0"/>
                  </a:lnTo>
                  <a:close/>
                </a:path>
              </a:pathLst>
            </a:custGeom>
            <a:solidFill>
              <a:srgbClr val="0079B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1036" name="Freeform 13"/>
            <p:cNvSpPr>
              <a:spLocks/>
            </p:cNvSpPr>
            <p:nvPr/>
          </p:nvSpPr>
          <p:spPr bwMode="auto">
            <a:xfrm>
              <a:off x="18424" y="2397"/>
              <a:ext cx="74" cy="218"/>
            </a:xfrm>
            <a:custGeom>
              <a:avLst/>
              <a:gdLst>
                <a:gd name="T0" fmla="*/ 0 w 152"/>
                <a:gd name="T1" fmla="*/ 0 h 435"/>
                <a:gd name="T2" fmla="*/ 0 w 152"/>
                <a:gd name="T3" fmla="*/ 1 h 435"/>
                <a:gd name="T4" fmla="*/ 0 w 152"/>
                <a:gd name="T5" fmla="*/ 1 h 435"/>
                <a:gd name="T6" fmla="*/ 0 w 152"/>
                <a:gd name="T7" fmla="*/ 1 h 435"/>
                <a:gd name="T8" fmla="*/ 0 w 152"/>
                <a:gd name="T9" fmla="*/ 1 h 435"/>
                <a:gd name="T10" fmla="*/ 0 w 152"/>
                <a:gd name="T11" fmla="*/ 1 h 435"/>
                <a:gd name="T12" fmla="*/ 0 w 152"/>
                <a:gd name="T13" fmla="*/ 1 h 435"/>
                <a:gd name="T14" fmla="*/ 0 w 152"/>
                <a:gd name="T15" fmla="*/ 1 h 435"/>
                <a:gd name="T16" fmla="*/ 0 w 152"/>
                <a:gd name="T17" fmla="*/ 1 h 435"/>
                <a:gd name="T18" fmla="*/ 0 w 152"/>
                <a:gd name="T19" fmla="*/ 1 h 435"/>
                <a:gd name="T20" fmla="*/ 0 w 152"/>
                <a:gd name="T21" fmla="*/ 1 h 435"/>
                <a:gd name="T22" fmla="*/ 0 w 152"/>
                <a:gd name="T23" fmla="*/ 1 h 435"/>
                <a:gd name="T24" fmla="*/ 0 w 152"/>
                <a:gd name="T25" fmla="*/ 1 h 435"/>
                <a:gd name="T26" fmla="*/ 0 w 152"/>
                <a:gd name="T27" fmla="*/ 1 h 435"/>
                <a:gd name="T28" fmla="*/ 0 w 152"/>
                <a:gd name="T29" fmla="*/ 1 h 435"/>
                <a:gd name="T30" fmla="*/ 0 w 152"/>
                <a:gd name="T31" fmla="*/ 1 h 435"/>
                <a:gd name="T32" fmla="*/ 0 w 152"/>
                <a:gd name="T33" fmla="*/ 1 h 435"/>
                <a:gd name="T34" fmla="*/ 0 w 152"/>
                <a:gd name="T35" fmla="*/ 1 h 435"/>
                <a:gd name="T36" fmla="*/ 0 w 152"/>
                <a:gd name="T37" fmla="*/ 0 h 435"/>
                <a:gd name="T38" fmla="*/ 0 w 152"/>
                <a:gd name="T39" fmla="*/ 0 h 43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52" h="435">
                  <a:moveTo>
                    <a:pt x="0" y="0"/>
                  </a:moveTo>
                  <a:lnTo>
                    <a:pt x="0" y="34"/>
                  </a:lnTo>
                  <a:lnTo>
                    <a:pt x="0" y="114"/>
                  </a:lnTo>
                  <a:lnTo>
                    <a:pt x="0" y="218"/>
                  </a:lnTo>
                  <a:lnTo>
                    <a:pt x="0" y="322"/>
                  </a:lnTo>
                  <a:lnTo>
                    <a:pt x="0" y="402"/>
                  </a:lnTo>
                  <a:lnTo>
                    <a:pt x="0" y="435"/>
                  </a:lnTo>
                  <a:lnTo>
                    <a:pt x="75" y="423"/>
                  </a:lnTo>
                  <a:lnTo>
                    <a:pt x="124" y="371"/>
                  </a:lnTo>
                  <a:lnTo>
                    <a:pt x="146" y="298"/>
                  </a:lnTo>
                  <a:lnTo>
                    <a:pt x="152" y="221"/>
                  </a:lnTo>
                  <a:lnTo>
                    <a:pt x="150" y="157"/>
                  </a:lnTo>
                  <a:lnTo>
                    <a:pt x="143" y="110"/>
                  </a:lnTo>
                  <a:lnTo>
                    <a:pt x="126" y="63"/>
                  </a:lnTo>
                  <a:lnTo>
                    <a:pt x="80" y="14"/>
                  </a:lnTo>
                  <a:lnTo>
                    <a:pt x="0" y="0"/>
                  </a:lnTo>
                  <a:close/>
                </a:path>
              </a:pathLst>
            </a:custGeom>
            <a:solidFill>
              <a:srgbClr val="0079B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1037" name="Freeform 14"/>
            <p:cNvSpPr>
              <a:spLocks/>
            </p:cNvSpPr>
            <p:nvPr/>
          </p:nvSpPr>
          <p:spPr bwMode="auto">
            <a:xfrm>
              <a:off x="18221" y="1039"/>
              <a:ext cx="1307" cy="1977"/>
            </a:xfrm>
            <a:custGeom>
              <a:avLst/>
              <a:gdLst>
                <a:gd name="T0" fmla="*/ 0 w 2616"/>
                <a:gd name="T1" fmla="*/ 0 h 3962"/>
                <a:gd name="T2" fmla="*/ 0 w 2616"/>
                <a:gd name="T3" fmla="*/ 0 h 3962"/>
                <a:gd name="T4" fmla="*/ 0 w 2616"/>
                <a:gd name="T5" fmla="*/ 0 h 3962"/>
                <a:gd name="T6" fmla="*/ 0 w 2616"/>
                <a:gd name="T7" fmla="*/ 0 h 3962"/>
                <a:gd name="T8" fmla="*/ 0 w 2616"/>
                <a:gd name="T9" fmla="*/ 0 h 3962"/>
                <a:gd name="T10" fmla="*/ 0 w 2616"/>
                <a:gd name="T11" fmla="*/ 0 h 3962"/>
                <a:gd name="T12" fmla="*/ 0 w 2616"/>
                <a:gd name="T13" fmla="*/ 0 h 3962"/>
                <a:gd name="T14" fmla="*/ 0 w 2616"/>
                <a:gd name="T15" fmla="*/ 0 h 3962"/>
                <a:gd name="T16" fmla="*/ 0 w 2616"/>
                <a:gd name="T17" fmla="*/ 0 h 3962"/>
                <a:gd name="T18" fmla="*/ 0 w 2616"/>
                <a:gd name="T19" fmla="*/ 0 h 3962"/>
                <a:gd name="T20" fmla="*/ 0 w 2616"/>
                <a:gd name="T21" fmla="*/ 0 h 3962"/>
                <a:gd name="T22" fmla="*/ 0 w 2616"/>
                <a:gd name="T23" fmla="*/ 0 h 3962"/>
                <a:gd name="T24" fmla="*/ 0 w 2616"/>
                <a:gd name="T25" fmla="*/ 0 h 3962"/>
                <a:gd name="T26" fmla="*/ 0 w 2616"/>
                <a:gd name="T27" fmla="*/ 0 h 3962"/>
                <a:gd name="T28" fmla="*/ 0 w 2616"/>
                <a:gd name="T29" fmla="*/ 0 h 3962"/>
                <a:gd name="T30" fmla="*/ 0 w 2616"/>
                <a:gd name="T31" fmla="*/ 0 h 3962"/>
                <a:gd name="T32" fmla="*/ 0 w 2616"/>
                <a:gd name="T33" fmla="*/ 0 h 3962"/>
                <a:gd name="T34" fmla="*/ 0 w 2616"/>
                <a:gd name="T35" fmla="*/ 0 h 3962"/>
                <a:gd name="T36" fmla="*/ 0 w 2616"/>
                <a:gd name="T37" fmla="*/ 0 h 3962"/>
                <a:gd name="T38" fmla="*/ 0 w 2616"/>
                <a:gd name="T39" fmla="*/ 0 h 3962"/>
                <a:gd name="T40" fmla="*/ 0 w 2616"/>
                <a:gd name="T41" fmla="*/ 0 h 3962"/>
                <a:gd name="T42" fmla="*/ 0 w 2616"/>
                <a:gd name="T43" fmla="*/ 0 h 3962"/>
                <a:gd name="T44" fmla="*/ 0 w 2616"/>
                <a:gd name="T45" fmla="*/ 0 h 3962"/>
                <a:gd name="T46" fmla="*/ 0 w 2616"/>
                <a:gd name="T47" fmla="*/ 0 h 3962"/>
                <a:gd name="T48" fmla="*/ 0 w 2616"/>
                <a:gd name="T49" fmla="*/ 0 h 3962"/>
                <a:gd name="T50" fmla="*/ 0 w 2616"/>
                <a:gd name="T51" fmla="*/ 0 h 3962"/>
                <a:gd name="T52" fmla="*/ 0 w 2616"/>
                <a:gd name="T53" fmla="*/ 0 h 3962"/>
                <a:gd name="T54" fmla="*/ 0 w 2616"/>
                <a:gd name="T55" fmla="*/ 0 h 3962"/>
                <a:gd name="T56" fmla="*/ 0 w 2616"/>
                <a:gd name="T57" fmla="*/ 0 h 3962"/>
                <a:gd name="T58" fmla="*/ 0 w 2616"/>
                <a:gd name="T59" fmla="*/ 0 h 3962"/>
                <a:gd name="T60" fmla="*/ 0 w 2616"/>
                <a:gd name="T61" fmla="*/ 0 h 3962"/>
                <a:gd name="T62" fmla="*/ 0 w 2616"/>
                <a:gd name="T63" fmla="*/ 0 h 3962"/>
                <a:gd name="T64" fmla="*/ 0 w 2616"/>
                <a:gd name="T65" fmla="*/ 0 h 3962"/>
                <a:gd name="T66" fmla="*/ 0 w 2616"/>
                <a:gd name="T67" fmla="*/ 0 h 3962"/>
                <a:gd name="T68" fmla="*/ 0 w 2616"/>
                <a:gd name="T69" fmla="*/ 0 h 3962"/>
                <a:gd name="T70" fmla="*/ 0 w 2616"/>
                <a:gd name="T71" fmla="*/ 0 h 3962"/>
                <a:gd name="T72" fmla="*/ 0 w 2616"/>
                <a:gd name="T73" fmla="*/ 0 h 3962"/>
                <a:gd name="T74" fmla="*/ 0 w 2616"/>
                <a:gd name="T75" fmla="*/ 0 h 3962"/>
                <a:gd name="T76" fmla="*/ 0 w 2616"/>
                <a:gd name="T77" fmla="*/ 0 h 3962"/>
                <a:gd name="T78" fmla="*/ 0 w 2616"/>
                <a:gd name="T79" fmla="*/ 0 h 3962"/>
                <a:gd name="T80" fmla="*/ 0 w 2616"/>
                <a:gd name="T81" fmla="*/ 0 h 3962"/>
                <a:gd name="T82" fmla="*/ 0 w 2616"/>
                <a:gd name="T83" fmla="*/ 0 h 3962"/>
                <a:gd name="T84" fmla="*/ 0 w 2616"/>
                <a:gd name="T85" fmla="*/ 0 h 396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616" h="3962">
                  <a:moveTo>
                    <a:pt x="1638" y="3482"/>
                  </a:moveTo>
                  <a:lnTo>
                    <a:pt x="2616" y="0"/>
                  </a:lnTo>
                  <a:lnTo>
                    <a:pt x="3" y="0"/>
                  </a:lnTo>
                  <a:lnTo>
                    <a:pt x="0" y="3962"/>
                  </a:lnTo>
                  <a:lnTo>
                    <a:pt x="96" y="3962"/>
                  </a:lnTo>
                  <a:lnTo>
                    <a:pt x="96" y="2447"/>
                  </a:lnTo>
                  <a:lnTo>
                    <a:pt x="405" y="2447"/>
                  </a:lnTo>
                  <a:lnTo>
                    <a:pt x="421" y="2447"/>
                  </a:lnTo>
                  <a:lnTo>
                    <a:pt x="466" y="2449"/>
                  </a:lnTo>
                  <a:lnTo>
                    <a:pt x="529" y="2458"/>
                  </a:lnTo>
                  <a:lnTo>
                    <a:pt x="602" y="2477"/>
                  </a:lnTo>
                  <a:lnTo>
                    <a:pt x="678" y="2513"/>
                  </a:lnTo>
                  <a:lnTo>
                    <a:pt x="748" y="2573"/>
                  </a:lnTo>
                  <a:lnTo>
                    <a:pt x="804" y="2656"/>
                  </a:lnTo>
                  <a:lnTo>
                    <a:pt x="828" y="2719"/>
                  </a:lnTo>
                  <a:lnTo>
                    <a:pt x="842" y="2790"/>
                  </a:lnTo>
                  <a:lnTo>
                    <a:pt x="850" y="2898"/>
                  </a:lnTo>
                  <a:lnTo>
                    <a:pt x="850" y="3002"/>
                  </a:lnTo>
                  <a:lnTo>
                    <a:pt x="842" y="3098"/>
                  </a:lnTo>
                  <a:lnTo>
                    <a:pt x="828" y="3171"/>
                  </a:lnTo>
                  <a:lnTo>
                    <a:pt x="817" y="3206"/>
                  </a:lnTo>
                  <a:lnTo>
                    <a:pt x="805" y="3228"/>
                  </a:lnTo>
                  <a:lnTo>
                    <a:pt x="779" y="3270"/>
                  </a:lnTo>
                  <a:lnTo>
                    <a:pt x="736" y="3322"/>
                  </a:lnTo>
                  <a:lnTo>
                    <a:pt x="675" y="3373"/>
                  </a:lnTo>
                  <a:lnTo>
                    <a:pt x="597" y="3408"/>
                  </a:lnTo>
                  <a:lnTo>
                    <a:pt x="496" y="3418"/>
                  </a:lnTo>
                  <a:lnTo>
                    <a:pt x="470" y="3418"/>
                  </a:lnTo>
                  <a:lnTo>
                    <a:pt x="421" y="3416"/>
                  </a:lnTo>
                  <a:lnTo>
                    <a:pt x="395" y="3414"/>
                  </a:lnTo>
                  <a:lnTo>
                    <a:pt x="395" y="3948"/>
                  </a:lnTo>
                  <a:lnTo>
                    <a:pt x="1117" y="3948"/>
                  </a:lnTo>
                  <a:lnTo>
                    <a:pt x="1104" y="3945"/>
                  </a:lnTo>
                  <a:lnTo>
                    <a:pt x="1073" y="3931"/>
                  </a:lnTo>
                  <a:lnTo>
                    <a:pt x="1031" y="3907"/>
                  </a:lnTo>
                  <a:lnTo>
                    <a:pt x="984" y="3867"/>
                  </a:lnTo>
                  <a:lnTo>
                    <a:pt x="943" y="3808"/>
                  </a:lnTo>
                  <a:lnTo>
                    <a:pt x="911" y="3728"/>
                  </a:lnTo>
                  <a:lnTo>
                    <a:pt x="899" y="3623"/>
                  </a:lnTo>
                  <a:lnTo>
                    <a:pt x="899" y="3609"/>
                  </a:lnTo>
                  <a:lnTo>
                    <a:pt x="899" y="3569"/>
                  </a:lnTo>
                  <a:lnTo>
                    <a:pt x="899" y="3507"/>
                  </a:lnTo>
                  <a:lnTo>
                    <a:pt x="899" y="3428"/>
                  </a:lnTo>
                  <a:lnTo>
                    <a:pt x="899" y="3340"/>
                  </a:lnTo>
                  <a:lnTo>
                    <a:pt x="899" y="3242"/>
                  </a:lnTo>
                  <a:lnTo>
                    <a:pt x="899" y="3143"/>
                  </a:lnTo>
                  <a:lnTo>
                    <a:pt x="899" y="3046"/>
                  </a:lnTo>
                  <a:lnTo>
                    <a:pt x="899" y="2957"/>
                  </a:lnTo>
                  <a:lnTo>
                    <a:pt x="899" y="2879"/>
                  </a:lnTo>
                  <a:lnTo>
                    <a:pt x="899" y="2816"/>
                  </a:lnTo>
                  <a:lnTo>
                    <a:pt x="899" y="2776"/>
                  </a:lnTo>
                  <a:lnTo>
                    <a:pt x="899" y="2762"/>
                  </a:lnTo>
                  <a:lnTo>
                    <a:pt x="897" y="2747"/>
                  </a:lnTo>
                  <a:lnTo>
                    <a:pt x="899" y="2708"/>
                  </a:lnTo>
                  <a:lnTo>
                    <a:pt x="908" y="2654"/>
                  </a:lnTo>
                  <a:lnTo>
                    <a:pt x="929" y="2593"/>
                  </a:lnTo>
                  <a:lnTo>
                    <a:pt x="969" y="2531"/>
                  </a:lnTo>
                  <a:lnTo>
                    <a:pt x="1033" y="2477"/>
                  </a:lnTo>
                  <a:lnTo>
                    <a:pt x="1127" y="2440"/>
                  </a:lnTo>
                  <a:lnTo>
                    <a:pt x="1139" y="2437"/>
                  </a:lnTo>
                  <a:lnTo>
                    <a:pt x="1172" y="2428"/>
                  </a:lnTo>
                  <a:lnTo>
                    <a:pt x="1223" y="2421"/>
                  </a:lnTo>
                  <a:lnTo>
                    <a:pt x="1285" y="2418"/>
                  </a:lnTo>
                  <a:lnTo>
                    <a:pt x="1355" y="2425"/>
                  </a:lnTo>
                  <a:lnTo>
                    <a:pt x="1426" y="2446"/>
                  </a:lnTo>
                  <a:lnTo>
                    <a:pt x="1494" y="2486"/>
                  </a:lnTo>
                  <a:lnTo>
                    <a:pt x="1557" y="2550"/>
                  </a:lnTo>
                  <a:lnTo>
                    <a:pt x="1565" y="2559"/>
                  </a:lnTo>
                  <a:lnTo>
                    <a:pt x="1588" y="2592"/>
                  </a:lnTo>
                  <a:lnTo>
                    <a:pt x="1612" y="2654"/>
                  </a:lnTo>
                  <a:lnTo>
                    <a:pt x="1628" y="2755"/>
                  </a:lnTo>
                  <a:lnTo>
                    <a:pt x="1624" y="2898"/>
                  </a:lnTo>
                  <a:lnTo>
                    <a:pt x="1550" y="2898"/>
                  </a:lnTo>
                  <a:lnTo>
                    <a:pt x="1411" y="2896"/>
                  </a:lnTo>
                  <a:lnTo>
                    <a:pt x="1334" y="2894"/>
                  </a:lnTo>
                  <a:lnTo>
                    <a:pt x="1334" y="2755"/>
                  </a:lnTo>
                  <a:lnTo>
                    <a:pt x="1331" y="2738"/>
                  </a:lnTo>
                  <a:lnTo>
                    <a:pt x="1311" y="2705"/>
                  </a:lnTo>
                  <a:lnTo>
                    <a:pt x="1266" y="2687"/>
                  </a:lnTo>
                  <a:lnTo>
                    <a:pt x="1221" y="2701"/>
                  </a:lnTo>
                  <a:lnTo>
                    <a:pt x="1204" y="2733"/>
                  </a:lnTo>
                  <a:lnTo>
                    <a:pt x="1200" y="2776"/>
                  </a:lnTo>
                  <a:lnTo>
                    <a:pt x="1200" y="2792"/>
                  </a:lnTo>
                  <a:lnTo>
                    <a:pt x="1200" y="2839"/>
                  </a:lnTo>
                  <a:lnTo>
                    <a:pt x="1200" y="2908"/>
                  </a:lnTo>
                  <a:lnTo>
                    <a:pt x="1200" y="2997"/>
                  </a:lnTo>
                  <a:lnTo>
                    <a:pt x="1200" y="3096"/>
                  </a:lnTo>
                  <a:lnTo>
                    <a:pt x="1200" y="3202"/>
                  </a:lnTo>
                  <a:lnTo>
                    <a:pt x="1200" y="3308"/>
                  </a:lnTo>
                  <a:lnTo>
                    <a:pt x="1200" y="3409"/>
                  </a:lnTo>
                  <a:lnTo>
                    <a:pt x="1200" y="3496"/>
                  </a:lnTo>
                  <a:lnTo>
                    <a:pt x="1200" y="3568"/>
                  </a:lnTo>
                  <a:lnTo>
                    <a:pt x="1200" y="3613"/>
                  </a:lnTo>
                  <a:lnTo>
                    <a:pt x="1200" y="3630"/>
                  </a:lnTo>
                  <a:lnTo>
                    <a:pt x="1202" y="3649"/>
                  </a:lnTo>
                  <a:lnTo>
                    <a:pt x="1216" y="3688"/>
                  </a:lnTo>
                  <a:lnTo>
                    <a:pt x="1263" y="3717"/>
                  </a:lnTo>
                  <a:lnTo>
                    <a:pt x="1303" y="3714"/>
                  </a:lnTo>
                  <a:lnTo>
                    <a:pt x="1336" y="3688"/>
                  </a:lnTo>
                  <a:lnTo>
                    <a:pt x="1350" y="3642"/>
                  </a:lnTo>
                  <a:lnTo>
                    <a:pt x="1350" y="3576"/>
                  </a:lnTo>
                  <a:lnTo>
                    <a:pt x="1350" y="3456"/>
                  </a:lnTo>
                  <a:lnTo>
                    <a:pt x="1350" y="3390"/>
                  </a:lnTo>
                  <a:lnTo>
                    <a:pt x="1268" y="3390"/>
                  </a:lnTo>
                  <a:lnTo>
                    <a:pt x="1268" y="3127"/>
                  </a:lnTo>
                  <a:lnTo>
                    <a:pt x="1638" y="3127"/>
                  </a:lnTo>
                  <a:lnTo>
                    <a:pt x="1638" y="3482"/>
                  </a:lnTo>
                  <a:lnTo>
                    <a:pt x="1649" y="3482"/>
                  </a:lnTo>
                  <a:lnTo>
                    <a:pt x="1638" y="3482"/>
                  </a:lnTo>
                  <a:close/>
                </a:path>
              </a:pathLst>
            </a:custGeom>
            <a:solidFill>
              <a:srgbClr val="0079B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1038" name="Freeform 15"/>
            <p:cNvSpPr>
              <a:spLocks noEditPoints="1"/>
            </p:cNvSpPr>
            <p:nvPr/>
          </p:nvSpPr>
          <p:spPr bwMode="auto">
            <a:xfrm>
              <a:off x="19993" y="1044"/>
              <a:ext cx="233" cy="233"/>
            </a:xfrm>
            <a:custGeom>
              <a:avLst/>
              <a:gdLst>
                <a:gd name="T0" fmla="*/ 1 w 461"/>
                <a:gd name="T1" fmla="*/ 1 h 460"/>
                <a:gd name="T2" fmla="*/ 1 w 461"/>
                <a:gd name="T3" fmla="*/ 1 h 460"/>
                <a:gd name="T4" fmla="*/ 1 w 461"/>
                <a:gd name="T5" fmla="*/ 1 h 460"/>
                <a:gd name="T6" fmla="*/ 1 w 461"/>
                <a:gd name="T7" fmla="*/ 1 h 460"/>
                <a:gd name="T8" fmla="*/ 1 w 461"/>
                <a:gd name="T9" fmla="*/ 1 h 460"/>
                <a:gd name="T10" fmla="*/ 1 w 461"/>
                <a:gd name="T11" fmla="*/ 1 h 460"/>
                <a:gd name="T12" fmla="*/ 1 w 461"/>
                <a:gd name="T13" fmla="*/ 1 h 460"/>
                <a:gd name="T14" fmla="*/ 1 w 461"/>
                <a:gd name="T15" fmla="*/ 1 h 460"/>
                <a:gd name="T16" fmla="*/ 1 w 461"/>
                <a:gd name="T17" fmla="*/ 1 h 460"/>
                <a:gd name="T18" fmla="*/ 1 w 461"/>
                <a:gd name="T19" fmla="*/ 1 h 460"/>
                <a:gd name="T20" fmla="*/ 0 w 461"/>
                <a:gd name="T21" fmla="*/ 1 h 460"/>
                <a:gd name="T22" fmla="*/ 1 w 461"/>
                <a:gd name="T23" fmla="*/ 1 h 460"/>
                <a:gd name="T24" fmla="*/ 1 w 461"/>
                <a:gd name="T25" fmla="*/ 1 h 460"/>
                <a:gd name="T26" fmla="*/ 1 w 461"/>
                <a:gd name="T27" fmla="*/ 1 h 460"/>
                <a:gd name="T28" fmla="*/ 1 w 461"/>
                <a:gd name="T29" fmla="*/ 1 h 460"/>
                <a:gd name="T30" fmla="*/ 1 w 461"/>
                <a:gd name="T31" fmla="*/ 1 h 460"/>
                <a:gd name="T32" fmla="*/ 1 w 461"/>
                <a:gd name="T33" fmla="*/ 1 h 460"/>
                <a:gd name="T34" fmla="*/ 1 w 461"/>
                <a:gd name="T35" fmla="*/ 1 h 460"/>
                <a:gd name="T36" fmla="*/ 1 w 461"/>
                <a:gd name="T37" fmla="*/ 1 h 460"/>
                <a:gd name="T38" fmla="*/ 1 w 461"/>
                <a:gd name="T39" fmla="*/ 0 h 460"/>
                <a:gd name="T40" fmla="*/ 1 w 461"/>
                <a:gd name="T41" fmla="*/ 1 h 460"/>
                <a:gd name="T42" fmla="*/ 1 w 461"/>
                <a:gd name="T43" fmla="*/ 1 h 460"/>
                <a:gd name="T44" fmla="*/ 0 w 461"/>
                <a:gd name="T45" fmla="*/ 1 h 460"/>
                <a:gd name="T46" fmla="*/ 1 w 461"/>
                <a:gd name="T47" fmla="*/ 1 h 460"/>
                <a:gd name="T48" fmla="*/ 1 w 461"/>
                <a:gd name="T49" fmla="*/ 1 h 460"/>
                <a:gd name="T50" fmla="*/ 1 w 461"/>
                <a:gd name="T51" fmla="*/ 1 h 460"/>
                <a:gd name="T52" fmla="*/ 1 w 461"/>
                <a:gd name="T53" fmla="*/ 1 h 460"/>
                <a:gd name="T54" fmla="*/ 1 w 461"/>
                <a:gd name="T55" fmla="*/ 1 h 460"/>
                <a:gd name="T56" fmla="*/ 1 w 461"/>
                <a:gd name="T57" fmla="*/ 1 h 460"/>
                <a:gd name="T58" fmla="*/ 1 w 461"/>
                <a:gd name="T59" fmla="*/ 1 h 460"/>
                <a:gd name="T60" fmla="*/ 1 w 461"/>
                <a:gd name="T61" fmla="*/ 1 h 460"/>
                <a:gd name="T62" fmla="*/ 1 w 461"/>
                <a:gd name="T63" fmla="*/ 1 h 460"/>
                <a:gd name="T64" fmla="*/ 1 w 461"/>
                <a:gd name="T65" fmla="*/ 1 h 460"/>
                <a:gd name="T66" fmla="*/ 1 w 461"/>
                <a:gd name="T67" fmla="*/ 1 h 460"/>
                <a:gd name="T68" fmla="*/ 1 w 461"/>
                <a:gd name="T69" fmla="*/ 1 h 460"/>
                <a:gd name="T70" fmla="*/ 1 w 461"/>
                <a:gd name="T71" fmla="*/ 1 h 460"/>
                <a:gd name="T72" fmla="*/ 1 w 461"/>
                <a:gd name="T73" fmla="*/ 1 h 460"/>
                <a:gd name="T74" fmla="*/ 1 w 461"/>
                <a:gd name="T75" fmla="*/ 1 h 460"/>
                <a:gd name="T76" fmla="*/ 1 w 461"/>
                <a:gd name="T77" fmla="*/ 1 h 460"/>
                <a:gd name="T78" fmla="*/ 1 w 461"/>
                <a:gd name="T79" fmla="*/ 1 h 460"/>
                <a:gd name="T80" fmla="*/ 1 w 461"/>
                <a:gd name="T81" fmla="*/ 1 h 460"/>
                <a:gd name="T82" fmla="*/ 1 w 461"/>
                <a:gd name="T83" fmla="*/ 1 h 460"/>
                <a:gd name="T84" fmla="*/ 1 w 461"/>
                <a:gd name="T85" fmla="*/ 1 h 460"/>
                <a:gd name="T86" fmla="*/ 1 w 461"/>
                <a:gd name="T87" fmla="*/ 1 h 46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61" h="460">
                  <a:moveTo>
                    <a:pt x="42" y="228"/>
                  </a:moveTo>
                  <a:lnTo>
                    <a:pt x="56" y="153"/>
                  </a:lnTo>
                  <a:lnTo>
                    <a:pt x="96" y="91"/>
                  </a:lnTo>
                  <a:lnTo>
                    <a:pt x="157" y="49"/>
                  </a:lnTo>
                  <a:lnTo>
                    <a:pt x="231" y="35"/>
                  </a:lnTo>
                  <a:lnTo>
                    <a:pt x="306" y="49"/>
                  </a:lnTo>
                  <a:lnTo>
                    <a:pt x="365" y="91"/>
                  </a:lnTo>
                  <a:lnTo>
                    <a:pt x="405" y="153"/>
                  </a:lnTo>
                  <a:lnTo>
                    <a:pt x="419" y="228"/>
                  </a:lnTo>
                  <a:lnTo>
                    <a:pt x="405" y="306"/>
                  </a:lnTo>
                  <a:lnTo>
                    <a:pt x="365" y="369"/>
                  </a:lnTo>
                  <a:lnTo>
                    <a:pt x="306" y="411"/>
                  </a:lnTo>
                  <a:lnTo>
                    <a:pt x="231" y="425"/>
                  </a:lnTo>
                  <a:lnTo>
                    <a:pt x="157" y="411"/>
                  </a:lnTo>
                  <a:lnTo>
                    <a:pt x="96" y="369"/>
                  </a:lnTo>
                  <a:lnTo>
                    <a:pt x="56" y="306"/>
                  </a:lnTo>
                  <a:lnTo>
                    <a:pt x="42" y="228"/>
                  </a:lnTo>
                  <a:close/>
                  <a:moveTo>
                    <a:pt x="0" y="228"/>
                  </a:moveTo>
                  <a:lnTo>
                    <a:pt x="12" y="303"/>
                  </a:lnTo>
                  <a:lnTo>
                    <a:pt x="45" y="367"/>
                  </a:lnTo>
                  <a:lnTo>
                    <a:pt x="96" y="416"/>
                  </a:lnTo>
                  <a:lnTo>
                    <a:pt x="158" y="447"/>
                  </a:lnTo>
                  <a:lnTo>
                    <a:pt x="231" y="460"/>
                  </a:lnTo>
                  <a:lnTo>
                    <a:pt x="303" y="447"/>
                  </a:lnTo>
                  <a:lnTo>
                    <a:pt x="367" y="416"/>
                  </a:lnTo>
                  <a:lnTo>
                    <a:pt x="416" y="367"/>
                  </a:lnTo>
                  <a:lnTo>
                    <a:pt x="449" y="303"/>
                  </a:lnTo>
                  <a:lnTo>
                    <a:pt x="461" y="228"/>
                  </a:lnTo>
                  <a:lnTo>
                    <a:pt x="449" y="155"/>
                  </a:lnTo>
                  <a:lnTo>
                    <a:pt x="416" y="93"/>
                  </a:lnTo>
                  <a:lnTo>
                    <a:pt x="367" y="44"/>
                  </a:lnTo>
                  <a:lnTo>
                    <a:pt x="303" y="12"/>
                  </a:lnTo>
                  <a:lnTo>
                    <a:pt x="231" y="0"/>
                  </a:lnTo>
                  <a:lnTo>
                    <a:pt x="158" y="12"/>
                  </a:lnTo>
                  <a:lnTo>
                    <a:pt x="96" y="44"/>
                  </a:lnTo>
                  <a:lnTo>
                    <a:pt x="45" y="93"/>
                  </a:lnTo>
                  <a:lnTo>
                    <a:pt x="12" y="155"/>
                  </a:lnTo>
                  <a:lnTo>
                    <a:pt x="0" y="228"/>
                  </a:lnTo>
                  <a:close/>
                  <a:moveTo>
                    <a:pt x="141" y="364"/>
                  </a:moveTo>
                  <a:lnTo>
                    <a:pt x="183" y="364"/>
                  </a:lnTo>
                  <a:lnTo>
                    <a:pt x="183" y="247"/>
                  </a:lnTo>
                  <a:lnTo>
                    <a:pt x="228" y="247"/>
                  </a:lnTo>
                  <a:lnTo>
                    <a:pt x="301" y="364"/>
                  </a:lnTo>
                  <a:lnTo>
                    <a:pt x="346" y="364"/>
                  </a:lnTo>
                  <a:lnTo>
                    <a:pt x="325" y="333"/>
                  </a:lnTo>
                  <a:lnTo>
                    <a:pt x="289" y="275"/>
                  </a:lnTo>
                  <a:lnTo>
                    <a:pt x="270" y="244"/>
                  </a:lnTo>
                  <a:lnTo>
                    <a:pt x="304" y="235"/>
                  </a:lnTo>
                  <a:lnTo>
                    <a:pt x="331" y="213"/>
                  </a:lnTo>
                  <a:lnTo>
                    <a:pt x="339" y="173"/>
                  </a:lnTo>
                  <a:lnTo>
                    <a:pt x="329" y="131"/>
                  </a:lnTo>
                  <a:lnTo>
                    <a:pt x="298" y="105"/>
                  </a:lnTo>
                  <a:lnTo>
                    <a:pt x="245" y="96"/>
                  </a:lnTo>
                  <a:lnTo>
                    <a:pt x="219" y="96"/>
                  </a:lnTo>
                  <a:lnTo>
                    <a:pt x="169" y="96"/>
                  </a:lnTo>
                  <a:lnTo>
                    <a:pt x="141" y="96"/>
                  </a:lnTo>
                  <a:lnTo>
                    <a:pt x="141" y="364"/>
                  </a:lnTo>
                  <a:close/>
                  <a:moveTo>
                    <a:pt x="183" y="129"/>
                  </a:moveTo>
                  <a:lnTo>
                    <a:pt x="198" y="129"/>
                  </a:lnTo>
                  <a:lnTo>
                    <a:pt x="224" y="129"/>
                  </a:lnTo>
                  <a:lnTo>
                    <a:pt x="238" y="129"/>
                  </a:lnTo>
                  <a:lnTo>
                    <a:pt x="266" y="133"/>
                  </a:lnTo>
                  <a:lnTo>
                    <a:pt x="289" y="145"/>
                  </a:lnTo>
                  <a:lnTo>
                    <a:pt x="298" y="171"/>
                  </a:lnTo>
                  <a:lnTo>
                    <a:pt x="287" y="202"/>
                  </a:lnTo>
                  <a:lnTo>
                    <a:pt x="261" y="213"/>
                  </a:lnTo>
                  <a:lnTo>
                    <a:pt x="226" y="216"/>
                  </a:lnTo>
                  <a:lnTo>
                    <a:pt x="216" y="216"/>
                  </a:lnTo>
                  <a:lnTo>
                    <a:pt x="195" y="216"/>
                  </a:lnTo>
                  <a:lnTo>
                    <a:pt x="183" y="216"/>
                  </a:lnTo>
                  <a:lnTo>
                    <a:pt x="183" y="129"/>
                  </a:lnTo>
                  <a:close/>
                </a:path>
              </a:pathLst>
            </a:custGeom>
            <a:solidFill>
              <a:srgbClr val="0079B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grpSp>
      <p:sp>
        <p:nvSpPr>
          <p:cNvPr id="1029" name="Line 2"/>
          <p:cNvSpPr>
            <a:spLocks noChangeShapeType="1"/>
          </p:cNvSpPr>
          <p:nvPr/>
        </p:nvSpPr>
        <p:spPr bwMode="auto">
          <a:xfrm>
            <a:off x="8" y="881063"/>
            <a:ext cx="9140825" cy="0"/>
          </a:xfrm>
          <a:prstGeom prst="line">
            <a:avLst/>
          </a:prstGeom>
          <a:noFill/>
          <a:ln w="25400">
            <a:solidFill>
              <a:srgbClr val="FAA534"/>
            </a:solidFill>
            <a:round/>
            <a:headEnd/>
            <a:tailEnd/>
          </a:ln>
          <a:extLst>
            <a:ext uri="{909E8E84-426E-40DD-AFC4-6F175D3DCCD1}">
              <a14:hiddenFill xmlns:a14="http://schemas.microsoft.com/office/drawing/2010/main">
                <a:noFill/>
              </a14:hiddenFill>
            </a:ext>
          </a:extLst>
        </p:spPr>
        <p:txBody>
          <a:bodyPr wrap="none" lIns="91268" tIns="45634" rIns="91268" bIns="45634" anchor="ct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13" name="TextBox 12"/>
          <p:cNvSpPr txBox="1"/>
          <p:nvPr/>
        </p:nvSpPr>
        <p:spPr>
          <a:xfrm>
            <a:off x="8531225" y="6655936"/>
            <a:ext cx="609600" cy="250203"/>
          </a:xfrm>
          <a:prstGeom prst="rect">
            <a:avLst/>
          </a:prstGeom>
          <a:noFill/>
        </p:spPr>
        <p:txBody>
          <a:bodyPr lIns="91268" tIns="45634" rIns="91268" bIns="45634">
            <a:spAutoFit/>
          </a:bodyPr>
          <a:lstStyle>
            <a:lvl1pPr eaLnBrk="0" hangingPunct="0">
              <a:defRPr sz="1600">
                <a:solidFill>
                  <a:srgbClr val="333333"/>
                </a:solidFill>
                <a:latin typeface="Arial" charset="0"/>
                <a:ea typeface="Arial Unicode MS" pitchFamily="34" charset="-128"/>
                <a:cs typeface="Arial Unicode MS" pitchFamily="34" charset="-128"/>
              </a:defRPr>
            </a:lvl1pPr>
            <a:lvl2pPr marL="742950" indent="-285750" eaLnBrk="0" hangingPunct="0">
              <a:defRPr sz="1600">
                <a:solidFill>
                  <a:srgbClr val="333333"/>
                </a:solidFill>
                <a:latin typeface="Arial" charset="0"/>
                <a:ea typeface="Arial Unicode MS" pitchFamily="34" charset="-128"/>
                <a:cs typeface="Arial Unicode MS" pitchFamily="34" charset="-128"/>
              </a:defRPr>
            </a:lvl2pPr>
            <a:lvl3pPr marL="1143000" indent="-228600" eaLnBrk="0" hangingPunct="0">
              <a:defRPr sz="1600">
                <a:solidFill>
                  <a:srgbClr val="333333"/>
                </a:solidFill>
                <a:latin typeface="Arial" charset="0"/>
                <a:ea typeface="Arial Unicode MS" pitchFamily="34" charset="-128"/>
                <a:cs typeface="Arial Unicode MS" pitchFamily="34" charset="-128"/>
              </a:defRPr>
            </a:lvl3pPr>
            <a:lvl4pPr marL="1600200" indent="-228600" eaLnBrk="0" hangingPunct="0">
              <a:defRPr sz="1600">
                <a:solidFill>
                  <a:srgbClr val="333333"/>
                </a:solidFill>
                <a:latin typeface="Arial" charset="0"/>
                <a:ea typeface="Arial Unicode MS" pitchFamily="34" charset="-128"/>
                <a:cs typeface="Arial Unicode MS" pitchFamily="34" charset="-128"/>
              </a:defRPr>
            </a:lvl4pPr>
            <a:lvl5pPr marL="2057400" indent="-228600" eaLnBrk="0" hangingPunct="0">
              <a:defRPr sz="1600">
                <a:solidFill>
                  <a:srgbClr val="333333"/>
                </a:solidFill>
                <a:latin typeface="Arial" charset="0"/>
                <a:ea typeface="Arial Unicode MS" pitchFamily="34" charset="-128"/>
                <a:cs typeface="Arial Unicode MS" pitchFamily="34" charset="-128"/>
              </a:defRPr>
            </a:lvl5pPr>
            <a:lvl6pPr marL="25146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6pPr>
            <a:lvl7pPr marL="29718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7pPr>
            <a:lvl8pPr marL="34290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8pPr>
            <a:lvl9pPr marL="38862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9pPr>
          </a:lstStyle>
          <a:p>
            <a:pPr algn="r" defTabSz="912689" fontAlgn="base">
              <a:spcBef>
                <a:spcPct val="0"/>
              </a:spcBef>
              <a:spcAft>
                <a:spcPct val="0"/>
              </a:spcAft>
              <a:defRPr/>
            </a:pPr>
            <a:fld id="{3DB9886C-FA14-4F8F-98AE-33BE7DDA4D96}" type="slidenum">
              <a:rPr lang="en-US" sz="1000" smtClean="0"/>
              <a:pPr algn="r" defTabSz="912689" fontAlgn="base">
                <a:spcBef>
                  <a:spcPct val="0"/>
                </a:spcBef>
                <a:spcAft>
                  <a:spcPct val="0"/>
                </a:spcAft>
                <a:defRPr/>
              </a:pPr>
              <a:t>‹#›</a:t>
            </a:fld>
            <a:endParaRPr lang="en-US" sz="1000"/>
          </a:p>
        </p:txBody>
      </p:sp>
      <p:sp>
        <p:nvSpPr>
          <p:cNvPr id="14" name="TextBox 13"/>
          <p:cNvSpPr txBox="1"/>
          <p:nvPr userDrawn="1"/>
        </p:nvSpPr>
        <p:spPr>
          <a:xfrm>
            <a:off x="8" y="6553200"/>
            <a:ext cx="9140825" cy="261610"/>
          </a:xfrm>
          <a:prstGeom prst="rect">
            <a:avLst/>
          </a:prstGeom>
          <a:noFill/>
        </p:spPr>
        <p:txBody>
          <a:bodyPr wrap="square" rtlCol="0">
            <a:spAutoFit/>
          </a:bodyPr>
          <a:lstStyle/>
          <a:p>
            <a:pPr algn="ctr" defTabSz="912689"/>
            <a:r>
              <a:rPr lang="en-US" sz="1100">
                <a:solidFill>
                  <a:srgbClr val="FF0000"/>
                </a:solidFill>
              </a:rPr>
              <a:t>Internal &amp; Confidential</a:t>
            </a:r>
          </a:p>
        </p:txBody>
      </p:sp>
    </p:spTree>
    <p:extLst>
      <p:ext uri="{BB962C8B-B14F-4D97-AF65-F5344CB8AC3E}">
        <p14:creationId xmlns:p14="http://schemas.microsoft.com/office/powerpoint/2010/main" val="4135788737"/>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Lst>
  <p:hf sldNum="0" hdr="0" ftr="0" dt="0"/>
  <p:txStyles>
    <p:titleStyle>
      <a:lvl1pPr algn="r" rtl="0" eaLnBrk="0" fontAlgn="base" hangingPunct="0">
        <a:spcBef>
          <a:spcPct val="0"/>
        </a:spcBef>
        <a:spcAft>
          <a:spcPct val="0"/>
        </a:spcAft>
        <a:defRPr sz="2400" b="1">
          <a:solidFill>
            <a:srgbClr val="006699"/>
          </a:solidFill>
          <a:latin typeface="+mj-lt"/>
          <a:ea typeface="+mj-ea"/>
          <a:cs typeface="+mj-cs"/>
        </a:defRPr>
      </a:lvl1pPr>
      <a:lvl2pPr algn="r" rtl="0" eaLnBrk="0" fontAlgn="base" hangingPunct="0">
        <a:spcBef>
          <a:spcPct val="0"/>
        </a:spcBef>
        <a:spcAft>
          <a:spcPct val="0"/>
        </a:spcAft>
        <a:defRPr sz="2400" b="1">
          <a:solidFill>
            <a:srgbClr val="006699"/>
          </a:solidFill>
          <a:latin typeface="Arial" charset="0"/>
          <a:ea typeface="ＭＳ Ｐゴシック" pitchFamily="1" charset="-128"/>
        </a:defRPr>
      </a:lvl2pPr>
      <a:lvl3pPr algn="r" rtl="0" eaLnBrk="0" fontAlgn="base" hangingPunct="0">
        <a:spcBef>
          <a:spcPct val="0"/>
        </a:spcBef>
        <a:spcAft>
          <a:spcPct val="0"/>
        </a:spcAft>
        <a:defRPr sz="2400" b="1">
          <a:solidFill>
            <a:srgbClr val="006699"/>
          </a:solidFill>
          <a:latin typeface="Arial" charset="0"/>
          <a:ea typeface="ＭＳ Ｐゴシック" pitchFamily="1" charset="-128"/>
        </a:defRPr>
      </a:lvl3pPr>
      <a:lvl4pPr algn="r" rtl="0" eaLnBrk="0" fontAlgn="base" hangingPunct="0">
        <a:spcBef>
          <a:spcPct val="0"/>
        </a:spcBef>
        <a:spcAft>
          <a:spcPct val="0"/>
        </a:spcAft>
        <a:defRPr sz="2400" b="1">
          <a:solidFill>
            <a:srgbClr val="006699"/>
          </a:solidFill>
          <a:latin typeface="Arial" charset="0"/>
          <a:ea typeface="ＭＳ Ｐゴシック" pitchFamily="1" charset="-128"/>
        </a:defRPr>
      </a:lvl4pPr>
      <a:lvl5pPr algn="r" rtl="0" eaLnBrk="0" fontAlgn="base" hangingPunct="0">
        <a:spcBef>
          <a:spcPct val="0"/>
        </a:spcBef>
        <a:spcAft>
          <a:spcPct val="0"/>
        </a:spcAft>
        <a:defRPr sz="2400" b="1">
          <a:solidFill>
            <a:srgbClr val="006699"/>
          </a:solidFill>
          <a:latin typeface="Arial" charset="0"/>
          <a:ea typeface="ＭＳ Ｐゴシック" pitchFamily="1" charset="-128"/>
        </a:defRPr>
      </a:lvl5pPr>
      <a:lvl6pPr marL="456344" algn="l" rtl="0" eaLnBrk="1" fontAlgn="base" hangingPunct="1">
        <a:spcBef>
          <a:spcPct val="0"/>
        </a:spcBef>
        <a:spcAft>
          <a:spcPct val="0"/>
        </a:spcAft>
        <a:defRPr sz="2400" b="1">
          <a:solidFill>
            <a:srgbClr val="5B7893"/>
          </a:solidFill>
          <a:latin typeface="Arial" charset="0"/>
          <a:ea typeface="ＭＳ Ｐゴシック" pitchFamily="1" charset="-128"/>
        </a:defRPr>
      </a:lvl6pPr>
      <a:lvl7pPr marL="912689" algn="l" rtl="0" eaLnBrk="1" fontAlgn="base" hangingPunct="1">
        <a:spcBef>
          <a:spcPct val="0"/>
        </a:spcBef>
        <a:spcAft>
          <a:spcPct val="0"/>
        </a:spcAft>
        <a:defRPr sz="2400" b="1">
          <a:solidFill>
            <a:srgbClr val="5B7893"/>
          </a:solidFill>
          <a:latin typeface="Arial" charset="0"/>
          <a:ea typeface="ＭＳ Ｐゴシック" pitchFamily="1" charset="-128"/>
        </a:defRPr>
      </a:lvl7pPr>
      <a:lvl8pPr marL="1369030" algn="l" rtl="0" eaLnBrk="1" fontAlgn="base" hangingPunct="1">
        <a:spcBef>
          <a:spcPct val="0"/>
        </a:spcBef>
        <a:spcAft>
          <a:spcPct val="0"/>
        </a:spcAft>
        <a:defRPr sz="2400" b="1">
          <a:solidFill>
            <a:srgbClr val="5B7893"/>
          </a:solidFill>
          <a:latin typeface="Arial" charset="0"/>
          <a:ea typeface="ＭＳ Ｐゴシック" pitchFamily="1" charset="-128"/>
        </a:defRPr>
      </a:lvl8pPr>
      <a:lvl9pPr marL="1825379" algn="l" rtl="0" eaLnBrk="1" fontAlgn="base" hangingPunct="1">
        <a:spcBef>
          <a:spcPct val="0"/>
        </a:spcBef>
        <a:spcAft>
          <a:spcPct val="0"/>
        </a:spcAft>
        <a:defRPr sz="2400" b="1">
          <a:solidFill>
            <a:srgbClr val="5B7893"/>
          </a:solidFill>
          <a:latin typeface="Arial" charset="0"/>
          <a:ea typeface="ＭＳ Ｐゴシック" pitchFamily="1" charset="-128"/>
        </a:defRPr>
      </a:lvl9pPr>
    </p:titleStyle>
    <p:bodyStyle>
      <a:lvl1pPr marL="342259" indent="-342259" algn="l" rtl="0" eaLnBrk="0" fontAlgn="base" hangingPunct="0">
        <a:spcBef>
          <a:spcPct val="25000"/>
        </a:spcBef>
        <a:spcAft>
          <a:spcPct val="20000"/>
        </a:spcAft>
        <a:defRPr b="1">
          <a:solidFill>
            <a:srgbClr val="333333"/>
          </a:solidFill>
          <a:latin typeface="+mn-lt"/>
          <a:ea typeface="+mn-ea"/>
          <a:cs typeface="+mn-cs"/>
        </a:defRPr>
      </a:lvl1pPr>
      <a:lvl2pPr marL="285215" indent="-171129" algn="l" rtl="0" eaLnBrk="0" fontAlgn="base" hangingPunct="0">
        <a:spcBef>
          <a:spcPct val="25000"/>
        </a:spcBef>
        <a:spcAft>
          <a:spcPct val="20000"/>
        </a:spcAft>
        <a:buClr>
          <a:srgbClr val="006699"/>
        </a:buClr>
        <a:buSzPct val="100000"/>
        <a:buFont typeface="Arial" charset="0"/>
        <a:buChar char="•"/>
        <a:defRPr sz="1600">
          <a:solidFill>
            <a:srgbClr val="333333"/>
          </a:solidFill>
          <a:latin typeface="+mn-lt"/>
          <a:ea typeface="+mn-ea"/>
        </a:defRPr>
      </a:lvl2pPr>
      <a:lvl3pPr marL="573599" indent="-174295" algn="l" rtl="0" eaLnBrk="0" fontAlgn="base" hangingPunct="0">
        <a:spcBef>
          <a:spcPct val="25000"/>
        </a:spcBef>
        <a:spcAft>
          <a:spcPct val="20000"/>
        </a:spcAft>
        <a:buClr>
          <a:srgbClr val="006699"/>
        </a:buClr>
        <a:buFont typeface="Symbol" pitchFamily="18" charset="2"/>
        <a:buChar char=""/>
        <a:defRPr sz="1400">
          <a:solidFill>
            <a:srgbClr val="333333"/>
          </a:solidFill>
          <a:latin typeface="+mn-lt"/>
          <a:ea typeface="+mn-ea"/>
        </a:defRPr>
      </a:lvl3pPr>
      <a:lvl4pPr marL="854066" indent="-166376" algn="l" rtl="0" eaLnBrk="0" fontAlgn="base" hangingPunct="0">
        <a:spcBef>
          <a:spcPct val="25000"/>
        </a:spcBef>
        <a:spcAft>
          <a:spcPct val="20000"/>
        </a:spcAft>
        <a:buClr>
          <a:srgbClr val="006699"/>
        </a:buClr>
        <a:buSzPct val="100000"/>
        <a:buFont typeface="Arial" charset="0"/>
        <a:buChar char="•"/>
        <a:defRPr sz="1200">
          <a:solidFill>
            <a:srgbClr val="333333"/>
          </a:solidFill>
          <a:latin typeface="+mn-lt"/>
          <a:ea typeface="+mn-ea"/>
        </a:defRPr>
      </a:lvl4pPr>
      <a:lvl5pPr marL="1140861" indent="-172712" algn="l" rtl="0" eaLnBrk="0" fontAlgn="base" hangingPunct="0">
        <a:spcBef>
          <a:spcPct val="25000"/>
        </a:spcBef>
        <a:spcAft>
          <a:spcPct val="20000"/>
        </a:spcAft>
        <a:buClr>
          <a:srgbClr val="006699"/>
        </a:buClr>
        <a:buFont typeface="Symbol" pitchFamily="18" charset="2"/>
        <a:buChar char=""/>
        <a:defRPr sz="1000">
          <a:solidFill>
            <a:srgbClr val="333333"/>
          </a:solidFill>
          <a:latin typeface="+mn-lt"/>
          <a:ea typeface="+mn-ea"/>
        </a:defRPr>
      </a:lvl5pPr>
      <a:lvl6pPr marL="1597210" indent="-172712" algn="l" rtl="0" eaLnBrk="1" fontAlgn="base" hangingPunct="1">
        <a:spcBef>
          <a:spcPct val="25000"/>
        </a:spcBef>
        <a:spcAft>
          <a:spcPct val="20000"/>
        </a:spcAft>
        <a:buClr>
          <a:srgbClr val="999999"/>
        </a:buClr>
        <a:buFont typeface="Symbol" pitchFamily="18" charset="2"/>
        <a:buChar char=""/>
        <a:defRPr sz="1000">
          <a:solidFill>
            <a:srgbClr val="333333"/>
          </a:solidFill>
          <a:latin typeface="+mn-lt"/>
          <a:ea typeface="+mn-ea"/>
        </a:defRPr>
      </a:lvl6pPr>
      <a:lvl7pPr marL="2053552" indent="-172712" algn="l" rtl="0" eaLnBrk="1" fontAlgn="base" hangingPunct="1">
        <a:spcBef>
          <a:spcPct val="25000"/>
        </a:spcBef>
        <a:spcAft>
          <a:spcPct val="20000"/>
        </a:spcAft>
        <a:buClr>
          <a:srgbClr val="999999"/>
        </a:buClr>
        <a:buFont typeface="Symbol" pitchFamily="18" charset="2"/>
        <a:buChar char=""/>
        <a:defRPr sz="1000">
          <a:solidFill>
            <a:srgbClr val="333333"/>
          </a:solidFill>
          <a:latin typeface="+mn-lt"/>
          <a:ea typeface="+mn-ea"/>
        </a:defRPr>
      </a:lvl7pPr>
      <a:lvl8pPr marL="2509899" indent="-172712" algn="l" rtl="0" eaLnBrk="1" fontAlgn="base" hangingPunct="1">
        <a:spcBef>
          <a:spcPct val="25000"/>
        </a:spcBef>
        <a:spcAft>
          <a:spcPct val="20000"/>
        </a:spcAft>
        <a:buClr>
          <a:srgbClr val="999999"/>
        </a:buClr>
        <a:buFont typeface="Symbol" pitchFamily="18" charset="2"/>
        <a:buChar char=""/>
        <a:defRPr sz="1000">
          <a:solidFill>
            <a:srgbClr val="333333"/>
          </a:solidFill>
          <a:latin typeface="+mn-lt"/>
          <a:ea typeface="+mn-ea"/>
        </a:defRPr>
      </a:lvl8pPr>
      <a:lvl9pPr marL="2966246" indent="-172712" algn="l" rtl="0" eaLnBrk="1" fontAlgn="base" hangingPunct="1">
        <a:spcBef>
          <a:spcPct val="25000"/>
        </a:spcBef>
        <a:spcAft>
          <a:spcPct val="20000"/>
        </a:spcAft>
        <a:buClr>
          <a:srgbClr val="999999"/>
        </a:buClr>
        <a:buFont typeface="Symbol" pitchFamily="18" charset="2"/>
        <a:buChar char=""/>
        <a:defRPr sz="1000">
          <a:solidFill>
            <a:srgbClr val="333333"/>
          </a:solidFill>
          <a:latin typeface="+mn-lt"/>
          <a:ea typeface="+mn-ea"/>
        </a:defRPr>
      </a:lvl9pPr>
    </p:bodyStyle>
    <p:otherStyle>
      <a:defPPr>
        <a:defRPr lang="en-US"/>
      </a:defPPr>
      <a:lvl1pPr marL="0" algn="l" defTabSz="912689" rtl="0" eaLnBrk="1" latinLnBrk="0" hangingPunct="1">
        <a:defRPr sz="1800" kern="1200">
          <a:solidFill>
            <a:schemeClr val="tx1"/>
          </a:solidFill>
          <a:latin typeface="+mn-lt"/>
          <a:ea typeface="+mn-ea"/>
          <a:cs typeface="+mn-cs"/>
        </a:defRPr>
      </a:lvl1pPr>
      <a:lvl2pPr marL="456344" algn="l" defTabSz="912689" rtl="0" eaLnBrk="1" latinLnBrk="0" hangingPunct="1">
        <a:defRPr sz="1800" kern="1200">
          <a:solidFill>
            <a:schemeClr val="tx1"/>
          </a:solidFill>
          <a:latin typeface="+mn-lt"/>
          <a:ea typeface="+mn-ea"/>
          <a:cs typeface="+mn-cs"/>
        </a:defRPr>
      </a:lvl2pPr>
      <a:lvl3pPr marL="912689" algn="l" defTabSz="912689" rtl="0" eaLnBrk="1" latinLnBrk="0" hangingPunct="1">
        <a:defRPr sz="1800" kern="1200">
          <a:solidFill>
            <a:schemeClr val="tx1"/>
          </a:solidFill>
          <a:latin typeface="+mn-lt"/>
          <a:ea typeface="+mn-ea"/>
          <a:cs typeface="+mn-cs"/>
        </a:defRPr>
      </a:lvl3pPr>
      <a:lvl4pPr marL="1369030" algn="l" defTabSz="912689" rtl="0" eaLnBrk="1" latinLnBrk="0" hangingPunct="1">
        <a:defRPr sz="1800" kern="1200">
          <a:solidFill>
            <a:schemeClr val="tx1"/>
          </a:solidFill>
          <a:latin typeface="+mn-lt"/>
          <a:ea typeface="+mn-ea"/>
          <a:cs typeface="+mn-cs"/>
        </a:defRPr>
      </a:lvl4pPr>
      <a:lvl5pPr marL="1825379" algn="l" defTabSz="912689" rtl="0" eaLnBrk="1" latinLnBrk="0" hangingPunct="1">
        <a:defRPr sz="1800" kern="1200">
          <a:solidFill>
            <a:schemeClr val="tx1"/>
          </a:solidFill>
          <a:latin typeface="+mn-lt"/>
          <a:ea typeface="+mn-ea"/>
          <a:cs typeface="+mn-cs"/>
        </a:defRPr>
      </a:lvl5pPr>
      <a:lvl6pPr marL="2281726" algn="l" defTabSz="912689" rtl="0" eaLnBrk="1" latinLnBrk="0" hangingPunct="1">
        <a:defRPr sz="1800" kern="1200">
          <a:solidFill>
            <a:schemeClr val="tx1"/>
          </a:solidFill>
          <a:latin typeface="+mn-lt"/>
          <a:ea typeface="+mn-ea"/>
          <a:cs typeface="+mn-cs"/>
        </a:defRPr>
      </a:lvl6pPr>
      <a:lvl7pPr marL="2738067" algn="l" defTabSz="912689" rtl="0" eaLnBrk="1" latinLnBrk="0" hangingPunct="1">
        <a:defRPr sz="1800" kern="1200">
          <a:solidFill>
            <a:schemeClr val="tx1"/>
          </a:solidFill>
          <a:latin typeface="+mn-lt"/>
          <a:ea typeface="+mn-ea"/>
          <a:cs typeface="+mn-cs"/>
        </a:defRPr>
      </a:lvl7pPr>
      <a:lvl8pPr marL="3194416" algn="l" defTabSz="912689" rtl="0" eaLnBrk="1" latinLnBrk="0" hangingPunct="1">
        <a:defRPr sz="1800" kern="1200">
          <a:solidFill>
            <a:schemeClr val="tx1"/>
          </a:solidFill>
          <a:latin typeface="+mn-lt"/>
          <a:ea typeface="+mn-ea"/>
          <a:cs typeface="+mn-cs"/>
        </a:defRPr>
      </a:lvl8pPr>
      <a:lvl9pPr marL="3650762" algn="l" defTabSz="912689"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41472" y="-4763"/>
            <a:ext cx="7450137" cy="79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45625" numCol="1" anchor="b"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250958"/>
            <a:ext cx="8229600" cy="467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28" name="Group 8"/>
          <p:cNvGrpSpPr>
            <a:grpSpLocks/>
          </p:cNvGrpSpPr>
          <p:nvPr/>
        </p:nvGrpSpPr>
        <p:grpSpPr bwMode="auto">
          <a:xfrm>
            <a:off x="101601" y="104775"/>
            <a:ext cx="668338" cy="685800"/>
            <a:chOff x="18142" y="955"/>
            <a:chExt cx="2084" cy="2140"/>
          </a:xfrm>
        </p:grpSpPr>
        <p:sp>
          <p:nvSpPr>
            <p:cNvPr id="1032" name="Rectangle 9"/>
            <p:cNvSpPr>
              <a:spLocks noChangeArrowheads="1"/>
            </p:cNvSpPr>
            <p:nvPr/>
          </p:nvSpPr>
          <p:spPr bwMode="auto">
            <a:xfrm>
              <a:off x="18142" y="955"/>
              <a:ext cx="1871" cy="21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2689" eaLnBrk="0" fontAlgn="base" hangingPunct="0">
                <a:spcBef>
                  <a:spcPct val="0"/>
                </a:spcBef>
                <a:spcAft>
                  <a:spcPct val="0"/>
                </a:spcAft>
              </a:pPr>
              <a:endParaRPr lang="en-US" sz="1600">
                <a:solidFill>
                  <a:srgbClr val="333333"/>
                </a:solidFill>
                <a:ea typeface="Arial Unicode MS" pitchFamily="34" charset="-128"/>
                <a:cs typeface="Arial Unicode MS" pitchFamily="34" charset="-128"/>
              </a:endParaRPr>
            </a:p>
          </p:txBody>
        </p:sp>
        <p:sp>
          <p:nvSpPr>
            <p:cNvPr id="1033" name="Freeform 10"/>
            <p:cNvSpPr>
              <a:spLocks/>
            </p:cNvSpPr>
            <p:nvPr/>
          </p:nvSpPr>
          <p:spPr bwMode="auto">
            <a:xfrm>
              <a:off x="19102" y="2392"/>
              <a:ext cx="396" cy="619"/>
            </a:xfrm>
            <a:custGeom>
              <a:avLst/>
              <a:gdLst>
                <a:gd name="T0" fmla="*/ 1 w 790"/>
                <a:gd name="T1" fmla="*/ 1 h 1238"/>
                <a:gd name="T2" fmla="*/ 0 w 790"/>
                <a:gd name="T3" fmla="*/ 1 h 1238"/>
                <a:gd name="T4" fmla="*/ 1 w 790"/>
                <a:gd name="T5" fmla="*/ 1 h 1238"/>
                <a:gd name="T6" fmla="*/ 1 w 790"/>
                <a:gd name="T7" fmla="*/ 1 h 1238"/>
                <a:gd name="T8" fmla="*/ 1 w 790"/>
                <a:gd name="T9" fmla="*/ 1 h 1238"/>
                <a:gd name="T10" fmla="*/ 1 w 790"/>
                <a:gd name="T11" fmla="*/ 1 h 1238"/>
                <a:gd name="T12" fmla="*/ 1 w 790"/>
                <a:gd name="T13" fmla="*/ 1 h 1238"/>
                <a:gd name="T14" fmla="*/ 1 w 790"/>
                <a:gd name="T15" fmla="*/ 1 h 1238"/>
                <a:gd name="T16" fmla="*/ 1 w 790"/>
                <a:gd name="T17" fmla="*/ 1 h 1238"/>
                <a:gd name="T18" fmla="*/ 1 w 790"/>
                <a:gd name="T19" fmla="*/ 1 h 1238"/>
                <a:gd name="T20" fmla="*/ 1 w 790"/>
                <a:gd name="T21" fmla="*/ 1 h 1238"/>
                <a:gd name="T22" fmla="*/ 1 w 790"/>
                <a:gd name="T23" fmla="*/ 1 h 1238"/>
                <a:gd name="T24" fmla="*/ 1 w 790"/>
                <a:gd name="T25" fmla="*/ 1 h 1238"/>
                <a:gd name="T26" fmla="*/ 1 w 790"/>
                <a:gd name="T27" fmla="*/ 1 h 1238"/>
                <a:gd name="T28" fmla="*/ 1 w 790"/>
                <a:gd name="T29" fmla="*/ 0 h 1238"/>
                <a:gd name="T30" fmla="*/ 1 w 790"/>
                <a:gd name="T31" fmla="*/ 1 h 1238"/>
                <a:gd name="T32" fmla="*/ 1 w 790"/>
                <a:gd name="T33" fmla="*/ 1 h 1238"/>
                <a:gd name="T34" fmla="*/ 1 w 790"/>
                <a:gd name="T35" fmla="*/ 1 h 1238"/>
                <a:gd name="T36" fmla="*/ 1 w 790"/>
                <a:gd name="T37" fmla="*/ 1 h 1238"/>
                <a:gd name="T38" fmla="*/ 1 w 790"/>
                <a:gd name="T39" fmla="*/ 1 h 1238"/>
                <a:gd name="T40" fmla="*/ 1 w 790"/>
                <a:gd name="T41" fmla="*/ 1 h 1238"/>
                <a:gd name="T42" fmla="*/ 1 w 790"/>
                <a:gd name="T43" fmla="*/ 1 h 1238"/>
                <a:gd name="T44" fmla="*/ 1 w 790"/>
                <a:gd name="T45" fmla="*/ 1 h 1238"/>
                <a:gd name="T46" fmla="*/ 1 w 790"/>
                <a:gd name="T47" fmla="*/ 1 h 1238"/>
                <a:gd name="T48" fmla="*/ 1 w 790"/>
                <a:gd name="T49" fmla="*/ 1 h 1238"/>
                <a:gd name="T50" fmla="*/ 1 w 790"/>
                <a:gd name="T51" fmla="*/ 1 h 1238"/>
                <a:gd name="T52" fmla="*/ 1 w 790"/>
                <a:gd name="T53" fmla="*/ 1 h 1238"/>
                <a:gd name="T54" fmla="*/ 1 w 790"/>
                <a:gd name="T55" fmla="*/ 1 h 1238"/>
                <a:gd name="T56" fmla="*/ 1 w 790"/>
                <a:gd name="T57" fmla="*/ 1 h 1238"/>
                <a:gd name="T58" fmla="*/ 1 w 790"/>
                <a:gd name="T59" fmla="*/ 1 h 1238"/>
                <a:gd name="T60" fmla="*/ 1 w 790"/>
                <a:gd name="T61" fmla="*/ 1 h 1238"/>
                <a:gd name="T62" fmla="*/ 1 w 790"/>
                <a:gd name="T63" fmla="*/ 1 h 1238"/>
                <a:gd name="T64" fmla="*/ 1 w 790"/>
                <a:gd name="T65" fmla="*/ 1 h 1238"/>
                <a:gd name="T66" fmla="*/ 1 w 790"/>
                <a:gd name="T67" fmla="*/ 1 h 1238"/>
                <a:gd name="T68" fmla="*/ 1 w 790"/>
                <a:gd name="T69" fmla="*/ 1 h 1238"/>
                <a:gd name="T70" fmla="*/ 1 w 790"/>
                <a:gd name="T71" fmla="*/ 1 h 1238"/>
                <a:gd name="T72" fmla="*/ 1 w 790"/>
                <a:gd name="T73" fmla="*/ 1 h 1238"/>
                <a:gd name="T74" fmla="*/ 1 w 790"/>
                <a:gd name="T75" fmla="*/ 1 h 1238"/>
                <a:gd name="T76" fmla="*/ 1 w 790"/>
                <a:gd name="T77" fmla="*/ 1 h 1238"/>
                <a:gd name="T78" fmla="*/ 1 w 790"/>
                <a:gd name="T79" fmla="*/ 1 h 1238"/>
                <a:gd name="T80" fmla="*/ 1 w 790"/>
                <a:gd name="T81" fmla="*/ 1 h 1238"/>
                <a:gd name="T82" fmla="*/ 1 w 790"/>
                <a:gd name="T83" fmla="*/ 1 h 1238"/>
                <a:gd name="T84" fmla="*/ 1 w 790"/>
                <a:gd name="T85" fmla="*/ 1 h 1238"/>
                <a:gd name="T86" fmla="*/ 1 w 790"/>
                <a:gd name="T87" fmla="*/ 1 h 123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790" h="1238">
                  <a:moveTo>
                    <a:pt x="78" y="1113"/>
                  </a:moveTo>
                  <a:lnTo>
                    <a:pt x="31" y="1021"/>
                  </a:lnTo>
                  <a:lnTo>
                    <a:pt x="7" y="937"/>
                  </a:lnTo>
                  <a:lnTo>
                    <a:pt x="0" y="861"/>
                  </a:lnTo>
                  <a:lnTo>
                    <a:pt x="5" y="794"/>
                  </a:lnTo>
                  <a:lnTo>
                    <a:pt x="23" y="737"/>
                  </a:lnTo>
                  <a:lnTo>
                    <a:pt x="44" y="690"/>
                  </a:lnTo>
                  <a:lnTo>
                    <a:pt x="68" y="652"/>
                  </a:lnTo>
                  <a:lnTo>
                    <a:pt x="91" y="624"/>
                  </a:lnTo>
                  <a:lnTo>
                    <a:pt x="106" y="607"/>
                  </a:lnTo>
                  <a:lnTo>
                    <a:pt x="113" y="601"/>
                  </a:lnTo>
                  <a:lnTo>
                    <a:pt x="134" y="581"/>
                  </a:lnTo>
                  <a:lnTo>
                    <a:pt x="174" y="540"/>
                  </a:lnTo>
                  <a:lnTo>
                    <a:pt x="195" y="520"/>
                  </a:lnTo>
                  <a:lnTo>
                    <a:pt x="143" y="426"/>
                  </a:lnTo>
                  <a:lnTo>
                    <a:pt x="115" y="342"/>
                  </a:lnTo>
                  <a:lnTo>
                    <a:pt x="106" y="271"/>
                  </a:lnTo>
                  <a:lnTo>
                    <a:pt x="111" y="208"/>
                  </a:lnTo>
                  <a:lnTo>
                    <a:pt x="129" y="153"/>
                  </a:lnTo>
                  <a:lnTo>
                    <a:pt x="195" y="64"/>
                  </a:lnTo>
                  <a:lnTo>
                    <a:pt x="275" y="19"/>
                  </a:lnTo>
                  <a:lnTo>
                    <a:pt x="311" y="7"/>
                  </a:lnTo>
                  <a:lnTo>
                    <a:pt x="346" y="1"/>
                  </a:lnTo>
                  <a:lnTo>
                    <a:pt x="428" y="0"/>
                  </a:lnTo>
                  <a:lnTo>
                    <a:pt x="529" y="17"/>
                  </a:lnTo>
                  <a:lnTo>
                    <a:pt x="623" y="73"/>
                  </a:lnTo>
                  <a:lnTo>
                    <a:pt x="640" y="88"/>
                  </a:lnTo>
                  <a:lnTo>
                    <a:pt x="673" y="149"/>
                  </a:lnTo>
                  <a:lnTo>
                    <a:pt x="694" y="276"/>
                  </a:lnTo>
                  <a:lnTo>
                    <a:pt x="694" y="297"/>
                  </a:lnTo>
                  <a:lnTo>
                    <a:pt x="694" y="332"/>
                  </a:lnTo>
                  <a:lnTo>
                    <a:pt x="694" y="353"/>
                  </a:lnTo>
                  <a:lnTo>
                    <a:pt x="463" y="353"/>
                  </a:lnTo>
                  <a:lnTo>
                    <a:pt x="463" y="328"/>
                  </a:lnTo>
                  <a:lnTo>
                    <a:pt x="463" y="283"/>
                  </a:lnTo>
                  <a:lnTo>
                    <a:pt x="463" y="260"/>
                  </a:lnTo>
                  <a:lnTo>
                    <a:pt x="444" y="217"/>
                  </a:lnTo>
                  <a:lnTo>
                    <a:pt x="414" y="201"/>
                  </a:lnTo>
                  <a:lnTo>
                    <a:pt x="398" y="198"/>
                  </a:lnTo>
                  <a:lnTo>
                    <a:pt x="355" y="205"/>
                  </a:lnTo>
                  <a:lnTo>
                    <a:pt x="331" y="234"/>
                  </a:lnTo>
                  <a:lnTo>
                    <a:pt x="324" y="274"/>
                  </a:lnTo>
                  <a:lnTo>
                    <a:pt x="322" y="283"/>
                  </a:lnTo>
                  <a:lnTo>
                    <a:pt x="327" y="314"/>
                  </a:lnTo>
                  <a:lnTo>
                    <a:pt x="358" y="374"/>
                  </a:lnTo>
                  <a:lnTo>
                    <a:pt x="400" y="438"/>
                  </a:lnTo>
                  <a:lnTo>
                    <a:pt x="458" y="521"/>
                  </a:lnTo>
                  <a:lnTo>
                    <a:pt x="518" y="607"/>
                  </a:lnTo>
                  <a:lnTo>
                    <a:pt x="565" y="671"/>
                  </a:lnTo>
                  <a:lnTo>
                    <a:pt x="584" y="697"/>
                  </a:lnTo>
                  <a:lnTo>
                    <a:pt x="584" y="534"/>
                  </a:lnTo>
                  <a:lnTo>
                    <a:pt x="786" y="534"/>
                  </a:lnTo>
                  <a:lnTo>
                    <a:pt x="786" y="554"/>
                  </a:lnTo>
                  <a:lnTo>
                    <a:pt x="786" y="608"/>
                  </a:lnTo>
                  <a:lnTo>
                    <a:pt x="786" y="690"/>
                  </a:lnTo>
                  <a:lnTo>
                    <a:pt x="786" y="786"/>
                  </a:lnTo>
                  <a:lnTo>
                    <a:pt x="786" y="890"/>
                  </a:lnTo>
                  <a:lnTo>
                    <a:pt x="786" y="991"/>
                  </a:lnTo>
                  <a:lnTo>
                    <a:pt x="786" y="1080"/>
                  </a:lnTo>
                  <a:lnTo>
                    <a:pt x="788" y="1148"/>
                  </a:lnTo>
                  <a:lnTo>
                    <a:pt x="788" y="1184"/>
                  </a:lnTo>
                  <a:lnTo>
                    <a:pt x="790" y="1201"/>
                  </a:lnTo>
                  <a:lnTo>
                    <a:pt x="776" y="1229"/>
                  </a:lnTo>
                  <a:lnTo>
                    <a:pt x="722" y="1238"/>
                  </a:lnTo>
                  <a:lnTo>
                    <a:pt x="666" y="1238"/>
                  </a:lnTo>
                  <a:lnTo>
                    <a:pt x="544" y="1238"/>
                  </a:lnTo>
                  <a:lnTo>
                    <a:pt x="423" y="1238"/>
                  </a:lnTo>
                  <a:lnTo>
                    <a:pt x="369" y="1238"/>
                  </a:lnTo>
                  <a:lnTo>
                    <a:pt x="78" y="1113"/>
                  </a:lnTo>
                  <a:close/>
                </a:path>
              </a:pathLst>
            </a:custGeom>
            <a:solidFill>
              <a:srgbClr val="FFA9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1034" name="Freeform 11"/>
            <p:cNvSpPr>
              <a:spLocks/>
            </p:cNvSpPr>
            <p:nvPr/>
          </p:nvSpPr>
          <p:spPr bwMode="auto">
            <a:xfrm>
              <a:off x="19221" y="2738"/>
              <a:ext cx="168" cy="173"/>
            </a:xfrm>
            <a:custGeom>
              <a:avLst/>
              <a:gdLst>
                <a:gd name="T0" fmla="*/ 1 w 336"/>
                <a:gd name="T1" fmla="*/ 1 h 343"/>
                <a:gd name="T2" fmla="*/ 1 w 336"/>
                <a:gd name="T3" fmla="*/ 1 h 343"/>
                <a:gd name="T4" fmla="*/ 1 w 336"/>
                <a:gd name="T5" fmla="*/ 1 h 343"/>
                <a:gd name="T6" fmla="*/ 1 w 336"/>
                <a:gd name="T7" fmla="*/ 1 h 343"/>
                <a:gd name="T8" fmla="*/ 1 w 336"/>
                <a:gd name="T9" fmla="*/ 1 h 343"/>
                <a:gd name="T10" fmla="*/ 1 w 336"/>
                <a:gd name="T11" fmla="*/ 1 h 343"/>
                <a:gd name="T12" fmla="*/ 1 w 336"/>
                <a:gd name="T13" fmla="*/ 1 h 343"/>
                <a:gd name="T14" fmla="*/ 1 w 336"/>
                <a:gd name="T15" fmla="*/ 0 h 343"/>
                <a:gd name="T16" fmla="*/ 1 w 336"/>
                <a:gd name="T17" fmla="*/ 0 h 343"/>
                <a:gd name="T18" fmla="*/ 1 w 336"/>
                <a:gd name="T19" fmla="*/ 1 h 343"/>
                <a:gd name="T20" fmla="*/ 1 w 336"/>
                <a:gd name="T21" fmla="*/ 1 h 343"/>
                <a:gd name="T22" fmla="*/ 0 w 336"/>
                <a:gd name="T23" fmla="*/ 1 h 343"/>
                <a:gd name="T24" fmla="*/ 1 w 336"/>
                <a:gd name="T25" fmla="*/ 1 h 343"/>
                <a:gd name="T26" fmla="*/ 1 w 336"/>
                <a:gd name="T27" fmla="*/ 1 h 343"/>
                <a:gd name="T28" fmla="*/ 1 w 336"/>
                <a:gd name="T29" fmla="*/ 1 h 343"/>
                <a:gd name="T30" fmla="*/ 1 w 336"/>
                <a:gd name="T31" fmla="*/ 1 h 343"/>
                <a:gd name="T32" fmla="*/ 1 w 336"/>
                <a:gd name="T33" fmla="*/ 1 h 343"/>
                <a:gd name="T34" fmla="*/ 1 w 336"/>
                <a:gd name="T35" fmla="*/ 1 h 343"/>
                <a:gd name="T36" fmla="*/ 1 w 336"/>
                <a:gd name="T37" fmla="*/ 1 h 343"/>
                <a:gd name="T38" fmla="*/ 1 w 336"/>
                <a:gd name="T39" fmla="*/ 1 h 343"/>
                <a:gd name="T40" fmla="*/ 1 w 336"/>
                <a:gd name="T41" fmla="*/ 1 h 343"/>
                <a:gd name="T42" fmla="*/ 1 w 336"/>
                <a:gd name="T43" fmla="*/ 1 h 34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36" h="343">
                  <a:moveTo>
                    <a:pt x="333" y="343"/>
                  </a:moveTo>
                  <a:lnTo>
                    <a:pt x="336" y="325"/>
                  </a:lnTo>
                  <a:lnTo>
                    <a:pt x="308" y="292"/>
                  </a:lnTo>
                  <a:lnTo>
                    <a:pt x="239" y="211"/>
                  </a:lnTo>
                  <a:lnTo>
                    <a:pt x="157" y="115"/>
                  </a:lnTo>
                  <a:lnTo>
                    <a:pt x="89" y="35"/>
                  </a:lnTo>
                  <a:lnTo>
                    <a:pt x="60" y="0"/>
                  </a:lnTo>
                  <a:lnTo>
                    <a:pt x="30" y="37"/>
                  </a:lnTo>
                  <a:lnTo>
                    <a:pt x="4" y="104"/>
                  </a:lnTo>
                  <a:lnTo>
                    <a:pt x="0" y="191"/>
                  </a:lnTo>
                  <a:lnTo>
                    <a:pt x="39" y="285"/>
                  </a:lnTo>
                  <a:lnTo>
                    <a:pt x="60" y="303"/>
                  </a:lnTo>
                  <a:lnTo>
                    <a:pt x="119" y="332"/>
                  </a:lnTo>
                  <a:lnTo>
                    <a:pt x="211" y="343"/>
                  </a:lnTo>
                  <a:lnTo>
                    <a:pt x="242" y="343"/>
                  </a:lnTo>
                  <a:lnTo>
                    <a:pt x="301" y="343"/>
                  </a:lnTo>
                  <a:lnTo>
                    <a:pt x="333" y="3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1035" name="Freeform 12"/>
            <p:cNvSpPr>
              <a:spLocks/>
            </p:cNvSpPr>
            <p:nvPr/>
          </p:nvSpPr>
          <p:spPr bwMode="auto">
            <a:xfrm>
              <a:off x="19538" y="1039"/>
              <a:ext cx="391" cy="1977"/>
            </a:xfrm>
            <a:custGeom>
              <a:avLst/>
              <a:gdLst>
                <a:gd name="T0" fmla="*/ 0 w 785"/>
                <a:gd name="T1" fmla="*/ 0 h 3959"/>
                <a:gd name="T2" fmla="*/ 0 w 785"/>
                <a:gd name="T3" fmla="*/ 0 h 3959"/>
                <a:gd name="T4" fmla="*/ 0 w 785"/>
                <a:gd name="T5" fmla="*/ 0 h 3959"/>
                <a:gd name="T6" fmla="*/ 0 w 785"/>
                <a:gd name="T7" fmla="*/ 0 h 3959"/>
                <a:gd name="T8" fmla="*/ 0 w 785"/>
                <a:gd name="T9" fmla="*/ 0 h 3959"/>
                <a:gd name="T10" fmla="*/ 0 w 785"/>
                <a:gd name="T11" fmla="*/ 0 h 3959"/>
                <a:gd name="T12" fmla="*/ 0 w 785"/>
                <a:gd name="T13" fmla="*/ 0 h 3959"/>
                <a:gd name="T14" fmla="*/ 0 w 785"/>
                <a:gd name="T15" fmla="*/ 0 h 3959"/>
                <a:gd name="T16" fmla="*/ 0 w 785"/>
                <a:gd name="T17" fmla="*/ 0 h 3959"/>
                <a:gd name="T18" fmla="*/ 0 w 785"/>
                <a:gd name="T19" fmla="*/ 0 h 3959"/>
                <a:gd name="T20" fmla="*/ 0 w 785"/>
                <a:gd name="T21" fmla="*/ 0 h 3959"/>
                <a:gd name="T22" fmla="*/ 0 w 785"/>
                <a:gd name="T23" fmla="*/ 0 h 3959"/>
                <a:gd name="T24" fmla="*/ 0 w 785"/>
                <a:gd name="T25" fmla="*/ 0 h 3959"/>
                <a:gd name="T26" fmla="*/ 0 w 785"/>
                <a:gd name="T27" fmla="*/ 0 h 3959"/>
                <a:gd name="T28" fmla="*/ 0 w 785"/>
                <a:gd name="T29" fmla="*/ 0 h 3959"/>
                <a:gd name="T30" fmla="*/ 0 w 785"/>
                <a:gd name="T31" fmla="*/ 0 h 3959"/>
                <a:gd name="T32" fmla="*/ 0 w 785"/>
                <a:gd name="T33" fmla="*/ 0 h 395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85" h="3959">
                  <a:moveTo>
                    <a:pt x="0" y="0"/>
                  </a:moveTo>
                  <a:lnTo>
                    <a:pt x="0" y="3959"/>
                  </a:lnTo>
                  <a:lnTo>
                    <a:pt x="49" y="3959"/>
                  </a:lnTo>
                  <a:lnTo>
                    <a:pt x="49" y="2454"/>
                  </a:lnTo>
                  <a:lnTo>
                    <a:pt x="696" y="2454"/>
                  </a:lnTo>
                  <a:lnTo>
                    <a:pt x="696" y="2720"/>
                  </a:lnTo>
                  <a:lnTo>
                    <a:pt x="369" y="2720"/>
                  </a:lnTo>
                  <a:lnTo>
                    <a:pt x="369" y="3056"/>
                  </a:lnTo>
                  <a:lnTo>
                    <a:pt x="696" y="3056"/>
                  </a:lnTo>
                  <a:lnTo>
                    <a:pt x="696" y="3322"/>
                  </a:lnTo>
                  <a:lnTo>
                    <a:pt x="369" y="3322"/>
                  </a:lnTo>
                  <a:lnTo>
                    <a:pt x="369" y="3684"/>
                  </a:lnTo>
                  <a:lnTo>
                    <a:pt x="696" y="3684"/>
                  </a:lnTo>
                  <a:lnTo>
                    <a:pt x="696" y="3945"/>
                  </a:lnTo>
                  <a:lnTo>
                    <a:pt x="785" y="3945"/>
                  </a:lnTo>
                  <a:lnTo>
                    <a:pt x="785" y="0"/>
                  </a:lnTo>
                  <a:lnTo>
                    <a:pt x="0" y="0"/>
                  </a:lnTo>
                  <a:close/>
                </a:path>
              </a:pathLst>
            </a:custGeom>
            <a:solidFill>
              <a:srgbClr val="0079B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1036" name="Freeform 13"/>
            <p:cNvSpPr>
              <a:spLocks/>
            </p:cNvSpPr>
            <p:nvPr/>
          </p:nvSpPr>
          <p:spPr bwMode="auto">
            <a:xfrm>
              <a:off x="18424" y="2397"/>
              <a:ext cx="74" cy="218"/>
            </a:xfrm>
            <a:custGeom>
              <a:avLst/>
              <a:gdLst>
                <a:gd name="T0" fmla="*/ 0 w 152"/>
                <a:gd name="T1" fmla="*/ 0 h 435"/>
                <a:gd name="T2" fmla="*/ 0 w 152"/>
                <a:gd name="T3" fmla="*/ 1 h 435"/>
                <a:gd name="T4" fmla="*/ 0 w 152"/>
                <a:gd name="T5" fmla="*/ 1 h 435"/>
                <a:gd name="T6" fmla="*/ 0 w 152"/>
                <a:gd name="T7" fmla="*/ 1 h 435"/>
                <a:gd name="T8" fmla="*/ 0 w 152"/>
                <a:gd name="T9" fmla="*/ 1 h 435"/>
                <a:gd name="T10" fmla="*/ 0 w 152"/>
                <a:gd name="T11" fmla="*/ 1 h 435"/>
                <a:gd name="T12" fmla="*/ 0 w 152"/>
                <a:gd name="T13" fmla="*/ 1 h 435"/>
                <a:gd name="T14" fmla="*/ 0 w 152"/>
                <a:gd name="T15" fmla="*/ 1 h 435"/>
                <a:gd name="T16" fmla="*/ 0 w 152"/>
                <a:gd name="T17" fmla="*/ 1 h 435"/>
                <a:gd name="T18" fmla="*/ 0 w 152"/>
                <a:gd name="T19" fmla="*/ 1 h 435"/>
                <a:gd name="T20" fmla="*/ 0 w 152"/>
                <a:gd name="T21" fmla="*/ 1 h 435"/>
                <a:gd name="T22" fmla="*/ 0 w 152"/>
                <a:gd name="T23" fmla="*/ 1 h 435"/>
                <a:gd name="T24" fmla="*/ 0 w 152"/>
                <a:gd name="T25" fmla="*/ 1 h 435"/>
                <a:gd name="T26" fmla="*/ 0 w 152"/>
                <a:gd name="T27" fmla="*/ 1 h 435"/>
                <a:gd name="T28" fmla="*/ 0 w 152"/>
                <a:gd name="T29" fmla="*/ 1 h 435"/>
                <a:gd name="T30" fmla="*/ 0 w 152"/>
                <a:gd name="T31" fmla="*/ 1 h 435"/>
                <a:gd name="T32" fmla="*/ 0 w 152"/>
                <a:gd name="T33" fmla="*/ 1 h 435"/>
                <a:gd name="T34" fmla="*/ 0 w 152"/>
                <a:gd name="T35" fmla="*/ 1 h 435"/>
                <a:gd name="T36" fmla="*/ 0 w 152"/>
                <a:gd name="T37" fmla="*/ 0 h 435"/>
                <a:gd name="T38" fmla="*/ 0 w 152"/>
                <a:gd name="T39" fmla="*/ 0 h 43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52" h="435">
                  <a:moveTo>
                    <a:pt x="0" y="0"/>
                  </a:moveTo>
                  <a:lnTo>
                    <a:pt x="0" y="34"/>
                  </a:lnTo>
                  <a:lnTo>
                    <a:pt x="0" y="114"/>
                  </a:lnTo>
                  <a:lnTo>
                    <a:pt x="0" y="218"/>
                  </a:lnTo>
                  <a:lnTo>
                    <a:pt x="0" y="322"/>
                  </a:lnTo>
                  <a:lnTo>
                    <a:pt x="0" y="402"/>
                  </a:lnTo>
                  <a:lnTo>
                    <a:pt x="0" y="435"/>
                  </a:lnTo>
                  <a:lnTo>
                    <a:pt x="75" y="423"/>
                  </a:lnTo>
                  <a:lnTo>
                    <a:pt x="124" y="371"/>
                  </a:lnTo>
                  <a:lnTo>
                    <a:pt x="146" y="298"/>
                  </a:lnTo>
                  <a:lnTo>
                    <a:pt x="152" y="221"/>
                  </a:lnTo>
                  <a:lnTo>
                    <a:pt x="150" y="157"/>
                  </a:lnTo>
                  <a:lnTo>
                    <a:pt x="143" y="110"/>
                  </a:lnTo>
                  <a:lnTo>
                    <a:pt x="126" y="63"/>
                  </a:lnTo>
                  <a:lnTo>
                    <a:pt x="80" y="14"/>
                  </a:lnTo>
                  <a:lnTo>
                    <a:pt x="0" y="0"/>
                  </a:lnTo>
                  <a:close/>
                </a:path>
              </a:pathLst>
            </a:custGeom>
            <a:solidFill>
              <a:srgbClr val="0079B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1037" name="Freeform 14"/>
            <p:cNvSpPr>
              <a:spLocks/>
            </p:cNvSpPr>
            <p:nvPr/>
          </p:nvSpPr>
          <p:spPr bwMode="auto">
            <a:xfrm>
              <a:off x="18221" y="1039"/>
              <a:ext cx="1307" cy="1977"/>
            </a:xfrm>
            <a:custGeom>
              <a:avLst/>
              <a:gdLst>
                <a:gd name="T0" fmla="*/ 0 w 2616"/>
                <a:gd name="T1" fmla="*/ 0 h 3962"/>
                <a:gd name="T2" fmla="*/ 0 w 2616"/>
                <a:gd name="T3" fmla="*/ 0 h 3962"/>
                <a:gd name="T4" fmla="*/ 0 w 2616"/>
                <a:gd name="T5" fmla="*/ 0 h 3962"/>
                <a:gd name="T6" fmla="*/ 0 w 2616"/>
                <a:gd name="T7" fmla="*/ 0 h 3962"/>
                <a:gd name="T8" fmla="*/ 0 w 2616"/>
                <a:gd name="T9" fmla="*/ 0 h 3962"/>
                <a:gd name="T10" fmla="*/ 0 w 2616"/>
                <a:gd name="T11" fmla="*/ 0 h 3962"/>
                <a:gd name="T12" fmla="*/ 0 w 2616"/>
                <a:gd name="T13" fmla="*/ 0 h 3962"/>
                <a:gd name="T14" fmla="*/ 0 w 2616"/>
                <a:gd name="T15" fmla="*/ 0 h 3962"/>
                <a:gd name="T16" fmla="*/ 0 w 2616"/>
                <a:gd name="T17" fmla="*/ 0 h 3962"/>
                <a:gd name="T18" fmla="*/ 0 w 2616"/>
                <a:gd name="T19" fmla="*/ 0 h 3962"/>
                <a:gd name="T20" fmla="*/ 0 w 2616"/>
                <a:gd name="T21" fmla="*/ 0 h 3962"/>
                <a:gd name="T22" fmla="*/ 0 w 2616"/>
                <a:gd name="T23" fmla="*/ 0 h 3962"/>
                <a:gd name="T24" fmla="*/ 0 w 2616"/>
                <a:gd name="T25" fmla="*/ 0 h 3962"/>
                <a:gd name="T26" fmla="*/ 0 w 2616"/>
                <a:gd name="T27" fmla="*/ 0 h 3962"/>
                <a:gd name="T28" fmla="*/ 0 w 2616"/>
                <a:gd name="T29" fmla="*/ 0 h 3962"/>
                <a:gd name="T30" fmla="*/ 0 w 2616"/>
                <a:gd name="T31" fmla="*/ 0 h 3962"/>
                <a:gd name="T32" fmla="*/ 0 w 2616"/>
                <a:gd name="T33" fmla="*/ 0 h 3962"/>
                <a:gd name="T34" fmla="*/ 0 w 2616"/>
                <a:gd name="T35" fmla="*/ 0 h 3962"/>
                <a:gd name="T36" fmla="*/ 0 w 2616"/>
                <a:gd name="T37" fmla="*/ 0 h 3962"/>
                <a:gd name="T38" fmla="*/ 0 w 2616"/>
                <a:gd name="T39" fmla="*/ 0 h 3962"/>
                <a:gd name="T40" fmla="*/ 0 w 2616"/>
                <a:gd name="T41" fmla="*/ 0 h 3962"/>
                <a:gd name="T42" fmla="*/ 0 w 2616"/>
                <a:gd name="T43" fmla="*/ 0 h 3962"/>
                <a:gd name="T44" fmla="*/ 0 w 2616"/>
                <a:gd name="T45" fmla="*/ 0 h 3962"/>
                <a:gd name="T46" fmla="*/ 0 w 2616"/>
                <a:gd name="T47" fmla="*/ 0 h 3962"/>
                <a:gd name="T48" fmla="*/ 0 w 2616"/>
                <a:gd name="T49" fmla="*/ 0 h 3962"/>
                <a:gd name="T50" fmla="*/ 0 w 2616"/>
                <a:gd name="T51" fmla="*/ 0 h 3962"/>
                <a:gd name="T52" fmla="*/ 0 w 2616"/>
                <a:gd name="T53" fmla="*/ 0 h 3962"/>
                <a:gd name="T54" fmla="*/ 0 w 2616"/>
                <a:gd name="T55" fmla="*/ 0 h 3962"/>
                <a:gd name="T56" fmla="*/ 0 w 2616"/>
                <a:gd name="T57" fmla="*/ 0 h 3962"/>
                <a:gd name="T58" fmla="*/ 0 w 2616"/>
                <a:gd name="T59" fmla="*/ 0 h 3962"/>
                <a:gd name="T60" fmla="*/ 0 w 2616"/>
                <a:gd name="T61" fmla="*/ 0 h 3962"/>
                <a:gd name="T62" fmla="*/ 0 w 2616"/>
                <a:gd name="T63" fmla="*/ 0 h 3962"/>
                <a:gd name="T64" fmla="*/ 0 w 2616"/>
                <a:gd name="T65" fmla="*/ 0 h 3962"/>
                <a:gd name="T66" fmla="*/ 0 w 2616"/>
                <a:gd name="T67" fmla="*/ 0 h 3962"/>
                <a:gd name="T68" fmla="*/ 0 w 2616"/>
                <a:gd name="T69" fmla="*/ 0 h 3962"/>
                <a:gd name="T70" fmla="*/ 0 w 2616"/>
                <a:gd name="T71" fmla="*/ 0 h 3962"/>
                <a:gd name="T72" fmla="*/ 0 w 2616"/>
                <a:gd name="T73" fmla="*/ 0 h 3962"/>
                <a:gd name="T74" fmla="*/ 0 w 2616"/>
                <a:gd name="T75" fmla="*/ 0 h 3962"/>
                <a:gd name="T76" fmla="*/ 0 w 2616"/>
                <a:gd name="T77" fmla="*/ 0 h 3962"/>
                <a:gd name="T78" fmla="*/ 0 w 2616"/>
                <a:gd name="T79" fmla="*/ 0 h 3962"/>
                <a:gd name="T80" fmla="*/ 0 w 2616"/>
                <a:gd name="T81" fmla="*/ 0 h 3962"/>
                <a:gd name="T82" fmla="*/ 0 w 2616"/>
                <a:gd name="T83" fmla="*/ 0 h 3962"/>
                <a:gd name="T84" fmla="*/ 0 w 2616"/>
                <a:gd name="T85" fmla="*/ 0 h 396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616" h="3962">
                  <a:moveTo>
                    <a:pt x="1638" y="3482"/>
                  </a:moveTo>
                  <a:lnTo>
                    <a:pt x="2616" y="0"/>
                  </a:lnTo>
                  <a:lnTo>
                    <a:pt x="3" y="0"/>
                  </a:lnTo>
                  <a:lnTo>
                    <a:pt x="0" y="3962"/>
                  </a:lnTo>
                  <a:lnTo>
                    <a:pt x="96" y="3962"/>
                  </a:lnTo>
                  <a:lnTo>
                    <a:pt x="96" y="2447"/>
                  </a:lnTo>
                  <a:lnTo>
                    <a:pt x="405" y="2447"/>
                  </a:lnTo>
                  <a:lnTo>
                    <a:pt x="421" y="2447"/>
                  </a:lnTo>
                  <a:lnTo>
                    <a:pt x="466" y="2449"/>
                  </a:lnTo>
                  <a:lnTo>
                    <a:pt x="529" y="2458"/>
                  </a:lnTo>
                  <a:lnTo>
                    <a:pt x="602" y="2477"/>
                  </a:lnTo>
                  <a:lnTo>
                    <a:pt x="678" y="2513"/>
                  </a:lnTo>
                  <a:lnTo>
                    <a:pt x="748" y="2573"/>
                  </a:lnTo>
                  <a:lnTo>
                    <a:pt x="804" y="2656"/>
                  </a:lnTo>
                  <a:lnTo>
                    <a:pt x="828" y="2719"/>
                  </a:lnTo>
                  <a:lnTo>
                    <a:pt x="842" y="2790"/>
                  </a:lnTo>
                  <a:lnTo>
                    <a:pt x="850" y="2898"/>
                  </a:lnTo>
                  <a:lnTo>
                    <a:pt x="850" y="3002"/>
                  </a:lnTo>
                  <a:lnTo>
                    <a:pt x="842" y="3098"/>
                  </a:lnTo>
                  <a:lnTo>
                    <a:pt x="828" y="3171"/>
                  </a:lnTo>
                  <a:lnTo>
                    <a:pt x="817" y="3206"/>
                  </a:lnTo>
                  <a:lnTo>
                    <a:pt x="805" y="3228"/>
                  </a:lnTo>
                  <a:lnTo>
                    <a:pt x="779" y="3270"/>
                  </a:lnTo>
                  <a:lnTo>
                    <a:pt x="736" y="3322"/>
                  </a:lnTo>
                  <a:lnTo>
                    <a:pt x="675" y="3373"/>
                  </a:lnTo>
                  <a:lnTo>
                    <a:pt x="597" y="3408"/>
                  </a:lnTo>
                  <a:lnTo>
                    <a:pt x="496" y="3418"/>
                  </a:lnTo>
                  <a:lnTo>
                    <a:pt x="470" y="3418"/>
                  </a:lnTo>
                  <a:lnTo>
                    <a:pt x="421" y="3416"/>
                  </a:lnTo>
                  <a:lnTo>
                    <a:pt x="395" y="3414"/>
                  </a:lnTo>
                  <a:lnTo>
                    <a:pt x="395" y="3948"/>
                  </a:lnTo>
                  <a:lnTo>
                    <a:pt x="1117" y="3948"/>
                  </a:lnTo>
                  <a:lnTo>
                    <a:pt x="1104" y="3945"/>
                  </a:lnTo>
                  <a:lnTo>
                    <a:pt x="1073" y="3931"/>
                  </a:lnTo>
                  <a:lnTo>
                    <a:pt x="1031" y="3907"/>
                  </a:lnTo>
                  <a:lnTo>
                    <a:pt x="984" y="3867"/>
                  </a:lnTo>
                  <a:lnTo>
                    <a:pt x="943" y="3808"/>
                  </a:lnTo>
                  <a:lnTo>
                    <a:pt x="911" y="3728"/>
                  </a:lnTo>
                  <a:lnTo>
                    <a:pt x="899" y="3623"/>
                  </a:lnTo>
                  <a:lnTo>
                    <a:pt x="899" y="3609"/>
                  </a:lnTo>
                  <a:lnTo>
                    <a:pt x="899" y="3569"/>
                  </a:lnTo>
                  <a:lnTo>
                    <a:pt x="899" y="3507"/>
                  </a:lnTo>
                  <a:lnTo>
                    <a:pt x="899" y="3428"/>
                  </a:lnTo>
                  <a:lnTo>
                    <a:pt x="899" y="3340"/>
                  </a:lnTo>
                  <a:lnTo>
                    <a:pt x="899" y="3242"/>
                  </a:lnTo>
                  <a:lnTo>
                    <a:pt x="899" y="3143"/>
                  </a:lnTo>
                  <a:lnTo>
                    <a:pt x="899" y="3046"/>
                  </a:lnTo>
                  <a:lnTo>
                    <a:pt x="899" y="2957"/>
                  </a:lnTo>
                  <a:lnTo>
                    <a:pt x="899" y="2879"/>
                  </a:lnTo>
                  <a:lnTo>
                    <a:pt x="899" y="2816"/>
                  </a:lnTo>
                  <a:lnTo>
                    <a:pt x="899" y="2776"/>
                  </a:lnTo>
                  <a:lnTo>
                    <a:pt x="899" y="2762"/>
                  </a:lnTo>
                  <a:lnTo>
                    <a:pt x="897" y="2747"/>
                  </a:lnTo>
                  <a:lnTo>
                    <a:pt x="899" y="2708"/>
                  </a:lnTo>
                  <a:lnTo>
                    <a:pt x="908" y="2654"/>
                  </a:lnTo>
                  <a:lnTo>
                    <a:pt x="929" y="2593"/>
                  </a:lnTo>
                  <a:lnTo>
                    <a:pt x="969" y="2531"/>
                  </a:lnTo>
                  <a:lnTo>
                    <a:pt x="1033" y="2477"/>
                  </a:lnTo>
                  <a:lnTo>
                    <a:pt x="1127" y="2440"/>
                  </a:lnTo>
                  <a:lnTo>
                    <a:pt x="1139" y="2437"/>
                  </a:lnTo>
                  <a:lnTo>
                    <a:pt x="1172" y="2428"/>
                  </a:lnTo>
                  <a:lnTo>
                    <a:pt x="1223" y="2421"/>
                  </a:lnTo>
                  <a:lnTo>
                    <a:pt x="1285" y="2418"/>
                  </a:lnTo>
                  <a:lnTo>
                    <a:pt x="1355" y="2425"/>
                  </a:lnTo>
                  <a:lnTo>
                    <a:pt x="1426" y="2446"/>
                  </a:lnTo>
                  <a:lnTo>
                    <a:pt x="1494" y="2486"/>
                  </a:lnTo>
                  <a:lnTo>
                    <a:pt x="1557" y="2550"/>
                  </a:lnTo>
                  <a:lnTo>
                    <a:pt x="1565" y="2559"/>
                  </a:lnTo>
                  <a:lnTo>
                    <a:pt x="1588" y="2592"/>
                  </a:lnTo>
                  <a:lnTo>
                    <a:pt x="1612" y="2654"/>
                  </a:lnTo>
                  <a:lnTo>
                    <a:pt x="1628" y="2755"/>
                  </a:lnTo>
                  <a:lnTo>
                    <a:pt x="1624" y="2898"/>
                  </a:lnTo>
                  <a:lnTo>
                    <a:pt x="1550" y="2898"/>
                  </a:lnTo>
                  <a:lnTo>
                    <a:pt x="1411" y="2896"/>
                  </a:lnTo>
                  <a:lnTo>
                    <a:pt x="1334" y="2894"/>
                  </a:lnTo>
                  <a:lnTo>
                    <a:pt x="1334" y="2755"/>
                  </a:lnTo>
                  <a:lnTo>
                    <a:pt x="1331" y="2738"/>
                  </a:lnTo>
                  <a:lnTo>
                    <a:pt x="1311" y="2705"/>
                  </a:lnTo>
                  <a:lnTo>
                    <a:pt x="1266" y="2687"/>
                  </a:lnTo>
                  <a:lnTo>
                    <a:pt x="1221" y="2701"/>
                  </a:lnTo>
                  <a:lnTo>
                    <a:pt x="1204" y="2733"/>
                  </a:lnTo>
                  <a:lnTo>
                    <a:pt x="1200" y="2776"/>
                  </a:lnTo>
                  <a:lnTo>
                    <a:pt x="1200" y="2792"/>
                  </a:lnTo>
                  <a:lnTo>
                    <a:pt x="1200" y="2839"/>
                  </a:lnTo>
                  <a:lnTo>
                    <a:pt x="1200" y="2908"/>
                  </a:lnTo>
                  <a:lnTo>
                    <a:pt x="1200" y="2997"/>
                  </a:lnTo>
                  <a:lnTo>
                    <a:pt x="1200" y="3096"/>
                  </a:lnTo>
                  <a:lnTo>
                    <a:pt x="1200" y="3202"/>
                  </a:lnTo>
                  <a:lnTo>
                    <a:pt x="1200" y="3308"/>
                  </a:lnTo>
                  <a:lnTo>
                    <a:pt x="1200" y="3409"/>
                  </a:lnTo>
                  <a:lnTo>
                    <a:pt x="1200" y="3496"/>
                  </a:lnTo>
                  <a:lnTo>
                    <a:pt x="1200" y="3568"/>
                  </a:lnTo>
                  <a:lnTo>
                    <a:pt x="1200" y="3613"/>
                  </a:lnTo>
                  <a:lnTo>
                    <a:pt x="1200" y="3630"/>
                  </a:lnTo>
                  <a:lnTo>
                    <a:pt x="1202" y="3649"/>
                  </a:lnTo>
                  <a:lnTo>
                    <a:pt x="1216" y="3688"/>
                  </a:lnTo>
                  <a:lnTo>
                    <a:pt x="1263" y="3717"/>
                  </a:lnTo>
                  <a:lnTo>
                    <a:pt x="1303" y="3714"/>
                  </a:lnTo>
                  <a:lnTo>
                    <a:pt x="1336" y="3688"/>
                  </a:lnTo>
                  <a:lnTo>
                    <a:pt x="1350" y="3642"/>
                  </a:lnTo>
                  <a:lnTo>
                    <a:pt x="1350" y="3576"/>
                  </a:lnTo>
                  <a:lnTo>
                    <a:pt x="1350" y="3456"/>
                  </a:lnTo>
                  <a:lnTo>
                    <a:pt x="1350" y="3390"/>
                  </a:lnTo>
                  <a:lnTo>
                    <a:pt x="1268" y="3390"/>
                  </a:lnTo>
                  <a:lnTo>
                    <a:pt x="1268" y="3127"/>
                  </a:lnTo>
                  <a:lnTo>
                    <a:pt x="1638" y="3127"/>
                  </a:lnTo>
                  <a:lnTo>
                    <a:pt x="1638" y="3482"/>
                  </a:lnTo>
                  <a:lnTo>
                    <a:pt x="1649" y="3482"/>
                  </a:lnTo>
                  <a:lnTo>
                    <a:pt x="1638" y="3482"/>
                  </a:lnTo>
                  <a:close/>
                </a:path>
              </a:pathLst>
            </a:custGeom>
            <a:solidFill>
              <a:srgbClr val="0079B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1038" name="Freeform 15"/>
            <p:cNvSpPr>
              <a:spLocks noEditPoints="1"/>
            </p:cNvSpPr>
            <p:nvPr/>
          </p:nvSpPr>
          <p:spPr bwMode="auto">
            <a:xfrm>
              <a:off x="19993" y="1044"/>
              <a:ext cx="233" cy="233"/>
            </a:xfrm>
            <a:custGeom>
              <a:avLst/>
              <a:gdLst>
                <a:gd name="T0" fmla="*/ 1 w 461"/>
                <a:gd name="T1" fmla="*/ 1 h 460"/>
                <a:gd name="T2" fmla="*/ 1 w 461"/>
                <a:gd name="T3" fmla="*/ 1 h 460"/>
                <a:gd name="T4" fmla="*/ 1 w 461"/>
                <a:gd name="T5" fmla="*/ 1 h 460"/>
                <a:gd name="T6" fmla="*/ 1 w 461"/>
                <a:gd name="T7" fmla="*/ 1 h 460"/>
                <a:gd name="T8" fmla="*/ 1 w 461"/>
                <a:gd name="T9" fmla="*/ 1 h 460"/>
                <a:gd name="T10" fmla="*/ 1 w 461"/>
                <a:gd name="T11" fmla="*/ 1 h 460"/>
                <a:gd name="T12" fmla="*/ 1 w 461"/>
                <a:gd name="T13" fmla="*/ 1 h 460"/>
                <a:gd name="T14" fmla="*/ 1 w 461"/>
                <a:gd name="T15" fmla="*/ 1 h 460"/>
                <a:gd name="T16" fmla="*/ 1 w 461"/>
                <a:gd name="T17" fmla="*/ 1 h 460"/>
                <a:gd name="T18" fmla="*/ 1 w 461"/>
                <a:gd name="T19" fmla="*/ 1 h 460"/>
                <a:gd name="T20" fmla="*/ 0 w 461"/>
                <a:gd name="T21" fmla="*/ 1 h 460"/>
                <a:gd name="T22" fmla="*/ 1 w 461"/>
                <a:gd name="T23" fmla="*/ 1 h 460"/>
                <a:gd name="T24" fmla="*/ 1 w 461"/>
                <a:gd name="T25" fmla="*/ 1 h 460"/>
                <a:gd name="T26" fmla="*/ 1 w 461"/>
                <a:gd name="T27" fmla="*/ 1 h 460"/>
                <a:gd name="T28" fmla="*/ 1 w 461"/>
                <a:gd name="T29" fmla="*/ 1 h 460"/>
                <a:gd name="T30" fmla="*/ 1 w 461"/>
                <a:gd name="T31" fmla="*/ 1 h 460"/>
                <a:gd name="T32" fmla="*/ 1 w 461"/>
                <a:gd name="T33" fmla="*/ 1 h 460"/>
                <a:gd name="T34" fmla="*/ 1 w 461"/>
                <a:gd name="T35" fmla="*/ 1 h 460"/>
                <a:gd name="T36" fmla="*/ 1 w 461"/>
                <a:gd name="T37" fmla="*/ 1 h 460"/>
                <a:gd name="T38" fmla="*/ 1 w 461"/>
                <a:gd name="T39" fmla="*/ 0 h 460"/>
                <a:gd name="T40" fmla="*/ 1 w 461"/>
                <a:gd name="T41" fmla="*/ 1 h 460"/>
                <a:gd name="T42" fmla="*/ 1 w 461"/>
                <a:gd name="T43" fmla="*/ 1 h 460"/>
                <a:gd name="T44" fmla="*/ 0 w 461"/>
                <a:gd name="T45" fmla="*/ 1 h 460"/>
                <a:gd name="T46" fmla="*/ 1 w 461"/>
                <a:gd name="T47" fmla="*/ 1 h 460"/>
                <a:gd name="T48" fmla="*/ 1 w 461"/>
                <a:gd name="T49" fmla="*/ 1 h 460"/>
                <a:gd name="T50" fmla="*/ 1 w 461"/>
                <a:gd name="T51" fmla="*/ 1 h 460"/>
                <a:gd name="T52" fmla="*/ 1 w 461"/>
                <a:gd name="T53" fmla="*/ 1 h 460"/>
                <a:gd name="T54" fmla="*/ 1 w 461"/>
                <a:gd name="T55" fmla="*/ 1 h 460"/>
                <a:gd name="T56" fmla="*/ 1 w 461"/>
                <a:gd name="T57" fmla="*/ 1 h 460"/>
                <a:gd name="T58" fmla="*/ 1 w 461"/>
                <a:gd name="T59" fmla="*/ 1 h 460"/>
                <a:gd name="T60" fmla="*/ 1 w 461"/>
                <a:gd name="T61" fmla="*/ 1 h 460"/>
                <a:gd name="T62" fmla="*/ 1 w 461"/>
                <a:gd name="T63" fmla="*/ 1 h 460"/>
                <a:gd name="T64" fmla="*/ 1 w 461"/>
                <a:gd name="T65" fmla="*/ 1 h 460"/>
                <a:gd name="T66" fmla="*/ 1 w 461"/>
                <a:gd name="T67" fmla="*/ 1 h 460"/>
                <a:gd name="T68" fmla="*/ 1 w 461"/>
                <a:gd name="T69" fmla="*/ 1 h 460"/>
                <a:gd name="T70" fmla="*/ 1 w 461"/>
                <a:gd name="T71" fmla="*/ 1 h 460"/>
                <a:gd name="T72" fmla="*/ 1 w 461"/>
                <a:gd name="T73" fmla="*/ 1 h 460"/>
                <a:gd name="T74" fmla="*/ 1 w 461"/>
                <a:gd name="T75" fmla="*/ 1 h 460"/>
                <a:gd name="T76" fmla="*/ 1 w 461"/>
                <a:gd name="T77" fmla="*/ 1 h 460"/>
                <a:gd name="T78" fmla="*/ 1 w 461"/>
                <a:gd name="T79" fmla="*/ 1 h 460"/>
                <a:gd name="T80" fmla="*/ 1 w 461"/>
                <a:gd name="T81" fmla="*/ 1 h 460"/>
                <a:gd name="T82" fmla="*/ 1 w 461"/>
                <a:gd name="T83" fmla="*/ 1 h 460"/>
                <a:gd name="T84" fmla="*/ 1 w 461"/>
                <a:gd name="T85" fmla="*/ 1 h 460"/>
                <a:gd name="T86" fmla="*/ 1 w 461"/>
                <a:gd name="T87" fmla="*/ 1 h 46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61" h="460">
                  <a:moveTo>
                    <a:pt x="42" y="228"/>
                  </a:moveTo>
                  <a:lnTo>
                    <a:pt x="56" y="153"/>
                  </a:lnTo>
                  <a:lnTo>
                    <a:pt x="96" y="91"/>
                  </a:lnTo>
                  <a:lnTo>
                    <a:pt x="157" y="49"/>
                  </a:lnTo>
                  <a:lnTo>
                    <a:pt x="231" y="35"/>
                  </a:lnTo>
                  <a:lnTo>
                    <a:pt x="306" y="49"/>
                  </a:lnTo>
                  <a:lnTo>
                    <a:pt x="365" y="91"/>
                  </a:lnTo>
                  <a:lnTo>
                    <a:pt x="405" y="153"/>
                  </a:lnTo>
                  <a:lnTo>
                    <a:pt x="419" y="228"/>
                  </a:lnTo>
                  <a:lnTo>
                    <a:pt x="405" y="306"/>
                  </a:lnTo>
                  <a:lnTo>
                    <a:pt x="365" y="369"/>
                  </a:lnTo>
                  <a:lnTo>
                    <a:pt x="306" y="411"/>
                  </a:lnTo>
                  <a:lnTo>
                    <a:pt x="231" y="425"/>
                  </a:lnTo>
                  <a:lnTo>
                    <a:pt x="157" y="411"/>
                  </a:lnTo>
                  <a:lnTo>
                    <a:pt x="96" y="369"/>
                  </a:lnTo>
                  <a:lnTo>
                    <a:pt x="56" y="306"/>
                  </a:lnTo>
                  <a:lnTo>
                    <a:pt x="42" y="228"/>
                  </a:lnTo>
                  <a:close/>
                  <a:moveTo>
                    <a:pt x="0" y="228"/>
                  </a:moveTo>
                  <a:lnTo>
                    <a:pt x="12" y="303"/>
                  </a:lnTo>
                  <a:lnTo>
                    <a:pt x="45" y="367"/>
                  </a:lnTo>
                  <a:lnTo>
                    <a:pt x="96" y="416"/>
                  </a:lnTo>
                  <a:lnTo>
                    <a:pt x="158" y="447"/>
                  </a:lnTo>
                  <a:lnTo>
                    <a:pt x="231" y="460"/>
                  </a:lnTo>
                  <a:lnTo>
                    <a:pt x="303" y="447"/>
                  </a:lnTo>
                  <a:lnTo>
                    <a:pt x="367" y="416"/>
                  </a:lnTo>
                  <a:lnTo>
                    <a:pt x="416" y="367"/>
                  </a:lnTo>
                  <a:lnTo>
                    <a:pt x="449" y="303"/>
                  </a:lnTo>
                  <a:lnTo>
                    <a:pt x="461" y="228"/>
                  </a:lnTo>
                  <a:lnTo>
                    <a:pt x="449" y="155"/>
                  </a:lnTo>
                  <a:lnTo>
                    <a:pt x="416" y="93"/>
                  </a:lnTo>
                  <a:lnTo>
                    <a:pt x="367" y="44"/>
                  </a:lnTo>
                  <a:lnTo>
                    <a:pt x="303" y="12"/>
                  </a:lnTo>
                  <a:lnTo>
                    <a:pt x="231" y="0"/>
                  </a:lnTo>
                  <a:lnTo>
                    <a:pt x="158" y="12"/>
                  </a:lnTo>
                  <a:lnTo>
                    <a:pt x="96" y="44"/>
                  </a:lnTo>
                  <a:lnTo>
                    <a:pt x="45" y="93"/>
                  </a:lnTo>
                  <a:lnTo>
                    <a:pt x="12" y="155"/>
                  </a:lnTo>
                  <a:lnTo>
                    <a:pt x="0" y="228"/>
                  </a:lnTo>
                  <a:close/>
                  <a:moveTo>
                    <a:pt x="141" y="364"/>
                  </a:moveTo>
                  <a:lnTo>
                    <a:pt x="183" y="364"/>
                  </a:lnTo>
                  <a:lnTo>
                    <a:pt x="183" y="247"/>
                  </a:lnTo>
                  <a:lnTo>
                    <a:pt x="228" y="247"/>
                  </a:lnTo>
                  <a:lnTo>
                    <a:pt x="301" y="364"/>
                  </a:lnTo>
                  <a:lnTo>
                    <a:pt x="346" y="364"/>
                  </a:lnTo>
                  <a:lnTo>
                    <a:pt x="325" y="333"/>
                  </a:lnTo>
                  <a:lnTo>
                    <a:pt x="289" y="275"/>
                  </a:lnTo>
                  <a:lnTo>
                    <a:pt x="270" y="244"/>
                  </a:lnTo>
                  <a:lnTo>
                    <a:pt x="304" y="235"/>
                  </a:lnTo>
                  <a:lnTo>
                    <a:pt x="331" y="213"/>
                  </a:lnTo>
                  <a:lnTo>
                    <a:pt x="339" y="173"/>
                  </a:lnTo>
                  <a:lnTo>
                    <a:pt x="329" y="131"/>
                  </a:lnTo>
                  <a:lnTo>
                    <a:pt x="298" y="105"/>
                  </a:lnTo>
                  <a:lnTo>
                    <a:pt x="245" y="96"/>
                  </a:lnTo>
                  <a:lnTo>
                    <a:pt x="219" y="96"/>
                  </a:lnTo>
                  <a:lnTo>
                    <a:pt x="169" y="96"/>
                  </a:lnTo>
                  <a:lnTo>
                    <a:pt x="141" y="96"/>
                  </a:lnTo>
                  <a:lnTo>
                    <a:pt x="141" y="364"/>
                  </a:lnTo>
                  <a:close/>
                  <a:moveTo>
                    <a:pt x="183" y="129"/>
                  </a:moveTo>
                  <a:lnTo>
                    <a:pt x="198" y="129"/>
                  </a:lnTo>
                  <a:lnTo>
                    <a:pt x="224" y="129"/>
                  </a:lnTo>
                  <a:lnTo>
                    <a:pt x="238" y="129"/>
                  </a:lnTo>
                  <a:lnTo>
                    <a:pt x="266" y="133"/>
                  </a:lnTo>
                  <a:lnTo>
                    <a:pt x="289" y="145"/>
                  </a:lnTo>
                  <a:lnTo>
                    <a:pt x="298" y="171"/>
                  </a:lnTo>
                  <a:lnTo>
                    <a:pt x="287" y="202"/>
                  </a:lnTo>
                  <a:lnTo>
                    <a:pt x="261" y="213"/>
                  </a:lnTo>
                  <a:lnTo>
                    <a:pt x="226" y="216"/>
                  </a:lnTo>
                  <a:lnTo>
                    <a:pt x="216" y="216"/>
                  </a:lnTo>
                  <a:lnTo>
                    <a:pt x="195" y="216"/>
                  </a:lnTo>
                  <a:lnTo>
                    <a:pt x="183" y="216"/>
                  </a:lnTo>
                  <a:lnTo>
                    <a:pt x="183" y="129"/>
                  </a:lnTo>
                  <a:close/>
                </a:path>
              </a:pathLst>
            </a:custGeom>
            <a:solidFill>
              <a:srgbClr val="0079B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grpSp>
      <p:sp>
        <p:nvSpPr>
          <p:cNvPr id="1029" name="Line 2"/>
          <p:cNvSpPr>
            <a:spLocks noChangeShapeType="1"/>
          </p:cNvSpPr>
          <p:nvPr/>
        </p:nvSpPr>
        <p:spPr bwMode="auto">
          <a:xfrm>
            <a:off x="8" y="881063"/>
            <a:ext cx="9140825" cy="0"/>
          </a:xfrm>
          <a:prstGeom prst="line">
            <a:avLst/>
          </a:prstGeom>
          <a:noFill/>
          <a:ln w="25400">
            <a:solidFill>
              <a:srgbClr val="FAA534"/>
            </a:solidFill>
            <a:round/>
            <a:headEnd/>
            <a:tailEnd/>
          </a:ln>
          <a:extLst>
            <a:ext uri="{909E8E84-426E-40DD-AFC4-6F175D3DCCD1}">
              <a14:hiddenFill xmlns:a14="http://schemas.microsoft.com/office/drawing/2010/main">
                <a:noFill/>
              </a14:hiddenFill>
            </a:ext>
          </a:extLst>
        </p:spPr>
        <p:txBody>
          <a:bodyPr wrap="none" lIns="91268" tIns="45634" rIns="91268" bIns="45634" anchor="ctr"/>
          <a:lstStyle/>
          <a:p>
            <a:pPr defTabSz="912689" fontAlgn="base">
              <a:spcBef>
                <a:spcPct val="0"/>
              </a:spcBef>
              <a:spcAft>
                <a:spcPct val="0"/>
              </a:spcAft>
            </a:pPr>
            <a:endParaRPr lang="en-US" sz="1200">
              <a:solidFill>
                <a:prstClr val="black"/>
              </a:solidFill>
              <a:latin typeface="Calibri" pitchFamily="34" charset="0"/>
              <a:ea typeface="Arial Unicode MS" pitchFamily="34" charset="-128"/>
              <a:cs typeface="Arial Unicode MS" pitchFamily="34" charset="-128"/>
            </a:endParaRPr>
          </a:p>
        </p:txBody>
      </p:sp>
      <p:sp>
        <p:nvSpPr>
          <p:cNvPr id="32" name="TextBox 31"/>
          <p:cNvSpPr txBox="1"/>
          <p:nvPr/>
        </p:nvSpPr>
        <p:spPr>
          <a:xfrm>
            <a:off x="8540750" y="6588146"/>
            <a:ext cx="609600" cy="250203"/>
          </a:xfrm>
          <a:prstGeom prst="rect">
            <a:avLst/>
          </a:prstGeom>
          <a:noFill/>
        </p:spPr>
        <p:txBody>
          <a:bodyPr lIns="91268" tIns="45634" rIns="91268" bIns="45634">
            <a:spAutoFit/>
          </a:bodyPr>
          <a:lstStyle>
            <a:lvl1pPr eaLnBrk="0" hangingPunct="0">
              <a:defRPr sz="1600">
                <a:solidFill>
                  <a:srgbClr val="333333"/>
                </a:solidFill>
                <a:latin typeface="Arial" charset="0"/>
                <a:ea typeface="Arial Unicode MS" pitchFamily="34" charset="-128"/>
                <a:cs typeface="Arial Unicode MS" pitchFamily="34" charset="-128"/>
              </a:defRPr>
            </a:lvl1pPr>
            <a:lvl2pPr marL="742950" indent="-285750" eaLnBrk="0" hangingPunct="0">
              <a:defRPr sz="1600">
                <a:solidFill>
                  <a:srgbClr val="333333"/>
                </a:solidFill>
                <a:latin typeface="Arial" charset="0"/>
                <a:ea typeface="Arial Unicode MS" pitchFamily="34" charset="-128"/>
                <a:cs typeface="Arial Unicode MS" pitchFamily="34" charset="-128"/>
              </a:defRPr>
            </a:lvl2pPr>
            <a:lvl3pPr marL="1143000" indent="-228600" eaLnBrk="0" hangingPunct="0">
              <a:defRPr sz="1600">
                <a:solidFill>
                  <a:srgbClr val="333333"/>
                </a:solidFill>
                <a:latin typeface="Arial" charset="0"/>
                <a:ea typeface="Arial Unicode MS" pitchFamily="34" charset="-128"/>
                <a:cs typeface="Arial Unicode MS" pitchFamily="34" charset="-128"/>
              </a:defRPr>
            </a:lvl3pPr>
            <a:lvl4pPr marL="1600200" indent="-228600" eaLnBrk="0" hangingPunct="0">
              <a:defRPr sz="1600">
                <a:solidFill>
                  <a:srgbClr val="333333"/>
                </a:solidFill>
                <a:latin typeface="Arial" charset="0"/>
                <a:ea typeface="Arial Unicode MS" pitchFamily="34" charset="-128"/>
                <a:cs typeface="Arial Unicode MS" pitchFamily="34" charset="-128"/>
              </a:defRPr>
            </a:lvl4pPr>
            <a:lvl5pPr marL="2057400" indent="-228600" eaLnBrk="0" hangingPunct="0">
              <a:defRPr sz="1600">
                <a:solidFill>
                  <a:srgbClr val="333333"/>
                </a:solidFill>
                <a:latin typeface="Arial" charset="0"/>
                <a:ea typeface="Arial Unicode MS" pitchFamily="34" charset="-128"/>
                <a:cs typeface="Arial Unicode MS" pitchFamily="34" charset="-128"/>
              </a:defRPr>
            </a:lvl5pPr>
            <a:lvl6pPr marL="25146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6pPr>
            <a:lvl7pPr marL="29718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7pPr>
            <a:lvl8pPr marL="34290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8pPr>
            <a:lvl9pPr marL="38862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9pPr>
          </a:lstStyle>
          <a:p>
            <a:pPr algn="r" defTabSz="912689" fontAlgn="base">
              <a:spcBef>
                <a:spcPct val="0"/>
              </a:spcBef>
              <a:spcAft>
                <a:spcPct val="0"/>
              </a:spcAft>
              <a:defRPr/>
            </a:pPr>
            <a:fld id="{3DB9886C-FA14-4F8F-98AE-33BE7DDA4D96}" type="slidenum">
              <a:rPr lang="en-US" sz="1000" smtClean="0"/>
              <a:pPr algn="r" defTabSz="912689" fontAlgn="base">
                <a:spcBef>
                  <a:spcPct val="0"/>
                </a:spcBef>
                <a:spcAft>
                  <a:spcPct val="0"/>
                </a:spcAft>
                <a:defRPr/>
              </a:pPr>
              <a:t>‹#›</a:t>
            </a:fld>
            <a:endParaRPr lang="en-US" sz="1000"/>
          </a:p>
        </p:txBody>
      </p:sp>
      <p:sp>
        <p:nvSpPr>
          <p:cNvPr id="2" name="TextBox 1"/>
          <p:cNvSpPr txBox="1"/>
          <p:nvPr userDrawn="1"/>
        </p:nvSpPr>
        <p:spPr>
          <a:xfrm>
            <a:off x="8" y="6553200"/>
            <a:ext cx="9140825" cy="261610"/>
          </a:xfrm>
          <a:prstGeom prst="rect">
            <a:avLst/>
          </a:prstGeom>
          <a:noFill/>
        </p:spPr>
        <p:txBody>
          <a:bodyPr wrap="square" rtlCol="0">
            <a:spAutoFit/>
          </a:bodyPr>
          <a:lstStyle/>
          <a:p>
            <a:pPr algn="ctr" defTabSz="912689"/>
            <a:r>
              <a:rPr lang="en-US" sz="1100">
                <a:solidFill>
                  <a:srgbClr val="FF0000"/>
                </a:solidFill>
              </a:rPr>
              <a:t>Internal &amp; Confidential</a:t>
            </a:r>
          </a:p>
        </p:txBody>
      </p:sp>
    </p:spTree>
    <p:extLst>
      <p:ext uri="{BB962C8B-B14F-4D97-AF65-F5344CB8AC3E}">
        <p14:creationId xmlns:p14="http://schemas.microsoft.com/office/powerpoint/2010/main" val="2200148249"/>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Lst>
  <p:hf sldNum="0" hdr="0" ftr="0" dt="0"/>
  <p:txStyles>
    <p:titleStyle>
      <a:lvl1pPr algn="r" rtl="0" eaLnBrk="0" fontAlgn="base" hangingPunct="0">
        <a:spcBef>
          <a:spcPct val="0"/>
        </a:spcBef>
        <a:spcAft>
          <a:spcPct val="0"/>
        </a:spcAft>
        <a:defRPr sz="2400" b="1">
          <a:solidFill>
            <a:schemeClr val="accent1">
              <a:lumMod val="75000"/>
            </a:schemeClr>
          </a:solidFill>
          <a:latin typeface="+mj-lt"/>
          <a:ea typeface="+mj-ea"/>
          <a:cs typeface="+mj-cs"/>
        </a:defRPr>
      </a:lvl1pPr>
      <a:lvl2pPr algn="r" rtl="0" eaLnBrk="0" fontAlgn="base" hangingPunct="0">
        <a:spcBef>
          <a:spcPct val="0"/>
        </a:spcBef>
        <a:spcAft>
          <a:spcPct val="0"/>
        </a:spcAft>
        <a:defRPr sz="2400" b="1">
          <a:solidFill>
            <a:srgbClr val="006699"/>
          </a:solidFill>
          <a:latin typeface="Arial" charset="0"/>
          <a:ea typeface="ＭＳ Ｐゴシック" pitchFamily="1" charset="-128"/>
        </a:defRPr>
      </a:lvl2pPr>
      <a:lvl3pPr algn="r" rtl="0" eaLnBrk="0" fontAlgn="base" hangingPunct="0">
        <a:spcBef>
          <a:spcPct val="0"/>
        </a:spcBef>
        <a:spcAft>
          <a:spcPct val="0"/>
        </a:spcAft>
        <a:defRPr sz="2400" b="1">
          <a:solidFill>
            <a:srgbClr val="006699"/>
          </a:solidFill>
          <a:latin typeface="Arial" charset="0"/>
          <a:ea typeface="ＭＳ Ｐゴシック" pitchFamily="1" charset="-128"/>
        </a:defRPr>
      </a:lvl3pPr>
      <a:lvl4pPr algn="r" rtl="0" eaLnBrk="0" fontAlgn="base" hangingPunct="0">
        <a:spcBef>
          <a:spcPct val="0"/>
        </a:spcBef>
        <a:spcAft>
          <a:spcPct val="0"/>
        </a:spcAft>
        <a:defRPr sz="2400" b="1">
          <a:solidFill>
            <a:srgbClr val="006699"/>
          </a:solidFill>
          <a:latin typeface="Arial" charset="0"/>
          <a:ea typeface="ＭＳ Ｐゴシック" pitchFamily="1" charset="-128"/>
        </a:defRPr>
      </a:lvl4pPr>
      <a:lvl5pPr algn="r" rtl="0" eaLnBrk="0" fontAlgn="base" hangingPunct="0">
        <a:spcBef>
          <a:spcPct val="0"/>
        </a:spcBef>
        <a:spcAft>
          <a:spcPct val="0"/>
        </a:spcAft>
        <a:defRPr sz="2400" b="1">
          <a:solidFill>
            <a:srgbClr val="006699"/>
          </a:solidFill>
          <a:latin typeface="Arial" charset="0"/>
          <a:ea typeface="ＭＳ Ｐゴシック" pitchFamily="1" charset="-128"/>
        </a:defRPr>
      </a:lvl5pPr>
      <a:lvl6pPr marL="456344" algn="l" rtl="0" eaLnBrk="1" fontAlgn="base" hangingPunct="1">
        <a:spcBef>
          <a:spcPct val="0"/>
        </a:spcBef>
        <a:spcAft>
          <a:spcPct val="0"/>
        </a:spcAft>
        <a:defRPr sz="2400" b="1">
          <a:solidFill>
            <a:srgbClr val="5B7893"/>
          </a:solidFill>
          <a:latin typeface="Arial" charset="0"/>
          <a:ea typeface="ＭＳ Ｐゴシック" pitchFamily="1" charset="-128"/>
        </a:defRPr>
      </a:lvl6pPr>
      <a:lvl7pPr marL="912689" algn="l" rtl="0" eaLnBrk="1" fontAlgn="base" hangingPunct="1">
        <a:spcBef>
          <a:spcPct val="0"/>
        </a:spcBef>
        <a:spcAft>
          <a:spcPct val="0"/>
        </a:spcAft>
        <a:defRPr sz="2400" b="1">
          <a:solidFill>
            <a:srgbClr val="5B7893"/>
          </a:solidFill>
          <a:latin typeface="Arial" charset="0"/>
          <a:ea typeface="ＭＳ Ｐゴシック" pitchFamily="1" charset="-128"/>
        </a:defRPr>
      </a:lvl7pPr>
      <a:lvl8pPr marL="1369030" algn="l" rtl="0" eaLnBrk="1" fontAlgn="base" hangingPunct="1">
        <a:spcBef>
          <a:spcPct val="0"/>
        </a:spcBef>
        <a:spcAft>
          <a:spcPct val="0"/>
        </a:spcAft>
        <a:defRPr sz="2400" b="1">
          <a:solidFill>
            <a:srgbClr val="5B7893"/>
          </a:solidFill>
          <a:latin typeface="Arial" charset="0"/>
          <a:ea typeface="ＭＳ Ｐゴシック" pitchFamily="1" charset="-128"/>
        </a:defRPr>
      </a:lvl8pPr>
      <a:lvl9pPr marL="1825379" algn="l" rtl="0" eaLnBrk="1" fontAlgn="base" hangingPunct="1">
        <a:spcBef>
          <a:spcPct val="0"/>
        </a:spcBef>
        <a:spcAft>
          <a:spcPct val="0"/>
        </a:spcAft>
        <a:defRPr sz="2400" b="1">
          <a:solidFill>
            <a:srgbClr val="5B7893"/>
          </a:solidFill>
          <a:latin typeface="Arial" charset="0"/>
          <a:ea typeface="ＭＳ Ｐゴシック" pitchFamily="1" charset="-128"/>
        </a:defRPr>
      </a:lvl9pPr>
    </p:titleStyle>
    <p:bodyStyle>
      <a:lvl1pPr marL="342259" indent="-342259" algn="l" rtl="0" eaLnBrk="0" fontAlgn="base" hangingPunct="0">
        <a:spcBef>
          <a:spcPct val="25000"/>
        </a:spcBef>
        <a:spcAft>
          <a:spcPct val="20000"/>
        </a:spcAft>
        <a:defRPr b="1">
          <a:solidFill>
            <a:srgbClr val="333333"/>
          </a:solidFill>
          <a:latin typeface="+mn-lt"/>
          <a:ea typeface="+mn-ea"/>
          <a:cs typeface="+mn-cs"/>
        </a:defRPr>
      </a:lvl1pPr>
      <a:lvl2pPr marL="285215" indent="-171129" algn="l" rtl="0" eaLnBrk="0" fontAlgn="base" hangingPunct="0">
        <a:spcBef>
          <a:spcPct val="25000"/>
        </a:spcBef>
        <a:spcAft>
          <a:spcPct val="20000"/>
        </a:spcAft>
        <a:buClr>
          <a:srgbClr val="006699"/>
        </a:buClr>
        <a:buSzPct val="100000"/>
        <a:buFont typeface="Arial" charset="0"/>
        <a:buChar char="•"/>
        <a:defRPr sz="1600">
          <a:solidFill>
            <a:srgbClr val="333333"/>
          </a:solidFill>
          <a:latin typeface="+mn-lt"/>
          <a:ea typeface="+mn-ea"/>
        </a:defRPr>
      </a:lvl2pPr>
      <a:lvl3pPr marL="573599" indent="-174295" algn="l" rtl="0" eaLnBrk="0" fontAlgn="base" hangingPunct="0">
        <a:spcBef>
          <a:spcPct val="25000"/>
        </a:spcBef>
        <a:spcAft>
          <a:spcPct val="20000"/>
        </a:spcAft>
        <a:buClr>
          <a:srgbClr val="006699"/>
        </a:buClr>
        <a:buFont typeface="Symbol" pitchFamily="18" charset="2"/>
        <a:buChar char=""/>
        <a:defRPr sz="1400">
          <a:solidFill>
            <a:srgbClr val="333333"/>
          </a:solidFill>
          <a:latin typeface="+mn-lt"/>
          <a:ea typeface="+mn-ea"/>
        </a:defRPr>
      </a:lvl3pPr>
      <a:lvl4pPr marL="854066" indent="-166376" algn="l" rtl="0" eaLnBrk="0" fontAlgn="base" hangingPunct="0">
        <a:spcBef>
          <a:spcPct val="25000"/>
        </a:spcBef>
        <a:spcAft>
          <a:spcPct val="20000"/>
        </a:spcAft>
        <a:buClr>
          <a:srgbClr val="006699"/>
        </a:buClr>
        <a:buSzPct val="100000"/>
        <a:buFont typeface="Arial" charset="0"/>
        <a:buChar char="•"/>
        <a:defRPr sz="1200">
          <a:solidFill>
            <a:srgbClr val="333333"/>
          </a:solidFill>
          <a:latin typeface="+mn-lt"/>
          <a:ea typeface="+mn-ea"/>
        </a:defRPr>
      </a:lvl4pPr>
      <a:lvl5pPr marL="1140861" indent="-172712" algn="l" rtl="0" eaLnBrk="0" fontAlgn="base" hangingPunct="0">
        <a:spcBef>
          <a:spcPct val="25000"/>
        </a:spcBef>
        <a:spcAft>
          <a:spcPct val="20000"/>
        </a:spcAft>
        <a:buClr>
          <a:srgbClr val="006699"/>
        </a:buClr>
        <a:buFont typeface="Symbol" pitchFamily="18" charset="2"/>
        <a:buChar char=""/>
        <a:defRPr sz="1000">
          <a:solidFill>
            <a:srgbClr val="333333"/>
          </a:solidFill>
          <a:latin typeface="+mn-lt"/>
          <a:ea typeface="+mn-ea"/>
        </a:defRPr>
      </a:lvl5pPr>
      <a:lvl6pPr marL="1597210" indent="-172712" algn="l" rtl="0" eaLnBrk="1" fontAlgn="base" hangingPunct="1">
        <a:spcBef>
          <a:spcPct val="25000"/>
        </a:spcBef>
        <a:spcAft>
          <a:spcPct val="20000"/>
        </a:spcAft>
        <a:buClr>
          <a:srgbClr val="999999"/>
        </a:buClr>
        <a:buFont typeface="Symbol" pitchFamily="18" charset="2"/>
        <a:buChar char=""/>
        <a:defRPr sz="1000">
          <a:solidFill>
            <a:srgbClr val="333333"/>
          </a:solidFill>
          <a:latin typeface="+mn-lt"/>
          <a:ea typeface="+mn-ea"/>
        </a:defRPr>
      </a:lvl6pPr>
      <a:lvl7pPr marL="2053552" indent="-172712" algn="l" rtl="0" eaLnBrk="1" fontAlgn="base" hangingPunct="1">
        <a:spcBef>
          <a:spcPct val="25000"/>
        </a:spcBef>
        <a:spcAft>
          <a:spcPct val="20000"/>
        </a:spcAft>
        <a:buClr>
          <a:srgbClr val="999999"/>
        </a:buClr>
        <a:buFont typeface="Symbol" pitchFamily="18" charset="2"/>
        <a:buChar char=""/>
        <a:defRPr sz="1000">
          <a:solidFill>
            <a:srgbClr val="333333"/>
          </a:solidFill>
          <a:latin typeface="+mn-lt"/>
          <a:ea typeface="+mn-ea"/>
        </a:defRPr>
      </a:lvl7pPr>
      <a:lvl8pPr marL="2509899" indent="-172712" algn="l" rtl="0" eaLnBrk="1" fontAlgn="base" hangingPunct="1">
        <a:spcBef>
          <a:spcPct val="25000"/>
        </a:spcBef>
        <a:spcAft>
          <a:spcPct val="20000"/>
        </a:spcAft>
        <a:buClr>
          <a:srgbClr val="999999"/>
        </a:buClr>
        <a:buFont typeface="Symbol" pitchFamily="18" charset="2"/>
        <a:buChar char=""/>
        <a:defRPr sz="1000">
          <a:solidFill>
            <a:srgbClr val="333333"/>
          </a:solidFill>
          <a:latin typeface="+mn-lt"/>
          <a:ea typeface="+mn-ea"/>
        </a:defRPr>
      </a:lvl8pPr>
      <a:lvl9pPr marL="2966246" indent="-172712" algn="l" rtl="0" eaLnBrk="1" fontAlgn="base" hangingPunct="1">
        <a:spcBef>
          <a:spcPct val="25000"/>
        </a:spcBef>
        <a:spcAft>
          <a:spcPct val="20000"/>
        </a:spcAft>
        <a:buClr>
          <a:srgbClr val="999999"/>
        </a:buClr>
        <a:buFont typeface="Symbol" pitchFamily="18" charset="2"/>
        <a:buChar char=""/>
        <a:defRPr sz="1000">
          <a:solidFill>
            <a:srgbClr val="333333"/>
          </a:solidFill>
          <a:latin typeface="+mn-lt"/>
          <a:ea typeface="+mn-ea"/>
        </a:defRPr>
      </a:lvl9pPr>
    </p:bodyStyle>
    <p:otherStyle>
      <a:defPPr>
        <a:defRPr lang="en-US"/>
      </a:defPPr>
      <a:lvl1pPr marL="0" algn="l" defTabSz="912689" rtl="0" eaLnBrk="1" latinLnBrk="0" hangingPunct="1">
        <a:defRPr sz="1800" kern="1200">
          <a:solidFill>
            <a:schemeClr val="tx1"/>
          </a:solidFill>
          <a:latin typeface="+mn-lt"/>
          <a:ea typeface="+mn-ea"/>
          <a:cs typeface="+mn-cs"/>
        </a:defRPr>
      </a:lvl1pPr>
      <a:lvl2pPr marL="456344" algn="l" defTabSz="912689" rtl="0" eaLnBrk="1" latinLnBrk="0" hangingPunct="1">
        <a:defRPr sz="1800" kern="1200">
          <a:solidFill>
            <a:schemeClr val="tx1"/>
          </a:solidFill>
          <a:latin typeface="+mn-lt"/>
          <a:ea typeface="+mn-ea"/>
          <a:cs typeface="+mn-cs"/>
        </a:defRPr>
      </a:lvl2pPr>
      <a:lvl3pPr marL="912689" algn="l" defTabSz="912689" rtl="0" eaLnBrk="1" latinLnBrk="0" hangingPunct="1">
        <a:defRPr sz="1800" kern="1200">
          <a:solidFill>
            <a:schemeClr val="tx1"/>
          </a:solidFill>
          <a:latin typeface="+mn-lt"/>
          <a:ea typeface="+mn-ea"/>
          <a:cs typeface="+mn-cs"/>
        </a:defRPr>
      </a:lvl3pPr>
      <a:lvl4pPr marL="1369030" algn="l" defTabSz="912689" rtl="0" eaLnBrk="1" latinLnBrk="0" hangingPunct="1">
        <a:defRPr sz="1800" kern="1200">
          <a:solidFill>
            <a:schemeClr val="tx1"/>
          </a:solidFill>
          <a:latin typeface="+mn-lt"/>
          <a:ea typeface="+mn-ea"/>
          <a:cs typeface="+mn-cs"/>
        </a:defRPr>
      </a:lvl4pPr>
      <a:lvl5pPr marL="1825379" algn="l" defTabSz="912689" rtl="0" eaLnBrk="1" latinLnBrk="0" hangingPunct="1">
        <a:defRPr sz="1800" kern="1200">
          <a:solidFill>
            <a:schemeClr val="tx1"/>
          </a:solidFill>
          <a:latin typeface="+mn-lt"/>
          <a:ea typeface="+mn-ea"/>
          <a:cs typeface="+mn-cs"/>
        </a:defRPr>
      </a:lvl5pPr>
      <a:lvl6pPr marL="2281726" algn="l" defTabSz="912689" rtl="0" eaLnBrk="1" latinLnBrk="0" hangingPunct="1">
        <a:defRPr sz="1800" kern="1200">
          <a:solidFill>
            <a:schemeClr val="tx1"/>
          </a:solidFill>
          <a:latin typeface="+mn-lt"/>
          <a:ea typeface="+mn-ea"/>
          <a:cs typeface="+mn-cs"/>
        </a:defRPr>
      </a:lvl6pPr>
      <a:lvl7pPr marL="2738067" algn="l" defTabSz="912689" rtl="0" eaLnBrk="1" latinLnBrk="0" hangingPunct="1">
        <a:defRPr sz="1800" kern="1200">
          <a:solidFill>
            <a:schemeClr val="tx1"/>
          </a:solidFill>
          <a:latin typeface="+mn-lt"/>
          <a:ea typeface="+mn-ea"/>
          <a:cs typeface="+mn-cs"/>
        </a:defRPr>
      </a:lvl7pPr>
      <a:lvl8pPr marL="3194416" algn="l" defTabSz="912689" rtl="0" eaLnBrk="1" latinLnBrk="0" hangingPunct="1">
        <a:defRPr sz="1800" kern="1200">
          <a:solidFill>
            <a:schemeClr val="tx1"/>
          </a:solidFill>
          <a:latin typeface="+mn-lt"/>
          <a:ea typeface="+mn-ea"/>
          <a:cs typeface="+mn-cs"/>
        </a:defRPr>
      </a:lvl8pPr>
      <a:lvl9pPr marL="3650762" algn="l" defTabSz="912689"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3074" name="Object 1" hidden="1"/>
          <p:cNvGraphicFramePr>
            <a:graphicFrameLocks noChangeAspect="1"/>
          </p:cNvGraphicFramePr>
          <p:nvPr>
            <p:custDataLst>
              <p:tags r:id="rId20"/>
            </p:custDataLst>
          </p:nvPr>
        </p:nvGraphicFramePr>
        <p:xfrm>
          <a:off x="1593" y="1594"/>
          <a:ext cx="1587" cy="1587"/>
        </p:xfrm>
        <a:graphic>
          <a:graphicData uri="http://schemas.openxmlformats.org/presentationml/2006/ole">
            <mc:AlternateContent xmlns:mc="http://schemas.openxmlformats.org/markup-compatibility/2006">
              <mc:Choice xmlns:v="urn:schemas-microsoft-com:vml" Requires="v">
                <p:oleObj spid="_x0000_s51201" name="think-cell Slide" r:id="rId21" imgW="360" imgH="360" progId="TCLayout.ActiveDocument.1">
                  <p:embed/>
                </p:oleObj>
              </mc:Choice>
              <mc:Fallback>
                <p:oleObj name="think-cell Slide" r:id="rId21" imgW="360" imgH="360" progId="TCLayout.ActiveDocument.1">
                  <p:embed/>
                  <p:pic>
                    <p:nvPicPr>
                      <p:cNvPr id="3074" name="Object 1" hidden="1"/>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593" y="1594"/>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3075" name="Picture 10" descr="PGE_SpotlightLogobl_PPT"/>
          <p:cNvPicPr>
            <a:picLocks noChangeAspect="1" noChangeArrowheads="1"/>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76200" y="71442"/>
            <a:ext cx="609600" cy="61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ext Box 18"/>
          <p:cNvSpPr txBox="1">
            <a:spLocks noChangeArrowheads="1"/>
          </p:cNvSpPr>
          <p:nvPr/>
        </p:nvSpPr>
        <p:spPr bwMode="auto">
          <a:xfrm>
            <a:off x="6688139" y="6640514"/>
            <a:ext cx="2455862" cy="222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95" tIns="45699" rIns="91395" bIns="45699">
            <a:spAutoFit/>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algn="r" defTabSz="913953" eaLnBrk="1" fontAlgn="base" hangingPunct="1">
              <a:lnSpc>
                <a:spcPct val="90000"/>
              </a:lnSpc>
              <a:spcBef>
                <a:spcPct val="0"/>
              </a:spcBef>
              <a:spcAft>
                <a:spcPct val="0"/>
              </a:spcAft>
              <a:defRPr/>
            </a:pPr>
            <a:fld id="{77602045-3C9C-461A-A16F-AD068809EEA2}" type="slidenum">
              <a:rPr lang="en-US" sz="900" smtClean="0">
                <a:solidFill>
                  <a:srgbClr val="0082AA"/>
                </a:solidFill>
              </a:rPr>
              <a:pPr algn="r" defTabSz="913953" eaLnBrk="1" fontAlgn="base" hangingPunct="1">
                <a:lnSpc>
                  <a:spcPct val="90000"/>
                </a:lnSpc>
                <a:spcBef>
                  <a:spcPct val="0"/>
                </a:spcBef>
                <a:spcAft>
                  <a:spcPct val="0"/>
                </a:spcAft>
                <a:defRPr/>
              </a:pPr>
              <a:t>‹#›</a:t>
            </a:fld>
            <a:r>
              <a:rPr lang="en-US" sz="900">
                <a:solidFill>
                  <a:srgbClr val="0082AA"/>
                </a:solidFill>
              </a:rPr>
              <a:t> </a:t>
            </a:r>
          </a:p>
        </p:txBody>
      </p:sp>
      <p:cxnSp>
        <p:nvCxnSpPr>
          <p:cNvPr id="5" name="Straight Connector 4"/>
          <p:cNvCxnSpPr/>
          <p:nvPr/>
        </p:nvCxnSpPr>
        <p:spPr>
          <a:xfrm>
            <a:off x="0" y="728663"/>
            <a:ext cx="9144000" cy="0"/>
          </a:xfrm>
          <a:prstGeom prst="line">
            <a:avLst/>
          </a:prstGeom>
          <a:ln w="19050">
            <a:solidFill>
              <a:srgbClr val="FFA1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1437226"/>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 id="2147483740" r:id="rId17"/>
  </p:sldLayoutIdLst>
  <p:transition/>
  <p:hf sldNum="0" hdr="0" dt="0"/>
  <p:txStyles>
    <p:titleStyle>
      <a:lvl1pPr algn="l" rtl="0" eaLnBrk="0" fontAlgn="base" hangingPunct="0">
        <a:lnSpc>
          <a:spcPct val="90000"/>
        </a:lnSpc>
        <a:spcBef>
          <a:spcPct val="0"/>
        </a:spcBef>
        <a:spcAft>
          <a:spcPct val="0"/>
        </a:spcAft>
        <a:defRPr sz="8000" b="1">
          <a:solidFill>
            <a:srgbClr val="D9D9D9"/>
          </a:solidFill>
          <a:latin typeface="Arial" charset="0"/>
          <a:ea typeface="ヒラギノ角ゴ Pro W3" pitchFamily="97" charset="-128"/>
          <a:cs typeface="ヒラギノ角ゴ Pro W3" pitchFamily="97" charset="-128"/>
        </a:defRPr>
      </a:lvl1pPr>
      <a:lvl2pPr algn="l" rtl="0" eaLnBrk="0" fontAlgn="base" hangingPunct="0">
        <a:lnSpc>
          <a:spcPct val="90000"/>
        </a:lnSpc>
        <a:spcBef>
          <a:spcPct val="0"/>
        </a:spcBef>
        <a:spcAft>
          <a:spcPct val="0"/>
        </a:spcAft>
        <a:defRPr sz="8000" b="1">
          <a:solidFill>
            <a:srgbClr val="D9D9D9"/>
          </a:solidFill>
          <a:latin typeface="Arial" charset="0"/>
          <a:ea typeface="ヒラギノ角ゴ Pro W3" pitchFamily="97" charset="-128"/>
          <a:cs typeface="ヒラギノ角ゴ Pro W3" pitchFamily="97" charset="-128"/>
        </a:defRPr>
      </a:lvl2pPr>
      <a:lvl3pPr algn="l" rtl="0" eaLnBrk="0" fontAlgn="base" hangingPunct="0">
        <a:lnSpc>
          <a:spcPct val="90000"/>
        </a:lnSpc>
        <a:spcBef>
          <a:spcPct val="0"/>
        </a:spcBef>
        <a:spcAft>
          <a:spcPct val="0"/>
        </a:spcAft>
        <a:defRPr sz="8000" b="1">
          <a:solidFill>
            <a:srgbClr val="D9D9D9"/>
          </a:solidFill>
          <a:latin typeface="Arial" charset="0"/>
          <a:ea typeface="ヒラギノ角ゴ Pro W3" pitchFamily="97" charset="-128"/>
          <a:cs typeface="ヒラギノ角ゴ Pro W3" pitchFamily="97" charset="-128"/>
        </a:defRPr>
      </a:lvl3pPr>
      <a:lvl4pPr algn="l" rtl="0" eaLnBrk="0" fontAlgn="base" hangingPunct="0">
        <a:lnSpc>
          <a:spcPct val="90000"/>
        </a:lnSpc>
        <a:spcBef>
          <a:spcPct val="0"/>
        </a:spcBef>
        <a:spcAft>
          <a:spcPct val="0"/>
        </a:spcAft>
        <a:defRPr sz="8000" b="1">
          <a:solidFill>
            <a:srgbClr val="D9D9D9"/>
          </a:solidFill>
          <a:latin typeface="Arial" charset="0"/>
          <a:ea typeface="ヒラギノ角ゴ Pro W3" pitchFamily="97" charset="-128"/>
          <a:cs typeface="ヒラギノ角ゴ Pro W3" pitchFamily="97" charset="-128"/>
        </a:defRPr>
      </a:lvl4pPr>
      <a:lvl5pPr algn="l" rtl="0" eaLnBrk="0" fontAlgn="base" hangingPunct="0">
        <a:lnSpc>
          <a:spcPct val="90000"/>
        </a:lnSpc>
        <a:spcBef>
          <a:spcPct val="0"/>
        </a:spcBef>
        <a:spcAft>
          <a:spcPct val="0"/>
        </a:spcAft>
        <a:defRPr sz="8000" b="1">
          <a:solidFill>
            <a:srgbClr val="D9D9D9"/>
          </a:solidFill>
          <a:latin typeface="Arial" charset="0"/>
          <a:ea typeface="ヒラギノ角ゴ Pro W3" pitchFamily="97" charset="-128"/>
          <a:cs typeface="ヒラギノ角ゴ Pro W3" pitchFamily="97" charset="-128"/>
        </a:defRPr>
      </a:lvl5pPr>
      <a:lvl6pPr marL="456975" algn="l" rtl="0" fontAlgn="base">
        <a:lnSpc>
          <a:spcPct val="80000"/>
        </a:lnSpc>
        <a:spcBef>
          <a:spcPct val="0"/>
        </a:spcBef>
        <a:spcAft>
          <a:spcPct val="0"/>
        </a:spcAft>
        <a:defRPr sz="4800">
          <a:solidFill>
            <a:srgbClr val="FCB131"/>
          </a:solidFill>
          <a:latin typeface="Franklin Gothic Medium" pitchFamily="34" charset="0"/>
        </a:defRPr>
      </a:lvl6pPr>
      <a:lvl7pPr marL="913953" algn="l" rtl="0" fontAlgn="base">
        <a:lnSpc>
          <a:spcPct val="80000"/>
        </a:lnSpc>
        <a:spcBef>
          <a:spcPct val="0"/>
        </a:spcBef>
        <a:spcAft>
          <a:spcPct val="0"/>
        </a:spcAft>
        <a:defRPr sz="4800">
          <a:solidFill>
            <a:srgbClr val="FCB131"/>
          </a:solidFill>
          <a:latin typeface="Franklin Gothic Medium" pitchFamily="34" charset="0"/>
        </a:defRPr>
      </a:lvl7pPr>
      <a:lvl8pPr marL="1370930" algn="l" rtl="0" fontAlgn="base">
        <a:lnSpc>
          <a:spcPct val="80000"/>
        </a:lnSpc>
        <a:spcBef>
          <a:spcPct val="0"/>
        </a:spcBef>
        <a:spcAft>
          <a:spcPct val="0"/>
        </a:spcAft>
        <a:defRPr sz="4800">
          <a:solidFill>
            <a:srgbClr val="FCB131"/>
          </a:solidFill>
          <a:latin typeface="Franklin Gothic Medium" pitchFamily="34" charset="0"/>
        </a:defRPr>
      </a:lvl8pPr>
      <a:lvl9pPr marL="1827907" algn="l" rtl="0" fontAlgn="base">
        <a:lnSpc>
          <a:spcPct val="80000"/>
        </a:lnSpc>
        <a:spcBef>
          <a:spcPct val="0"/>
        </a:spcBef>
        <a:spcAft>
          <a:spcPct val="0"/>
        </a:spcAft>
        <a:defRPr sz="4800">
          <a:solidFill>
            <a:srgbClr val="FCB131"/>
          </a:solidFill>
          <a:latin typeface="Franklin Gothic Medium" pitchFamily="34" charset="0"/>
        </a:defRPr>
      </a:lvl9pPr>
    </p:titleStyle>
    <p:bodyStyle>
      <a:lvl1pPr marL="342732" indent="-342732" algn="l" rtl="0" eaLnBrk="0" fontAlgn="base" hangingPunct="0">
        <a:lnSpc>
          <a:spcPct val="90000"/>
        </a:lnSpc>
        <a:spcBef>
          <a:spcPct val="0"/>
        </a:spcBef>
        <a:spcAft>
          <a:spcPct val="0"/>
        </a:spcAft>
        <a:buChar char="•"/>
        <a:defRPr sz="2400" b="1">
          <a:solidFill>
            <a:srgbClr val="0082AA"/>
          </a:solidFill>
          <a:latin typeface="Arial" charset="0"/>
          <a:ea typeface="ヒラギノ角ゴ Pro W3" pitchFamily="97" charset="-128"/>
          <a:cs typeface="ヒラギノ角ゴ Pro W3" pitchFamily="97" charset="-128"/>
        </a:defRPr>
      </a:lvl1pPr>
      <a:lvl2pPr marL="404616" indent="-176127" algn="l" rtl="0" eaLnBrk="0" fontAlgn="base" hangingPunct="0">
        <a:lnSpc>
          <a:spcPct val="90000"/>
        </a:lnSpc>
        <a:spcBef>
          <a:spcPct val="0"/>
        </a:spcBef>
        <a:spcAft>
          <a:spcPct val="0"/>
        </a:spcAft>
        <a:buChar char="•"/>
        <a:defRPr sz="2400" b="1">
          <a:solidFill>
            <a:srgbClr val="0082AA"/>
          </a:solidFill>
          <a:latin typeface="Arial" charset="0"/>
          <a:ea typeface="ヒラギノ角ゴ Pro W3" pitchFamily="97" charset="-128"/>
          <a:cs typeface="ヒラギノ角ゴ Pro W3" charset="-128"/>
        </a:defRPr>
      </a:lvl2pPr>
      <a:lvl3pPr marL="747348" indent="-176127" algn="l" rtl="0" eaLnBrk="0" fontAlgn="base" hangingPunct="0">
        <a:lnSpc>
          <a:spcPct val="90000"/>
        </a:lnSpc>
        <a:spcBef>
          <a:spcPct val="0"/>
        </a:spcBef>
        <a:spcAft>
          <a:spcPct val="0"/>
        </a:spcAft>
        <a:buChar char="•"/>
        <a:defRPr sz="2400" b="1">
          <a:solidFill>
            <a:srgbClr val="0082AA"/>
          </a:solidFill>
          <a:latin typeface="Arial" charset="0"/>
          <a:ea typeface="ヒラギノ角ゴ Pro W3" pitchFamily="97" charset="-128"/>
          <a:cs typeface="ヒラギノ角ゴ Pro W3" charset="-128"/>
        </a:defRPr>
      </a:lvl3pPr>
      <a:lvl4pPr marL="1090080" indent="-176127" algn="l" rtl="0" eaLnBrk="0" fontAlgn="base" hangingPunct="0">
        <a:lnSpc>
          <a:spcPct val="90000"/>
        </a:lnSpc>
        <a:spcBef>
          <a:spcPct val="0"/>
        </a:spcBef>
        <a:spcAft>
          <a:spcPct val="0"/>
        </a:spcAft>
        <a:buChar char="•"/>
        <a:defRPr sz="2400" b="1">
          <a:solidFill>
            <a:srgbClr val="0082AA"/>
          </a:solidFill>
          <a:latin typeface="Arial" charset="0"/>
          <a:ea typeface="ヒラギノ角ゴ Pro W3" pitchFamily="97" charset="-128"/>
          <a:cs typeface="ヒラギノ角ゴ Pro W3" charset="-128"/>
        </a:defRPr>
      </a:lvl4pPr>
      <a:lvl5pPr marL="1432813" indent="-176127" algn="l" rtl="0" eaLnBrk="0" fontAlgn="base" hangingPunct="0">
        <a:lnSpc>
          <a:spcPct val="90000"/>
        </a:lnSpc>
        <a:spcBef>
          <a:spcPct val="0"/>
        </a:spcBef>
        <a:spcAft>
          <a:spcPct val="0"/>
        </a:spcAft>
        <a:buChar char="•"/>
        <a:defRPr sz="2400" b="1">
          <a:solidFill>
            <a:srgbClr val="0082AA"/>
          </a:solidFill>
          <a:latin typeface="Arial" charset="0"/>
          <a:ea typeface="ヒラギノ角ゴ Pro W3" pitchFamily="97" charset="-128"/>
          <a:cs typeface="ヒラギノ角ゴ Pro W3" charset="-128"/>
        </a:defRPr>
      </a:lvl5pPr>
      <a:lvl6pPr marL="2284884" indent="-228490" algn="l" rtl="0" fontAlgn="base">
        <a:lnSpc>
          <a:spcPct val="90000"/>
        </a:lnSpc>
        <a:spcBef>
          <a:spcPct val="0"/>
        </a:spcBef>
        <a:spcAft>
          <a:spcPct val="0"/>
        </a:spcAft>
        <a:buChar char="»"/>
        <a:defRPr sz="2400">
          <a:solidFill>
            <a:srgbClr val="00A5D9"/>
          </a:solidFill>
          <a:latin typeface="+mn-lt"/>
        </a:defRPr>
      </a:lvl6pPr>
      <a:lvl7pPr marL="2741860" indent="-228490" algn="l" rtl="0" fontAlgn="base">
        <a:lnSpc>
          <a:spcPct val="90000"/>
        </a:lnSpc>
        <a:spcBef>
          <a:spcPct val="0"/>
        </a:spcBef>
        <a:spcAft>
          <a:spcPct val="0"/>
        </a:spcAft>
        <a:buChar char="»"/>
        <a:defRPr sz="2400">
          <a:solidFill>
            <a:srgbClr val="00A5D9"/>
          </a:solidFill>
          <a:latin typeface="+mn-lt"/>
        </a:defRPr>
      </a:lvl7pPr>
      <a:lvl8pPr marL="3198837" indent="-228490" algn="l" rtl="0" fontAlgn="base">
        <a:lnSpc>
          <a:spcPct val="90000"/>
        </a:lnSpc>
        <a:spcBef>
          <a:spcPct val="0"/>
        </a:spcBef>
        <a:spcAft>
          <a:spcPct val="0"/>
        </a:spcAft>
        <a:buChar char="»"/>
        <a:defRPr sz="2400">
          <a:solidFill>
            <a:srgbClr val="00A5D9"/>
          </a:solidFill>
          <a:latin typeface="+mn-lt"/>
        </a:defRPr>
      </a:lvl8pPr>
      <a:lvl9pPr marL="3655815" indent="-228490" algn="l" rtl="0" fontAlgn="base">
        <a:lnSpc>
          <a:spcPct val="90000"/>
        </a:lnSpc>
        <a:spcBef>
          <a:spcPct val="0"/>
        </a:spcBef>
        <a:spcAft>
          <a:spcPct val="0"/>
        </a:spcAft>
        <a:buChar char="»"/>
        <a:defRPr sz="2400">
          <a:solidFill>
            <a:srgbClr val="00A5D9"/>
          </a:solidFill>
          <a:latin typeface="+mn-lt"/>
        </a:defRPr>
      </a:lvl9pPr>
    </p:bodyStyle>
    <p:otherStyle>
      <a:defPPr>
        <a:defRPr lang="en-US"/>
      </a:defPPr>
      <a:lvl1pPr marL="0" algn="l" defTabSz="913953" rtl="0" eaLnBrk="1" latinLnBrk="0" hangingPunct="1">
        <a:defRPr sz="1800" kern="1200">
          <a:solidFill>
            <a:schemeClr val="tx1"/>
          </a:solidFill>
          <a:latin typeface="+mn-lt"/>
          <a:ea typeface="+mn-ea"/>
          <a:cs typeface="+mn-cs"/>
        </a:defRPr>
      </a:lvl1pPr>
      <a:lvl2pPr marL="456975" algn="l" defTabSz="913953" rtl="0" eaLnBrk="1" latinLnBrk="0" hangingPunct="1">
        <a:defRPr sz="1800" kern="1200">
          <a:solidFill>
            <a:schemeClr val="tx1"/>
          </a:solidFill>
          <a:latin typeface="+mn-lt"/>
          <a:ea typeface="+mn-ea"/>
          <a:cs typeface="+mn-cs"/>
        </a:defRPr>
      </a:lvl2pPr>
      <a:lvl3pPr marL="913953" algn="l" defTabSz="913953" rtl="0" eaLnBrk="1" latinLnBrk="0" hangingPunct="1">
        <a:defRPr sz="1800" kern="1200">
          <a:solidFill>
            <a:schemeClr val="tx1"/>
          </a:solidFill>
          <a:latin typeface="+mn-lt"/>
          <a:ea typeface="+mn-ea"/>
          <a:cs typeface="+mn-cs"/>
        </a:defRPr>
      </a:lvl3pPr>
      <a:lvl4pPr marL="1370930" algn="l" defTabSz="913953" rtl="0" eaLnBrk="1" latinLnBrk="0" hangingPunct="1">
        <a:defRPr sz="1800" kern="1200">
          <a:solidFill>
            <a:schemeClr val="tx1"/>
          </a:solidFill>
          <a:latin typeface="+mn-lt"/>
          <a:ea typeface="+mn-ea"/>
          <a:cs typeface="+mn-cs"/>
        </a:defRPr>
      </a:lvl4pPr>
      <a:lvl5pPr marL="1827907" algn="l" defTabSz="913953" rtl="0" eaLnBrk="1" latinLnBrk="0" hangingPunct="1">
        <a:defRPr sz="1800" kern="1200">
          <a:solidFill>
            <a:schemeClr val="tx1"/>
          </a:solidFill>
          <a:latin typeface="+mn-lt"/>
          <a:ea typeface="+mn-ea"/>
          <a:cs typeface="+mn-cs"/>
        </a:defRPr>
      </a:lvl5pPr>
      <a:lvl6pPr marL="2284884" algn="l" defTabSz="913953" rtl="0" eaLnBrk="1" latinLnBrk="0" hangingPunct="1">
        <a:defRPr sz="1800" kern="1200">
          <a:solidFill>
            <a:schemeClr val="tx1"/>
          </a:solidFill>
          <a:latin typeface="+mn-lt"/>
          <a:ea typeface="+mn-ea"/>
          <a:cs typeface="+mn-cs"/>
        </a:defRPr>
      </a:lvl6pPr>
      <a:lvl7pPr marL="2741860" algn="l" defTabSz="913953" rtl="0" eaLnBrk="1" latinLnBrk="0" hangingPunct="1">
        <a:defRPr sz="1800" kern="1200">
          <a:solidFill>
            <a:schemeClr val="tx1"/>
          </a:solidFill>
          <a:latin typeface="+mn-lt"/>
          <a:ea typeface="+mn-ea"/>
          <a:cs typeface="+mn-cs"/>
        </a:defRPr>
      </a:lvl7pPr>
      <a:lvl8pPr marL="3198837" algn="l" defTabSz="913953" rtl="0" eaLnBrk="1" latinLnBrk="0" hangingPunct="1">
        <a:defRPr sz="1800" kern="1200">
          <a:solidFill>
            <a:schemeClr val="tx1"/>
          </a:solidFill>
          <a:latin typeface="+mn-lt"/>
          <a:ea typeface="+mn-ea"/>
          <a:cs typeface="+mn-cs"/>
        </a:defRPr>
      </a:lvl8pPr>
      <a:lvl9pPr marL="3655815" algn="l" defTabSz="913953"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41472" y="-4763"/>
            <a:ext cx="7450137" cy="79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45625" numCol="1" anchor="b"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250958"/>
            <a:ext cx="8229600" cy="467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28" name="Group 8"/>
          <p:cNvGrpSpPr>
            <a:grpSpLocks/>
          </p:cNvGrpSpPr>
          <p:nvPr/>
        </p:nvGrpSpPr>
        <p:grpSpPr bwMode="auto">
          <a:xfrm>
            <a:off x="101601" y="104775"/>
            <a:ext cx="668338" cy="685800"/>
            <a:chOff x="18142" y="955"/>
            <a:chExt cx="2084" cy="2140"/>
          </a:xfrm>
        </p:grpSpPr>
        <p:sp>
          <p:nvSpPr>
            <p:cNvPr id="1032" name="Rectangle 9"/>
            <p:cNvSpPr>
              <a:spLocks noChangeArrowheads="1"/>
            </p:cNvSpPr>
            <p:nvPr/>
          </p:nvSpPr>
          <p:spPr bwMode="auto">
            <a:xfrm>
              <a:off x="18142" y="955"/>
              <a:ext cx="1871" cy="21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912689" eaLnBrk="0" fontAlgn="base" hangingPunct="0">
                <a:spcBef>
                  <a:spcPct val="0"/>
                </a:spcBef>
                <a:spcAft>
                  <a:spcPct val="0"/>
                </a:spcAft>
              </a:pPr>
              <a:endParaRPr lang="en-US" sz="1600">
                <a:solidFill>
                  <a:srgbClr val="333333"/>
                </a:solidFill>
                <a:ea typeface="Arial Unicode MS" pitchFamily="34" charset="-128"/>
                <a:cs typeface="Arial Unicode MS" pitchFamily="34" charset="-128"/>
              </a:endParaRPr>
            </a:p>
          </p:txBody>
        </p:sp>
        <p:sp>
          <p:nvSpPr>
            <p:cNvPr id="1033" name="Freeform 10"/>
            <p:cNvSpPr>
              <a:spLocks/>
            </p:cNvSpPr>
            <p:nvPr/>
          </p:nvSpPr>
          <p:spPr bwMode="auto">
            <a:xfrm>
              <a:off x="19102" y="2392"/>
              <a:ext cx="396" cy="619"/>
            </a:xfrm>
            <a:custGeom>
              <a:avLst/>
              <a:gdLst>
                <a:gd name="T0" fmla="*/ 1 w 790"/>
                <a:gd name="T1" fmla="*/ 1 h 1238"/>
                <a:gd name="T2" fmla="*/ 0 w 790"/>
                <a:gd name="T3" fmla="*/ 1 h 1238"/>
                <a:gd name="T4" fmla="*/ 1 w 790"/>
                <a:gd name="T5" fmla="*/ 1 h 1238"/>
                <a:gd name="T6" fmla="*/ 1 w 790"/>
                <a:gd name="T7" fmla="*/ 1 h 1238"/>
                <a:gd name="T8" fmla="*/ 1 w 790"/>
                <a:gd name="T9" fmla="*/ 1 h 1238"/>
                <a:gd name="T10" fmla="*/ 1 w 790"/>
                <a:gd name="T11" fmla="*/ 1 h 1238"/>
                <a:gd name="T12" fmla="*/ 1 w 790"/>
                <a:gd name="T13" fmla="*/ 1 h 1238"/>
                <a:gd name="T14" fmla="*/ 1 w 790"/>
                <a:gd name="T15" fmla="*/ 1 h 1238"/>
                <a:gd name="T16" fmla="*/ 1 w 790"/>
                <a:gd name="T17" fmla="*/ 1 h 1238"/>
                <a:gd name="T18" fmla="*/ 1 w 790"/>
                <a:gd name="T19" fmla="*/ 1 h 1238"/>
                <a:gd name="T20" fmla="*/ 1 w 790"/>
                <a:gd name="T21" fmla="*/ 1 h 1238"/>
                <a:gd name="T22" fmla="*/ 1 w 790"/>
                <a:gd name="T23" fmla="*/ 1 h 1238"/>
                <a:gd name="T24" fmla="*/ 1 w 790"/>
                <a:gd name="T25" fmla="*/ 1 h 1238"/>
                <a:gd name="T26" fmla="*/ 1 w 790"/>
                <a:gd name="T27" fmla="*/ 1 h 1238"/>
                <a:gd name="T28" fmla="*/ 1 w 790"/>
                <a:gd name="T29" fmla="*/ 0 h 1238"/>
                <a:gd name="T30" fmla="*/ 1 w 790"/>
                <a:gd name="T31" fmla="*/ 1 h 1238"/>
                <a:gd name="T32" fmla="*/ 1 w 790"/>
                <a:gd name="T33" fmla="*/ 1 h 1238"/>
                <a:gd name="T34" fmla="*/ 1 w 790"/>
                <a:gd name="T35" fmla="*/ 1 h 1238"/>
                <a:gd name="T36" fmla="*/ 1 w 790"/>
                <a:gd name="T37" fmla="*/ 1 h 1238"/>
                <a:gd name="T38" fmla="*/ 1 w 790"/>
                <a:gd name="T39" fmla="*/ 1 h 1238"/>
                <a:gd name="T40" fmla="*/ 1 w 790"/>
                <a:gd name="T41" fmla="*/ 1 h 1238"/>
                <a:gd name="T42" fmla="*/ 1 w 790"/>
                <a:gd name="T43" fmla="*/ 1 h 1238"/>
                <a:gd name="T44" fmla="*/ 1 w 790"/>
                <a:gd name="T45" fmla="*/ 1 h 1238"/>
                <a:gd name="T46" fmla="*/ 1 w 790"/>
                <a:gd name="T47" fmla="*/ 1 h 1238"/>
                <a:gd name="T48" fmla="*/ 1 w 790"/>
                <a:gd name="T49" fmla="*/ 1 h 1238"/>
                <a:gd name="T50" fmla="*/ 1 w 790"/>
                <a:gd name="T51" fmla="*/ 1 h 1238"/>
                <a:gd name="T52" fmla="*/ 1 w 790"/>
                <a:gd name="T53" fmla="*/ 1 h 1238"/>
                <a:gd name="T54" fmla="*/ 1 w 790"/>
                <a:gd name="T55" fmla="*/ 1 h 1238"/>
                <a:gd name="T56" fmla="*/ 1 w 790"/>
                <a:gd name="T57" fmla="*/ 1 h 1238"/>
                <a:gd name="T58" fmla="*/ 1 w 790"/>
                <a:gd name="T59" fmla="*/ 1 h 1238"/>
                <a:gd name="T60" fmla="*/ 1 w 790"/>
                <a:gd name="T61" fmla="*/ 1 h 1238"/>
                <a:gd name="T62" fmla="*/ 1 w 790"/>
                <a:gd name="T63" fmla="*/ 1 h 1238"/>
                <a:gd name="T64" fmla="*/ 1 w 790"/>
                <a:gd name="T65" fmla="*/ 1 h 1238"/>
                <a:gd name="T66" fmla="*/ 1 w 790"/>
                <a:gd name="T67" fmla="*/ 1 h 1238"/>
                <a:gd name="T68" fmla="*/ 1 w 790"/>
                <a:gd name="T69" fmla="*/ 1 h 1238"/>
                <a:gd name="T70" fmla="*/ 1 w 790"/>
                <a:gd name="T71" fmla="*/ 1 h 1238"/>
                <a:gd name="T72" fmla="*/ 1 w 790"/>
                <a:gd name="T73" fmla="*/ 1 h 1238"/>
                <a:gd name="T74" fmla="*/ 1 w 790"/>
                <a:gd name="T75" fmla="*/ 1 h 1238"/>
                <a:gd name="T76" fmla="*/ 1 w 790"/>
                <a:gd name="T77" fmla="*/ 1 h 1238"/>
                <a:gd name="T78" fmla="*/ 1 w 790"/>
                <a:gd name="T79" fmla="*/ 1 h 1238"/>
                <a:gd name="T80" fmla="*/ 1 w 790"/>
                <a:gd name="T81" fmla="*/ 1 h 1238"/>
                <a:gd name="T82" fmla="*/ 1 w 790"/>
                <a:gd name="T83" fmla="*/ 1 h 1238"/>
                <a:gd name="T84" fmla="*/ 1 w 790"/>
                <a:gd name="T85" fmla="*/ 1 h 1238"/>
                <a:gd name="T86" fmla="*/ 1 w 790"/>
                <a:gd name="T87" fmla="*/ 1 h 123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790" h="1238">
                  <a:moveTo>
                    <a:pt x="78" y="1113"/>
                  </a:moveTo>
                  <a:lnTo>
                    <a:pt x="31" y="1021"/>
                  </a:lnTo>
                  <a:lnTo>
                    <a:pt x="7" y="937"/>
                  </a:lnTo>
                  <a:lnTo>
                    <a:pt x="0" y="861"/>
                  </a:lnTo>
                  <a:lnTo>
                    <a:pt x="5" y="794"/>
                  </a:lnTo>
                  <a:lnTo>
                    <a:pt x="23" y="737"/>
                  </a:lnTo>
                  <a:lnTo>
                    <a:pt x="44" y="690"/>
                  </a:lnTo>
                  <a:lnTo>
                    <a:pt x="68" y="652"/>
                  </a:lnTo>
                  <a:lnTo>
                    <a:pt x="91" y="624"/>
                  </a:lnTo>
                  <a:lnTo>
                    <a:pt x="106" y="607"/>
                  </a:lnTo>
                  <a:lnTo>
                    <a:pt x="113" y="601"/>
                  </a:lnTo>
                  <a:lnTo>
                    <a:pt x="134" y="581"/>
                  </a:lnTo>
                  <a:lnTo>
                    <a:pt x="174" y="540"/>
                  </a:lnTo>
                  <a:lnTo>
                    <a:pt x="195" y="520"/>
                  </a:lnTo>
                  <a:lnTo>
                    <a:pt x="143" y="426"/>
                  </a:lnTo>
                  <a:lnTo>
                    <a:pt x="115" y="342"/>
                  </a:lnTo>
                  <a:lnTo>
                    <a:pt x="106" y="271"/>
                  </a:lnTo>
                  <a:lnTo>
                    <a:pt x="111" y="208"/>
                  </a:lnTo>
                  <a:lnTo>
                    <a:pt x="129" y="153"/>
                  </a:lnTo>
                  <a:lnTo>
                    <a:pt x="195" y="64"/>
                  </a:lnTo>
                  <a:lnTo>
                    <a:pt x="275" y="19"/>
                  </a:lnTo>
                  <a:lnTo>
                    <a:pt x="311" y="7"/>
                  </a:lnTo>
                  <a:lnTo>
                    <a:pt x="346" y="1"/>
                  </a:lnTo>
                  <a:lnTo>
                    <a:pt x="428" y="0"/>
                  </a:lnTo>
                  <a:lnTo>
                    <a:pt x="529" y="17"/>
                  </a:lnTo>
                  <a:lnTo>
                    <a:pt x="623" y="73"/>
                  </a:lnTo>
                  <a:lnTo>
                    <a:pt x="640" y="88"/>
                  </a:lnTo>
                  <a:lnTo>
                    <a:pt x="673" y="149"/>
                  </a:lnTo>
                  <a:lnTo>
                    <a:pt x="694" y="276"/>
                  </a:lnTo>
                  <a:lnTo>
                    <a:pt x="694" y="297"/>
                  </a:lnTo>
                  <a:lnTo>
                    <a:pt x="694" y="332"/>
                  </a:lnTo>
                  <a:lnTo>
                    <a:pt x="694" y="353"/>
                  </a:lnTo>
                  <a:lnTo>
                    <a:pt x="463" y="353"/>
                  </a:lnTo>
                  <a:lnTo>
                    <a:pt x="463" y="328"/>
                  </a:lnTo>
                  <a:lnTo>
                    <a:pt x="463" y="283"/>
                  </a:lnTo>
                  <a:lnTo>
                    <a:pt x="463" y="260"/>
                  </a:lnTo>
                  <a:lnTo>
                    <a:pt x="444" y="217"/>
                  </a:lnTo>
                  <a:lnTo>
                    <a:pt x="414" y="201"/>
                  </a:lnTo>
                  <a:lnTo>
                    <a:pt x="398" y="198"/>
                  </a:lnTo>
                  <a:lnTo>
                    <a:pt x="355" y="205"/>
                  </a:lnTo>
                  <a:lnTo>
                    <a:pt x="331" y="234"/>
                  </a:lnTo>
                  <a:lnTo>
                    <a:pt x="324" y="274"/>
                  </a:lnTo>
                  <a:lnTo>
                    <a:pt x="322" y="283"/>
                  </a:lnTo>
                  <a:lnTo>
                    <a:pt x="327" y="314"/>
                  </a:lnTo>
                  <a:lnTo>
                    <a:pt x="358" y="374"/>
                  </a:lnTo>
                  <a:lnTo>
                    <a:pt x="400" y="438"/>
                  </a:lnTo>
                  <a:lnTo>
                    <a:pt x="458" y="521"/>
                  </a:lnTo>
                  <a:lnTo>
                    <a:pt x="518" y="607"/>
                  </a:lnTo>
                  <a:lnTo>
                    <a:pt x="565" y="671"/>
                  </a:lnTo>
                  <a:lnTo>
                    <a:pt x="584" y="697"/>
                  </a:lnTo>
                  <a:lnTo>
                    <a:pt x="584" y="534"/>
                  </a:lnTo>
                  <a:lnTo>
                    <a:pt x="786" y="534"/>
                  </a:lnTo>
                  <a:lnTo>
                    <a:pt x="786" y="554"/>
                  </a:lnTo>
                  <a:lnTo>
                    <a:pt x="786" y="608"/>
                  </a:lnTo>
                  <a:lnTo>
                    <a:pt x="786" y="690"/>
                  </a:lnTo>
                  <a:lnTo>
                    <a:pt x="786" y="786"/>
                  </a:lnTo>
                  <a:lnTo>
                    <a:pt x="786" y="890"/>
                  </a:lnTo>
                  <a:lnTo>
                    <a:pt x="786" y="991"/>
                  </a:lnTo>
                  <a:lnTo>
                    <a:pt x="786" y="1080"/>
                  </a:lnTo>
                  <a:lnTo>
                    <a:pt x="788" y="1148"/>
                  </a:lnTo>
                  <a:lnTo>
                    <a:pt x="788" y="1184"/>
                  </a:lnTo>
                  <a:lnTo>
                    <a:pt x="790" y="1201"/>
                  </a:lnTo>
                  <a:lnTo>
                    <a:pt x="776" y="1229"/>
                  </a:lnTo>
                  <a:lnTo>
                    <a:pt x="722" y="1238"/>
                  </a:lnTo>
                  <a:lnTo>
                    <a:pt x="666" y="1238"/>
                  </a:lnTo>
                  <a:lnTo>
                    <a:pt x="544" y="1238"/>
                  </a:lnTo>
                  <a:lnTo>
                    <a:pt x="423" y="1238"/>
                  </a:lnTo>
                  <a:lnTo>
                    <a:pt x="369" y="1238"/>
                  </a:lnTo>
                  <a:lnTo>
                    <a:pt x="78" y="1113"/>
                  </a:lnTo>
                  <a:close/>
                </a:path>
              </a:pathLst>
            </a:custGeom>
            <a:solidFill>
              <a:srgbClr val="FFA9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ndParaRPr>
            </a:p>
          </p:txBody>
        </p:sp>
        <p:sp>
          <p:nvSpPr>
            <p:cNvPr id="1034" name="Freeform 11"/>
            <p:cNvSpPr>
              <a:spLocks/>
            </p:cNvSpPr>
            <p:nvPr/>
          </p:nvSpPr>
          <p:spPr bwMode="auto">
            <a:xfrm>
              <a:off x="19221" y="2738"/>
              <a:ext cx="168" cy="173"/>
            </a:xfrm>
            <a:custGeom>
              <a:avLst/>
              <a:gdLst>
                <a:gd name="T0" fmla="*/ 1 w 336"/>
                <a:gd name="T1" fmla="*/ 1 h 343"/>
                <a:gd name="T2" fmla="*/ 1 w 336"/>
                <a:gd name="T3" fmla="*/ 1 h 343"/>
                <a:gd name="T4" fmla="*/ 1 w 336"/>
                <a:gd name="T5" fmla="*/ 1 h 343"/>
                <a:gd name="T6" fmla="*/ 1 w 336"/>
                <a:gd name="T7" fmla="*/ 1 h 343"/>
                <a:gd name="T8" fmla="*/ 1 w 336"/>
                <a:gd name="T9" fmla="*/ 1 h 343"/>
                <a:gd name="T10" fmla="*/ 1 w 336"/>
                <a:gd name="T11" fmla="*/ 1 h 343"/>
                <a:gd name="T12" fmla="*/ 1 w 336"/>
                <a:gd name="T13" fmla="*/ 1 h 343"/>
                <a:gd name="T14" fmla="*/ 1 w 336"/>
                <a:gd name="T15" fmla="*/ 0 h 343"/>
                <a:gd name="T16" fmla="*/ 1 w 336"/>
                <a:gd name="T17" fmla="*/ 0 h 343"/>
                <a:gd name="T18" fmla="*/ 1 w 336"/>
                <a:gd name="T19" fmla="*/ 1 h 343"/>
                <a:gd name="T20" fmla="*/ 1 w 336"/>
                <a:gd name="T21" fmla="*/ 1 h 343"/>
                <a:gd name="T22" fmla="*/ 0 w 336"/>
                <a:gd name="T23" fmla="*/ 1 h 343"/>
                <a:gd name="T24" fmla="*/ 1 w 336"/>
                <a:gd name="T25" fmla="*/ 1 h 343"/>
                <a:gd name="T26" fmla="*/ 1 w 336"/>
                <a:gd name="T27" fmla="*/ 1 h 343"/>
                <a:gd name="T28" fmla="*/ 1 w 336"/>
                <a:gd name="T29" fmla="*/ 1 h 343"/>
                <a:gd name="T30" fmla="*/ 1 w 336"/>
                <a:gd name="T31" fmla="*/ 1 h 343"/>
                <a:gd name="T32" fmla="*/ 1 w 336"/>
                <a:gd name="T33" fmla="*/ 1 h 343"/>
                <a:gd name="T34" fmla="*/ 1 w 336"/>
                <a:gd name="T35" fmla="*/ 1 h 343"/>
                <a:gd name="T36" fmla="*/ 1 w 336"/>
                <a:gd name="T37" fmla="*/ 1 h 343"/>
                <a:gd name="T38" fmla="*/ 1 w 336"/>
                <a:gd name="T39" fmla="*/ 1 h 343"/>
                <a:gd name="T40" fmla="*/ 1 w 336"/>
                <a:gd name="T41" fmla="*/ 1 h 343"/>
                <a:gd name="T42" fmla="*/ 1 w 336"/>
                <a:gd name="T43" fmla="*/ 1 h 34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36" h="343">
                  <a:moveTo>
                    <a:pt x="333" y="343"/>
                  </a:moveTo>
                  <a:lnTo>
                    <a:pt x="336" y="325"/>
                  </a:lnTo>
                  <a:lnTo>
                    <a:pt x="308" y="292"/>
                  </a:lnTo>
                  <a:lnTo>
                    <a:pt x="239" y="211"/>
                  </a:lnTo>
                  <a:lnTo>
                    <a:pt x="157" y="115"/>
                  </a:lnTo>
                  <a:lnTo>
                    <a:pt x="89" y="35"/>
                  </a:lnTo>
                  <a:lnTo>
                    <a:pt x="60" y="0"/>
                  </a:lnTo>
                  <a:lnTo>
                    <a:pt x="30" y="37"/>
                  </a:lnTo>
                  <a:lnTo>
                    <a:pt x="4" y="104"/>
                  </a:lnTo>
                  <a:lnTo>
                    <a:pt x="0" y="191"/>
                  </a:lnTo>
                  <a:lnTo>
                    <a:pt x="39" y="285"/>
                  </a:lnTo>
                  <a:lnTo>
                    <a:pt x="60" y="303"/>
                  </a:lnTo>
                  <a:lnTo>
                    <a:pt x="119" y="332"/>
                  </a:lnTo>
                  <a:lnTo>
                    <a:pt x="211" y="343"/>
                  </a:lnTo>
                  <a:lnTo>
                    <a:pt x="242" y="343"/>
                  </a:lnTo>
                  <a:lnTo>
                    <a:pt x="301" y="343"/>
                  </a:lnTo>
                  <a:lnTo>
                    <a:pt x="333" y="34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ndParaRPr>
            </a:p>
          </p:txBody>
        </p:sp>
        <p:sp>
          <p:nvSpPr>
            <p:cNvPr id="1035" name="Freeform 12"/>
            <p:cNvSpPr>
              <a:spLocks/>
            </p:cNvSpPr>
            <p:nvPr/>
          </p:nvSpPr>
          <p:spPr bwMode="auto">
            <a:xfrm>
              <a:off x="19538" y="1039"/>
              <a:ext cx="391" cy="1977"/>
            </a:xfrm>
            <a:custGeom>
              <a:avLst/>
              <a:gdLst>
                <a:gd name="T0" fmla="*/ 0 w 785"/>
                <a:gd name="T1" fmla="*/ 0 h 3959"/>
                <a:gd name="T2" fmla="*/ 0 w 785"/>
                <a:gd name="T3" fmla="*/ 0 h 3959"/>
                <a:gd name="T4" fmla="*/ 0 w 785"/>
                <a:gd name="T5" fmla="*/ 0 h 3959"/>
                <a:gd name="T6" fmla="*/ 0 w 785"/>
                <a:gd name="T7" fmla="*/ 0 h 3959"/>
                <a:gd name="T8" fmla="*/ 0 w 785"/>
                <a:gd name="T9" fmla="*/ 0 h 3959"/>
                <a:gd name="T10" fmla="*/ 0 w 785"/>
                <a:gd name="T11" fmla="*/ 0 h 3959"/>
                <a:gd name="T12" fmla="*/ 0 w 785"/>
                <a:gd name="T13" fmla="*/ 0 h 3959"/>
                <a:gd name="T14" fmla="*/ 0 w 785"/>
                <a:gd name="T15" fmla="*/ 0 h 3959"/>
                <a:gd name="T16" fmla="*/ 0 w 785"/>
                <a:gd name="T17" fmla="*/ 0 h 3959"/>
                <a:gd name="T18" fmla="*/ 0 w 785"/>
                <a:gd name="T19" fmla="*/ 0 h 3959"/>
                <a:gd name="T20" fmla="*/ 0 w 785"/>
                <a:gd name="T21" fmla="*/ 0 h 3959"/>
                <a:gd name="T22" fmla="*/ 0 w 785"/>
                <a:gd name="T23" fmla="*/ 0 h 3959"/>
                <a:gd name="T24" fmla="*/ 0 w 785"/>
                <a:gd name="T25" fmla="*/ 0 h 3959"/>
                <a:gd name="T26" fmla="*/ 0 w 785"/>
                <a:gd name="T27" fmla="*/ 0 h 3959"/>
                <a:gd name="T28" fmla="*/ 0 w 785"/>
                <a:gd name="T29" fmla="*/ 0 h 3959"/>
                <a:gd name="T30" fmla="*/ 0 w 785"/>
                <a:gd name="T31" fmla="*/ 0 h 3959"/>
                <a:gd name="T32" fmla="*/ 0 w 785"/>
                <a:gd name="T33" fmla="*/ 0 h 395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85" h="3959">
                  <a:moveTo>
                    <a:pt x="0" y="0"/>
                  </a:moveTo>
                  <a:lnTo>
                    <a:pt x="0" y="3959"/>
                  </a:lnTo>
                  <a:lnTo>
                    <a:pt x="49" y="3959"/>
                  </a:lnTo>
                  <a:lnTo>
                    <a:pt x="49" y="2454"/>
                  </a:lnTo>
                  <a:lnTo>
                    <a:pt x="696" y="2454"/>
                  </a:lnTo>
                  <a:lnTo>
                    <a:pt x="696" y="2720"/>
                  </a:lnTo>
                  <a:lnTo>
                    <a:pt x="369" y="2720"/>
                  </a:lnTo>
                  <a:lnTo>
                    <a:pt x="369" y="3056"/>
                  </a:lnTo>
                  <a:lnTo>
                    <a:pt x="696" y="3056"/>
                  </a:lnTo>
                  <a:lnTo>
                    <a:pt x="696" y="3322"/>
                  </a:lnTo>
                  <a:lnTo>
                    <a:pt x="369" y="3322"/>
                  </a:lnTo>
                  <a:lnTo>
                    <a:pt x="369" y="3684"/>
                  </a:lnTo>
                  <a:lnTo>
                    <a:pt x="696" y="3684"/>
                  </a:lnTo>
                  <a:lnTo>
                    <a:pt x="696" y="3945"/>
                  </a:lnTo>
                  <a:lnTo>
                    <a:pt x="785" y="3945"/>
                  </a:lnTo>
                  <a:lnTo>
                    <a:pt x="785" y="0"/>
                  </a:lnTo>
                  <a:lnTo>
                    <a:pt x="0" y="0"/>
                  </a:lnTo>
                  <a:close/>
                </a:path>
              </a:pathLst>
            </a:custGeom>
            <a:solidFill>
              <a:srgbClr val="0079B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pPr defTabSz="912689" fontAlgn="base">
                <a:spcBef>
                  <a:spcPct val="0"/>
                </a:spcBef>
                <a:spcAft>
                  <a:spcPct val="0"/>
                </a:spcAft>
              </a:pPr>
              <a:endParaRPr lang="en-US" sz="1200">
                <a:solidFill>
                  <a:prstClr val="black"/>
                </a:solidFill>
                <a:latin typeface="Calibri" pitchFamily="34" charset="0"/>
              </a:endParaRPr>
            </a:p>
          </p:txBody>
        </p:sp>
        <p:sp>
          <p:nvSpPr>
            <p:cNvPr id="1036" name="Freeform 13"/>
            <p:cNvSpPr>
              <a:spLocks/>
            </p:cNvSpPr>
            <p:nvPr/>
          </p:nvSpPr>
          <p:spPr bwMode="auto">
            <a:xfrm>
              <a:off x="18424" y="2397"/>
              <a:ext cx="74" cy="218"/>
            </a:xfrm>
            <a:custGeom>
              <a:avLst/>
              <a:gdLst>
                <a:gd name="T0" fmla="*/ 0 w 152"/>
                <a:gd name="T1" fmla="*/ 0 h 435"/>
                <a:gd name="T2" fmla="*/ 0 w 152"/>
                <a:gd name="T3" fmla="*/ 1 h 435"/>
                <a:gd name="T4" fmla="*/ 0 w 152"/>
                <a:gd name="T5" fmla="*/ 1 h 435"/>
                <a:gd name="T6" fmla="*/ 0 w 152"/>
                <a:gd name="T7" fmla="*/ 1 h 435"/>
                <a:gd name="T8" fmla="*/ 0 w 152"/>
                <a:gd name="T9" fmla="*/ 1 h 435"/>
                <a:gd name="T10" fmla="*/ 0 w 152"/>
                <a:gd name="T11" fmla="*/ 1 h 435"/>
                <a:gd name="T12" fmla="*/ 0 w 152"/>
                <a:gd name="T13" fmla="*/ 1 h 435"/>
                <a:gd name="T14" fmla="*/ 0 w 152"/>
                <a:gd name="T15" fmla="*/ 1 h 435"/>
                <a:gd name="T16" fmla="*/ 0 w 152"/>
                <a:gd name="T17" fmla="*/ 1 h 435"/>
                <a:gd name="T18" fmla="*/ 0 w 152"/>
                <a:gd name="T19" fmla="*/ 1 h 435"/>
                <a:gd name="T20" fmla="*/ 0 w 152"/>
                <a:gd name="T21" fmla="*/ 1 h 435"/>
                <a:gd name="T22" fmla="*/ 0 w 152"/>
                <a:gd name="T23" fmla="*/ 1 h 435"/>
                <a:gd name="T24" fmla="*/ 0 w 152"/>
                <a:gd name="T25" fmla="*/ 1 h 435"/>
                <a:gd name="T26" fmla="*/ 0 w 152"/>
                <a:gd name="T27" fmla="*/ 1 h 435"/>
                <a:gd name="T28" fmla="*/ 0 w 152"/>
                <a:gd name="T29" fmla="*/ 1 h 435"/>
                <a:gd name="T30" fmla="*/ 0 w 152"/>
                <a:gd name="T31" fmla="*/ 1 h 435"/>
                <a:gd name="T32" fmla="*/ 0 w 152"/>
                <a:gd name="T33" fmla="*/ 1 h 435"/>
                <a:gd name="T34" fmla="*/ 0 w 152"/>
                <a:gd name="T35" fmla="*/ 1 h 435"/>
                <a:gd name="T36" fmla="*/ 0 w 152"/>
                <a:gd name="T37" fmla="*/ 0 h 435"/>
                <a:gd name="T38" fmla="*/ 0 w 152"/>
                <a:gd name="T39" fmla="*/ 0 h 43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52" h="435">
                  <a:moveTo>
                    <a:pt x="0" y="0"/>
                  </a:moveTo>
                  <a:lnTo>
                    <a:pt x="0" y="34"/>
                  </a:lnTo>
                  <a:lnTo>
                    <a:pt x="0" y="114"/>
                  </a:lnTo>
                  <a:lnTo>
                    <a:pt x="0" y="218"/>
                  </a:lnTo>
                  <a:lnTo>
                    <a:pt x="0" y="322"/>
                  </a:lnTo>
                  <a:lnTo>
                    <a:pt x="0" y="402"/>
                  </a:lnTo>
                  <a:lnTo>
                    <a:pt x="0" y="435"/>
                  </a:lnTo>
                  <a:lnTo>
                    <a:pt x="75" y="423"/>
                  </a:lnTo>
                  <a:lnTo>
                    <a:pt x="124" y="371"/>
                  </a:lnTo>
                  <a:lnTo>
                    <a:pt x="146" y="298"/>
                  </a:lnTo>
                  <a:lnTo>
                    <a:pt x="152" y="221"/>
                  </a:lnTo>
                  <a:lnTo>
                    <a:pt x="150" y="157"/>
                  </a:lnTo>
                  <a:lnTo>
                    <a:pt x="143" y="110"/>
                  </a:lnTo>
                  <a:lnTo>
                    <a:pt x="126" y="63"/>
                  </a:lnTo>
                  <a:lnTo>
                    <a:pt x="80" y="14"/>
                  </a:lnTo>
                  <a:lnTo>
                    <a:pt x="0" y="0"/>
                  </a:lnTo>
                  <a:close/>
                </a:path>
              </a:pathLst>
            </a:custGeom>
            <a:solidFill>
              <a:srgbClr val="0079B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pPr defTabSz="912689" fontAlgn="base">
                <a:spcBef>
                  <a:spcPct val="0"/>
                </a:spcBef>
                <a:spcAft>
                  <a:spcPct val="0"/>
                </a:spcAft>
              </a:pPr>
              <a:endParaRPr lang="en-US" sz="1200">
                <a:solidFill>
                  <a:prstClr val="black"/>
                </a:solidFill>
                <a:latin typeface="Calibri" pitchFamily="34" charset="0"/>
              </a:endParaRPr>
            </a:p>
          </p:txBody>
        </p:sp>
        <p:sp>
          <p:nvSpPr>
            <p:cNvPr id="1037" name="Freeform 14"/>
            <p:cNvSpPr>
              <a:spLocks/>
            </p:cNvSpPr>
            <p:nvPr/>
          </p:nvSpPr>
          <p:spPr bwMode="auto">
            <a:xfrm>
              <a:off x="18221" y="1039"/>
              <a:ext cx="1307" cy="1977"/>
            </a:xfrm>
            <a:custGeom>
              <a:avLst/>
              <a:gdLst>
                <a:gd name="T0" fmla="*/ 0 w 2616"/>
                <a:gd name="T1" fmla="*/ 0 h 3962"/>
                <a:gd name="T2" fmla="*/ 0 w 2616"/>
                <a:gd name="T3" fmla="*/ 0 h 3962"/>
                <a:gd name="T4" fmla="*/ 0 w 2616"/>
                <a:gd name="T5" fmla="*/ 0 h 3962"/>
                <a:gd name="T6" fmla="*/ 0 w 2616"/>
                <a:gd name="T7" fmla="*/ 0 h 3962"/>
                <a:gd name="T8" fmla="*/ 0 w 2616"/>
                <a:gd name="T9" fmla="*/ 0 h 3962"/>
                <a:gd name="T10" fmla="*/ 0 w 2616"/>
                <a:gd name="T11" fmla="*/ 0 h 3962"/>
                <a:gd name="T12" fmla="*/ 0 w 2616"/>
                <a:gd name="T13" fmla="*/ 0 h 3962"/>
                <a:gd name="T14" fmla="*/ 0 w 2616"/>
                <a:gd name="T15" fmla="*/ 0 h 3962"/>
                <a:gd name="T16" fmla="*/ 0 w 2616"/>
                <a:gd name="T17" fmla="*/ 0 h 3962"/>
                <a:gd name="T18" fmla="*/ 0 w 2616"/>
                <a:gd name="T19" fmla="*/ 0 h 3962"/>
                <a:gd name="T20" fmla="*/ 0 w 2616"/>
                <a:gd name="T21" fmla="*/ 0 h 3962"/>
                <a:gd name="T22" fmla="*/ 0 w 2616"/>
                <a:gd name="T23" fmla="*/ 0 h 3962"/>
                <a:gd name="T24" fmla="*/ 0 w 2616"/>
                <a:gd name="T25" fmla="*/ 0 h 3962"/>
                <a:gd name="T26" fmla="*/ 0 w 2616"/>
                <a:gd name="T27" fmla="*/ 0 h 3962"/>
                <a:gd name="T28" fmla="*/ 0 w 2616"/>
                <a:gd name="T29" fmla="*/ 0 h 3962"/>
                <a:gd name="T30" fmla="*/ 0 w 2616"/>
                <a:gd name="T31" fmla="*/ 0 h 3962"/>
                <a:gd name="T32" fmla="*/ 0 w 2616"/>
                <a:gd name="T33" fmla="*/ 0 h 3962"/>
                <a:gd name="T34" fmla="*/ 0 w 2616"/>
                <a:gd name="T35" fmla="*/ 0 h 3962"/>
                <a:gd name="T36" fmla="*/ 0 w 2616"/>
                <a:gd name="T37" fmla="*/ 0 h 3962"/>
                <a:gd name="T38" fmla="*/ 0 w 2616"/>
                <a:gd name="T39" fmla="*/ 0 h 3962"/>
                <a:gd name="T40" fmla="*/ 0 w 2616"/>
                <a:gd name="T41" fmla="*/ 0 h 3962"/>
                <a:gd name="T42" fmla="*/ 0 w 2616"/>
                <a:gd name="T43" fmla="*/ 0 h 3962"/>
                <a:gd name="T44" fmla="*/ 0 w 2616"/>
                <a:gd name="T45" fmla="*/ 0 h 3962"/>
                <a:gd name="T46" fmla="*/ 0 w 2616"/>
                <a:gd name="T47" fmla="*/ 0 h 3962"/>
                <a:gd name="T48" fmla="*/ 0 w 2616"/>
                <a:gd name="T49" fmla="*/ 0 h 3962"/>
                <a:gd name="T50" fmla="*/ 0 w 2616"/>
                <a:gd name="T51" fmla="*/ 0 h 3962"/>
                <a:gd name="T52" fmla="*/ 0 w 2616"/>
                <a:gd name="T53" fmla="*/ 0 h 3962"/>
                <a:gd name="T54" fmla="*/ 0 w 2616"/>
                <a:gd name="T55" fmla="*/ 0 h 3962"/>
                <a:gd name="T56" fmla="*/ 0 w 2616"/>
                <a:gd name="T57" fmla="*/ 0 h 3962"/>
                <a:gd name="T58" fmla="*/ 0 w 2616"/>
                <a:gd name="T59" fmla="*/ 0 h 3962"/>
                <a:gd name="T60" fmla="*/ 0 w 2616"/>
                <a:gd name="T61" fmla="*/ 0 h 3962"/>
                <a:gd name="T62" fmla="*/ 0 w 2616"/>
                <a:gd name="T63" fmla="*/ 0 h 3962"/>
                <a:gd name="T64" fmla="*/ 0 w 2616"/>
                <a:gd name="T65" fmla="*/ 0 h 3962"/>
                <a:gd name="T66" fmla="*/ 0 w 2616"/>
                <a:gd name="T67" fmla="*/ 0 h 3962"/>
                <a:gd name="T68" fmla="*/ 0 w 2616"/>
                <a:gd name="T69" fmla="*/ 0 h 3962"/>
                <a:gd name="T70" fmla="*/ 0 w 2616"/>
                <a:gd name="T71" fmla="*/ 0 h 3962"/>
                <a:gd name="T72" fmla="*/ 0 w 2616"/>
                <a:gd name="T73" fmla="*/ 0 h 3962"/>
                <a:gd name="T74" fmla="*/ 0 w 2616"/>
                <a:gd name="T75" fmla="*/ 0 h 3962"/>
                <a:gd name="T76" fmla="*/ 0 w 2616"/>
                <a:gd name="T77" fmla="*/ 0 h 3962"/>
                <a:gd name="T78" fmla="*/ 0 w 2616"/>
                <a:gd name="T79" fmla="*/ 0 h 3962"/>
                <a:gd name="T80" fmla="*/ 0 w 2616"/>
                <a:gd name="T81" fmla="*/ 0 h 3962"/>
                <a:gd name="T82" fmla="*/ 0 w 2616"/>
                <a:gd name="T83" fmla="*/ 0 h 3962"/>
                <a:gd name="T84" fmla="*/ 0 w 2616"/>
                <a:gd name="T85" fmla="*/ 0 h 396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616" h="3962">
                  <a:moveTo>
                    <a:pt x="1638" y="3482"/>
                  </a:moveTo>
                  <a:lnTo>
                    <a:pt x="2616" y="0"/>
                  </a:lnTo>
                  <a:lnTo>
                    <a:pt x="3" y="0"/>
                  </a:lnTo>
                  <a:lnTo>
                    <a:pt x="0" y="3962"/>
                  </a:lnTo>
                  <a:lnTo>
                    <a:pt x="96" y="3962"/>
                  </a:lnTo>
                  <a:lnTo>
                    <a:pt x="96" y="2447"/>
                  </a:lnTo>
                  <a:lnTo>
                    <a:pt x="405" y="2447"/>
                  </a:lnTo>
                  <a:lnTo>
                    <a:pt x="421" y="2447"/>
                  </a:lnTo>
                  <a:lnTo>
                    <a:pt x="466" y="2449"/>
                  </a:lnTo>
                  <a:lnTo>
                    <a:pt x="529" y="2458"/>
                  </a:lnTo>
                  <a:lnTo>
                    <a:pt x="602" y="2477"/>
                  </a:lnTo>
                  <a:lnTo>
                    <a:pt x="678" y="2513"/>
                  </a:lnTo>
                  <a:lnTo>
                    <a:pt x="748" y="2573"/>
                  </a:lnTo>
                  <a:lnTo>
                    <a:pt x="804" y="2656"/>
                  </a:lnTo>
                  <a:lnTo>
                    <a:pt x="828" y="2719"/>
                  </a:lnTo>
                  <a:lnTo>
                    <a:pt x="842" y="2790"/>
                  </a:lnTo>
                  <a:lnTo>
                    <a:pt x="850" y="2898"/>
                  </a:lnTo>
                  <a:lnTo>
                    <a:pt x="850" y="3002"/>
                  </a:lnTo>
                  <a:lnTo>
                    <a:pt x="842" y="3098"/>
                  </a:lnTo>
                  <a:lnTo>
                    <a:pt x="828" y="3171"/>
                  </a:lnTo>
                  <a:lnTo>
                    <a:pt x="817" y="3206"/>
                  </a:lnTo>
                  <a:lnTo>
                    <a:pt x="805" y="3228"/>
                  </a:lnTo>
                  <a:lnTo>
                    <a:pt x="779" y="3270"/>
                  </a:lnTo>
                  <a:lnTo>
                    <a:pt x="736" y="3322"/>
                  </a:lnTo>
                  <a:lnTo>
                    <a:pt x="675" y="3373"/>
                  </a:lnTo>
                  <a:lnTo>
                    <a:pt x="597" y="3408"/>
                  </a:lnTo>
                  <a:lnTo>
                    <a:pt x="496" y="3418"/>
                  </a:lnTo>
                  <a:lnTo>
                    <a:pt x="470" y="3418"/>
                  </a:lnTo>
                  <a:lnTo>
                    <a:pt x="421" y="3416"/>
                  </a:lnTo>
                  <a:lnTo>
                    <a:pt x="395" y="3414"/>
                  </a:lnTo>
                  <a:lnTo>
                    <a:pt x="395" y="3948"/>
                  </a:lnTo>
                  <a:lnTo>
                    <a:pt x="1117" y="3948"/>
                  </a:lnTo>
                  <a:lnTo>
                    <a:pt x="1104" y="3945"/>
                  </a:lnTo>
                  <a:lnTo>
                    <a:pt x="1073" y="3931"/>
                  </a:lnTo>
                  <a:lnTo>
                    <a:pt x="1031" y="3907"/>
                  </a:lnTo>
                  <a:lnTo>
                    <a:pt x="984" y="3867"/>
                  </a:lnTo>
                  <a:lnTo>
                    <a:pt x="943" y="3808"/>
                  </a:lnTo>
                  <a:lnTo>
                    <a:pt x="911" y="3728"/>
                  </a:lnTo>
                  <a:lnTo>
                    <a:pt x="899" y="3623"/>
                  </a:lnTo>
                  <a:lnTo>
                    <a:pt x="899" y="3609"/>
                  </a:lnTo>
                  <a:lnTo>
                    <a:pt x="899" y="3569"/>
                  </a:lnTo>
                  <a:lnTo>
                    <a:pt x="899" y="3507"/>
                  </a:lnTo>
                  <a:lnTo>
                    <a:pt x="899" y="3428"/>
                  </a:lnTo>
                  <a:lnTo>
                    <a:pt x="899" y="3340"/>
                  </a:lnTo>
                  <a:lnTo>
                    <a:pt x="899" y="3242"/>
                  </a:lnTo>
                  <a:lnTo>
                    <a:pt x="899" y="3143"/>
                  </a:lnTo>
                  <a:lnTo>
                    <a:pt x="899" y="3046"/>
                  </a:lnTo>
                  <a:lnTo>
                    <a:pt x="899" y="2957"/>
                  </a:lnTo>
                  <a:lnTo>
                    <a:pt x="899" y="2879"/>
                  </a:lnTo>
                  <a:lnTo>
                    <a:pt x="899" y="2816"/>
                  </a:lnTo>
                  <a:lnTo>
                    <a:pt x="899" y="2776"/>
                  </a:lnTo>
                  <a:lnTo>
                    <a:pt x="899" y="2762"/>
                  </a:lnTo>
                  <a:lnTo>
                    <a:pt x="897" y="2747"/>
                  </a:lnTo>
                  <a:lnTo>
                    <a:pt x="899" y="2708"/>
                  </a:lnTo>
                  <a:lnTo>
                    <a:pt x="908" y="2654"/>
                  </a:lnTo>
                  <a:lnTo>
                    <a:pt x="929" y="2593"/>
                  </a:lnTo>
                  <a:lnTo>
                    <a:pt x="969" y="2531"/>
                  </a:lnTo>
                  <a:lnTo>
                    <a:pt x="1033" y="2477"/>
                  </a:lnTo>
                  <a:lnTo>
                    <a:pt x="1127" y="2440"/>
                  </a:lnTo>
                  <a:lnTo>
                    <a:pt x="1139" y="2437"/>
                  </a:lnTo>
                  <a:lnTo>
                    <a:pt x="1172" y="2428"/>
                  </a:lnTo>
                  <a:lnTo>
                    <a:pt x="1223" y="2421"/>
                  </a:lnTo>
                  <a:lnTo>
                    <a:pt x="1285" y="2418"/>
                  </a:lnTo>
                  <a:lnTo>
                    <a:pt x="1355" y="2425"/>
                  </a:lnTo>
                  <a:lnTo>
                    <a:pt x="1426" y="2446"/>
                  </a:lnTo>
                  <a:lnTo>
                    <a:pt x="1494" y="2486"/>
                  </a:lnTo>
                  <a:lnTo>
                    <a:pt x="1557" y="2550"/>
                  </a:lnTo>
                  <a:lnTo>
                    <a:pt x="1565" y="2559"/>
                  </a:lnTo>
                  <a:lnTo>
                    <a:pt x="1588" y="2592"/>
                  </a:lnTo>
                  <a:lnTo>
                    <a:pt x="1612" y="2654"/>
                  </a:lnTo>
                  <a:lnTo>
                    <a:pt x="1628" y="2755"/>
                  </a:lnTo>
                  <a:lnTo>
                    <a:pt x="1624" y="2898"/>
                  </a:lnTo>
                  <a:lnTo>
                    <a:pt x="1550" y="2898"/>
                  </a:lnTo>
                  <a:lnTo>
                    <a:pt x="1411" y="2896"/>
                  </a:lnTo>
                  <a:lnTo>
                    <a:pt x="1334" y="2894"/>
                  </a:lnTo>
                  <a:lnTo>
                    <a:pt x="1334" y="2755"/>
                  </a:lnTo>
                  <a:lnTo>
                    <a:pt x="1331" y="2738"/>
                  </a:lnTo>
                  <a:lnTo>
                    <a:pt x="1311" y="2705"/>
                  </a:lnTo>
                  <a:lnTo>
                    <a:pt x="1266" y="2687"/>
                  </a:lnTo>
                  <a:lnTo>
                    <a:pt x="1221" y="2701"/>
                  </a:lnTo>
                  <a:lnTo>
                    <a:pt x="1204" y="2733"/>
                  </a:lnTo>
                  <a:lnTo>
                    <a:pt x="1200" y="2776"/>
                  </a:lnTo>
                  <a:lnTo>
                    <a:pt x="1200" y="2792"/>
                  </a:lnTo>
                  <a:lnTo>
                    <a:pt x="1200" y="2839"/>
                  </a:lnTo>
                  <a:lnTo>
                    <a:pt x="1200" y="2908"/>
                  </a:lnTo>
                  <a:lnTo>
                    <a:pt x="1200" y="2997"/>
                  </a:lnTo>
                  <a:lnTo>
                    <a:pt x="1200" y="3096"/>
                  </a:lnTo>
                  <a:lnTo>
                    <a:pt x="1200" y="3202"/>
                  </a:lnTo>
                  <a:lnTo>
                    <a:pt x="1200" y="3308"/>
                  </a:lnTo>
                  <a:lnTo>
                    <a:pt x="1200" y="3409"/>
                  </a:lnTo>
                  <a:lnTo>
                    <a:pt x="1200" y="3496"/>
                  </a:lnTo>
                  <a:lnTo>
                    <a:pt x="1200" y="3568"/>
                  </a:lnTo>
                  <a:lnTo>
                    <a:pt x="1200" y="3613"/>
                  </a:lnTo>
                  <a:lnTo>
                    <a:pt x="1200" y="3630"/>
                  </a:lnTo>
                  <a:lnTo>
                    <a:pt x="1202" y="3649"/>
                  </a:lnTo>
                  <a:lnTo>
                    <a:pt x="1216" y="3688"/>
                  </a:lnTo>
                  <a:lnTo>
                    <a:pt x="1263" y="3717"/>
                  </a:lnTo>
                  <a:lnTo>
                    <a:pt x="1303" y="3714"/>
                  </a:lnTo>
                  <a:lnTo>
                    <a:pt x="1336" y="3688"/>
                  </a:lnTo>
                  <a:lnTo>
                    <a:pt x="1350" y="3642"/>
                  </a:lnTo>
                  <a:lnTo>
                    <a:pt x="1350" y="3576"/>
                  </a:lnTo>
                  <a:lnTo>
                    <a:pt x="1350" y="3456"/>
                  </a:lnTo>
                  <a:lnTo>
                    <a:pt x="1350" y="3390"/>
                  </a:lnTo>
                  <a:lnTo>
                    <a:pt x="1268" y="3390"/>
                  </a:lnTo>
                  <a:lnTo>
                    <a:pt x="1268" y="3127"/>
                  </a:lnTo>
                  <a:lnTo>
                    <a:pt x="1638" y="3127"/>
                  </a:lnTo>
                  <a:lnTo>
                    <a:pt x="1638" y="3482"/>
                  </a:lnTo>
                  <a:lnTo>
                    <a:pt x="1649" y="3482"/>
                  </a:lnTo>
                  <a:lnTo>
                    <a:pt x="1638" y="3482"/>
                  </a:lnTo>
                  <a:close/>
                </a:path>
              </a:pathLst>
            </a:custGeom>
            <a:solidFill>
              <a:srgbClr val="0079B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ndParaRPr>
            </a:p>
          </p:txBody>
        </p:sp>
        <p:sp>
          <p:nvSpPr>
            <p:cNvPr id="1038" name="Freeform 15"/>
            <p:cNvSpPr>
              <a:spLocks noEditPoints="1"/>
            </p:cNvSpPr>
            <p:nvPr/>
          </p:nvSpPr>
          <p:spPr bwMode="auto">
            <a:xfrm>
              <a:off x="19993" y="1044"/>
              <a:ext cx="233" cy="233"/>
            </a:xfrm>
            <a:custGeom>
              <a:avLst/>
              <a:gdLst>
                <a:gd name="T0" fmla="*/ 1 w 461"/>
                <a:gd name="T1" fmla="*/ 1 h 460"/>
                <a:gd name="T2" fmla="*/ 1 w 461"/>
                <a:gd name="T3" fmla="*/ 1 h 460"/>
                <a:gd name="T4" fmla="*/ 1 w 461"/>
                <a:gd name="T5" fmla="*/ 1 h 460"/>
                <a:gd name="T6" fmla="*/ 1 w 461"/>
                <a:gd name="T7" fmla="*/ 1 h 460"/>
                <a:gd name="T8" fmla="*/ 1 w 461"/>
                <a:gd name="T9" fmla="*/ 1 h 460"/>
                <a:gd name="T10" fmla="*/ 1 w 461"/>
                <a:gd name="T11" fmla="*/ 1 h 460"/>
                <a:gd name="T12" fmla="*/ 1 w 461"/>
                <a:gd name="T13" fmla="*/ 1 h 460"/>
                <a:gd name="T14" fmla="*/ 1 w 461"/>
                <a:gd name="T15" fmla="*/ 1 h 460"/>
                <a:gd name="T16" fmla="*/ 1 w 461"/>
                <a:gd name="T17" fmla="*/ 1 h 460"/>
                <a:gd name="T18" fmla="*/ 1 w 461"/>
                <a:gd name="T19" fmla="*/ 1 h 460"/>
                <a:gd name="T20" fmla="*/ 0 w 461"/>
                <a:gd name="T21" fmla="*/ 1 h 460"/>
                <a:gd name="T22" fmla="*/ 1 w 461"/>
                <a:gd name="T23" fmla="*/ 1 h 460"/>
                <a:gd name="T24" fmla="*/ 1 w 461"/>
                <a:gd name="T25" fmla="*/ 1 h 460"/>
                <a:gd name="T26" fmla="*/ 1 w 461"/>
                <a:gd name="T27" fmla="*/ 1 h 460"/>
                <a:gd name="T28" fmla="*/ 1 w 461"/>
                <a:gd name="T29" fmla="*/ 1 h 460"/>
                <a:gd name="T30" fmla="*/ 1 w 461"/>
                <a:gd name="T31" fmla="*/ 1 h 460"/>
                <a:gd name="T32" fmla="*/ 1 w 461"/>
                <a:gd name="T33" fmla="*/ 1 h 460"/>
                <a:gd name="T34" fmla="*/ 1 w 461"/>
                <a:gd name="T35" fmla="*/ 1 h 460"/>
                <a:gd name="T36" fmla="*/ 1 w 461"/>
                <a:gd name="T37" fmla="*/ 1 h 460"/>
                <a:gd name="T38" fmla="*/ 1 w 461"/>
                <a:gd name="T39" fmla="*/ 0 h 460"/>
                <a:gd name="T40" fmla="*/ 1 w 461"/>
                <a:gd name="T41" fmla="*/ 1 h 460"/>
                <a:gd name="T42" fmla="*/ 1 w 461"/>
                <a:gd name="T43" fmla="*/ 1 h 460"/>
                <a:gd name="T44" fmla="*/ 0 w 461"/>
                <a:gd name="T45" fmla="*/ 1 h 460"/>
                <a:gd name="T46" fmla="*/ 1 w 461"/>
                <a:gd name="T47" fmla="*/ 1 h 460"/>
                <a:gd name="T48" fmla="*/ 1 w 461"/>
                <a:gd name="T49" fmla="*/ 1 h 460"/>
                <a:gd name="T50" fmla="*/ 1 w 461"/>
                <a:gd name="T51" fmla="*/ 1 h 460"/>
                <a:gd name="T52" fmla="*/ 1 w 461"/>
                <a:gd name="T53" fmla="*/ 1 h 460"/>
                <a:gd name="T54" fmla="*/ 1 w 461"/>
                <a:gd name="T55" fmla="*/ 1 h 460"/>
                <a:gd name="T56" fmla="*/ 1 w 461"/>
                <a:gd name="T57" fmla="*/ 1 h 460"/>
                <a:gd name="T58" fmla="*/ 1 w 461"/>
                <a:gd name="T59" fmla="*/ 1 h 460"/>
                <a:gd name="T60" fmla="*/ 1 w 461"/>
                <a:gd name="T61" fmla="*/ 1 h 460"/>
                <a:gd name="T62" fmla="*/ 1 w 461"/>
                <a:gd name="T63" fmla="*/ 1 h 460"/>
                <a:gd name="T64" fmla="*/ 1 w 461"/>
                <a:gd name="T65" fmla="*/ 1 h 460"/>
                <a:gd name="T66" fmla="*/ 1 w 461"/>
                <a:gd name="T67" fmla="*/ 1 h 460"/>
                <a:gd name="T68" fmla="*/ 1 w 461"/>
                <a:gd name="T69" fmla="*/ 1 h 460"/>
                <a:gd name="T70" fmla="*/ 1 w 461"/>
                <a:gd name="T71" fmla="*/ 1 h 460"/>
                <a:gd name="T72" fmla="*/ 1 w 461"/>
                <a:gd name="T73" fmla="*/ 1 h 460"/>
                <a:gd name="T74" fmla="*/ 1 w 461"/>
                <a:gd name="T75" fmla="*/ 1 h 460"/>
                <a:gd name="T76" fmla="*/ 1 w 461"/>
                <a:gd name="T77" fmla="*/ 1 h 460"/>
                <a:gd name="T78" fmla="*/ 1 w 461"/>
                <a:gd name="T79" fmla="*/ 1 h 460"/>
                <a:gd name="T80" fmla="*/ 1 w 461"/>
                <a:gd name="T81" fmla="*/ 1 h 460"/>
                <a:gd name="T82" fmla="*/ 1 w 461"/>
                <a:gd name="T83" fmla="*/ 1 h 460"/>
                <a:gd name="T84" fmla="*/ 1 w 461"/>
                <a:gd name="T85" fmla="*/ 1 h 460"/>
                <a:gd name="T86" fmla="*/ 1 w 461"/>
                <a:gd name="T87" fmla="*/ 1 h 46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61" h="460">
                  <a:moveTo>
                    <a:pt x="42" y="228"/>
                  </a:moveTo>
                  <a:lnTo>
                    <a:pt x="56" y="153"/>
                  </a:lnTo>
                  <a:lnTo>
                    <a:pt x="96" y="91"/>
                  </a:lnTo>
                  <a:lnTo>
                    <a:pt x="157" y="49"/>
                  </a:lnTo>
                  <a:lnTo>
                    <a:pt x="231" y="35"/>
                  </a:lnTo>
                  <a:lnTo>
                    <a:pt x="306" y="49"/>
                  </a:lnTo>
                  <a:lnTo>
                    <a:pt x="365" y="91"/>
                  </a:lnTo>
                  <a:lnTo>
                    <a:pt x="405" y="153"/>
                  </a:lnTo>
                  <a:lnTo>
                    <a:pt x="419" y="228"/>
                  </a:lnTo>
                  <a:lnTo>
                    <a:pt x="405" y="306"/>
                  </a:lnTo>
                  <a:lnTo>
                    <a:pt x="365" y="369"/>
                  </a:lnTo>
                  <a:lnTo>
                    <a:pt x="306" y="411"/>
                  </a:lnTo>
                  <a:lnTo>
                    <a:pt x="231" y="425"/>
                  </a:lnTo>
                  <a:lnTo>
                    <a:pt x="157" y="411"/>
                  </a:lnTo>
                  <a:lnTo>
                    <a:pt x="96" y="369"/>
                  </a:lnTo>
                  <a:lnTo>
                    <a:pt x="56" y="306"/>
                  </a:lnTo>
                  <a:lnTo>
                    <a:pt x="42" y="228"/>
                  </a:lnTo>
                  <a:close/>
                  <a:moveTo>
                    <a:pt x="0" y="228"/>
                  </a:moveTo>
                  <a:lnTo>
                    <a:pt x="12" y="303"/>
                  </a:lnTo>
                  <a:lnTo>
                    <a:pt x="45" y="367"/>
                  </a:lnTo>
                  <a:lnTo>
                    <a:pt x="96" y="416"/>
                  </a:lnTo>
                  <a:lnTo>
                    <a:pt x="158" y="447"/>
                  </a:lnTo>
                  <a:lnTo>
                    <a:pt x="231" y="460"/>
                  </a:lnTo>
                  <a:lnTo>
                    <a:pt x="303" y="447"/>
                  </a:lnTo>
                  <a:lnTo>
                    <a:pt x="367" y="416"/>
                  </a:lnTo>
                  <a:lnTo>
                    <a:pt x="416" y="367"/>
                  </a:lnTo>
                  <a:lnTo>
                    <a:pt x="449" y="303"/>
                  </a:lnTo>
                  <a:lnTo>
                    <a:pt x="461" y="228"/>
                  </a:lnTo>
                  <a:lnTo>
                    <a:pt x="449" y="155"/>
                  </a:lnTo>
                  <a:lnTo>
                    <a:pt x="416" y="93"/>
                  </a:lnTo>
                  <a:lnTo>
                    <a:pt x="367" y="44"/>
                  </a:lnTo>
                  <a:lnTo>
                    <a:pt x="303" y="12"/>
                  </a:lnTo>
                  <a:lnTo>
                    <a:pt x="231" y="0"/>
                  </a:lnTo>
                  <a:lnTo>
                    <a:pt x="158" y="12"/>
                  </a:lnTo>
                  <a:lnTo>
                    <a:pt x="96" y="44"/>
                  </a:lnTo>
                  <a:lnTo>
                    <a:pt x="45" y="93"/>
                  </a:lnTo>
                  <a:lnTo>
                    <a:pt x="12" y="155"/>
                  </a:lnTo>
                  <a:lnTo>
                    <a:pt x="0" y="228"/>
                  </a:lnTo>
                  <a:close/>
                  <a:moveTo>
                    <a:pt x="141" y="364"/>
                  </a:moveTo>
                  <a:lnTo>
                    <a:pt x="183" y="364"/>
                  </a:lnTo>
                  <a:lnTo>
                    <a:pt x="183" y="247"/>
                  </a:lnTo>
                  <a:lnTo>
                    <a:pt x="228" y="247"/>
                  </a:lnTo>
                  <a:lnTo>
                    <a:pt x="301" y="364"/>
                  </a:lnTo>
                  <a:lnTo>
                    <a:pt x="346" y="364"/>
                  </a:lnTo>
                  <a:lnTo>
                    <a:pt x="325" y="333"/>
                  </a:lnTo>
                  <a:lnTo>
                    <a:pt x="289" y="275"/>
                  </a:lnTo>
                  <a:lnTo>
                    <a:pt x="270" y="244"/>
                  </a:lnTo>
                  <a:lnTo>
                    <a:pt x="304" y="235"/>
                  </a:lnTo>
                  <a:lnTo>
                    <a:pt x="331" y="213"/>
                  </a:lnTo>
                  <a:lnTo>
                    <a:pt x="339" y="173"/>
                  </a:lnTo>
                  <a:lnTo>
                    <a:pt x="329" y="131"/>
                  </a:lnTo>
                  <a:lnTo>
                    <a:pt x="298" y="105"/>
                  </a:lnTo>
                  <a:lnTo>
                    <a:pt x="245" y="96"/>
                  </a:lnTo>
                  <a:lnTo>
                    <a:pt x="219" y="96"/>
                  </a:lnTo>
                  <a:lnTo>
                    <a:pt x="169" y="96"/>
                  </a:lnTo>
                  <a:lnTo>
                    <a:pt x="141" y="96"/>
                  </a:lnTo>
                  <a:lnTo>
                    <a:pt x="141" y="364"/>
                  </a:lnTo>
                  <a:close/>
                  <a:moveTo>
                    <a:pt x="183" y="129"/>
                  </a:moveTo>
                  <a:lnTo>
                    <a:pt x="198" y="129"/>
                  </a:lnTo>
                  <a:lnTo>
                    <a:pt x="224" y="129"/>
                  </a:lnTo>
                  <a:lnTo>
                    <a:pt x="238" y="129"/>
                  </a:lnTo>
                  <a:lnTo>
                    <a:pt x="266" y="133"/>
                  </a:lnTo>
                  <a:lnTo>
                    <a:pt x="289" y="145"/>
                  </a:lnTo>
                  <a:lnTo>
                    <a:pt x="298" y="171"/>
                  </a:lnTo>
                  <a:lnTo>
                    <a:pt x="287" y="202"/>
                  </a:lnTo>
                  <a:lnTo>
                    <a:pt x="261" y="213"/>
                  </a:lnTo>
                  <a:lnTo>
                    <a:pt x="226" y="216"/>
                  </a:lnTo>
                  <a:lnTo>
                    <a:pt x="216" y="216"/>
                  </a:lnTo>
                  <a:lnTo>
                    <a:pt x="195" y="216"/>
                  </a:lnTo>
                  <a:lnTo>
                    <a:pt x="183" y="216"/>
                  </a:lnTo>
                  <a:lnTo>
                    <a:pt x="183" y="129"/>
                  </a:lnTo>
                  <a:close/>
                </a:path>
              </a:pathLst>
            </a:custGeom>
            <a:solidFill>
              <a:srgbClr val="0079B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2689" fontAlgn="base">
                <a:spcBef>
                  <a:spcPct val="0"/>
                </a:spcBef>
                <a:spcAft>
                  <a:spcPct val="0"/>
                </a:spcAft>
              </a:pPr>
              <a:endParaRPr lang="en-US" sz="1200">
                <a:solidFill>
                  <a:prstClr val="black"/>
                </a:solidFill>
                <a:latin typeface="Calibri" pitchFamily="34" charset="0"/>
              </a:endParaRPr>
            </a:p>
          </p:txBody>
        </p:sp>
      </p:grpSp>
      <p:sp>
        <p:nvSpPr>
          <p:cNvPr id="1029" name="Line 2"/>
          <p:cNvSpPr>
            <a:spLocks noChangeShapeType="1"/>
          </p:cNvSpPr>
          <p:nvPr/>
        </p:nvSpPr>
        <p:spPr bwMode="auto">
          <a:xfrm>
            <a:off x="8" y="881063"/>
            <a:ext cx="9140825" cy="0"/>
          </a:xfrm>
          <a:prstGeom prst="line">
            <a:avLst/>
          </a:prstGeom>
          <a:noFill/>
          <a:ln w="25400">
            <a:solidFill>
              <a:srgbClr val="FAA534"/>
            </a:solidFill>
            <a:round/>
            <a:headEnd/>
            <a:tailEnd/>
          </a:ln>
          <a:extLst>
            <a:ext uri="{909E8E84-426E-40DD-AFC4-6F175D3DCCD1}">
              <a14:hiddenFill xmlns:a14="http://schemas.microsoft.com/office/drawing/2010/main">
                <a:noFill/>
              </a14:hiddenFill>
            </a:ext>
          </a:extLst>
        </p:spPr>
        <p:txBody>
          <a:bodyPr wrap="none" lIns="91268" tIns="45634" rIns="91268" bIns="45634" anchor="ctr"/>
          <a:lstStyle/>
          <a:p>
            <a:pPr defTabSz="912689" fontAlgn="base">
              <a:spcBef>
                <a:spcPct val="0"/>
              </a:spcBef>
              <a:spcAft>
                <a:spcPct val="0"/>
              </a:spcAft>
            </a:pPr>
            <a:endParaRPr lang="en-US" sz="1200">
              <a:solidFill>
                <a:prstClr val="black"/>
              </a:solidFill>
              <a:latin typeface="Calibri" pitchFamily="34" charset="0"/>
            </a:endParaRPr>
          </a:p>
        </p:txBody>
      </p:sp>
      <p:sp>
        <p:nvSpPr>
          <p:cNvPr id="32" name="TextBox 31"/>
          <p:cNvSpPr txBox="1"/>
          <p:nvPr/>
        </p:nvSpPr>
        <p:spPr>
          <a:xfrm>
            <a:off x="8540750" y="6588146"/>
            <a:ext cx="609600" cy="250203"/>
          </a:xfrm>
          <a:prstGeom prst="rect">
            <a:avLst/>
          </a:prstGeom>
          <a:noFill/>
        </p:spPr>
        <p:txBody>
          <a:bodyPr lIns="91268" tIns="45634" rIns="91268" bIns="45634">
            <a:spAutoFit/>
          </a:bodyPr>
          <a:lstStyle>
            <a:lvl1pPr eaLnBrk="0" hangingPunct="0">
              <a:defRPr sz="1600">
                <a:solidFill>
                  <a:srgbClr val="333333"/>
                </a:solidFill>
                <a:latin typeface="Arial" charset="0"/>
                <a:ea typeface="Arial Unicode MS" pitchFamily="34" charset="-128"/>
                <a:cs typeface="Arial Unicode MS" pitchFamily="34" charset="-128"/>
              </a:defRPr>
            </a:lvl1pPr>
            <a:lvl2pPr marL="742950" indent="-285750" eaLnBrk="0" hangingPunct="0">
              <a:defRPr sz="1600">
                <a:solidFill>
                  <a:srgbClr val="333333"/>
                </a:solidFill>
                <a:latin typeface="Arial" charset="0"/>
                <a:ea typeface="Arial Unicode MS" pitchFamily="34" charset="-128"/>
                <a:cs typeface="Arial Unicode MS" pitchFamily="34" charset="-128"/>
              </a:defRPr>
            </a:lvl2pPr>
            <a:lvl3pPr marL="1143000" indent="-228600" eaLnBrk="0" hangingPunct="0">
              <a:defRPr sz="1600">
                <a:solidFill>
                  <a:srgbClr val="333333"/>
                </a:solidFill>
                <a:latin typeface="Arial" charset="0"/>
                <a:ea typeface="Arial Unicode MS" pitchFamily="34" charset="-128"/>
                <a:cs typeface="Arial Unicode MS" pitchFamily="34" charset="-128"/>
              </a:defRPr>
            </a:lvl3pPr>
            <a:lvl4pPr marL="1600200" indent="-228600" eaLnBrk="0" hangingPunct="0">
              <a:defRPr sz="1600">
                <a:solidFill>
                  <a:srgbClr val="333333"/>
                </a:solidFill>
                <a:latin typeface="Arial" charset="0"/>
                <a:ea typeface="Arial Unicode MS" pitchFamily="34" charset="-128"/>
                <a:cs typeface="Arial Unicode MS" pitchFamily="34" charset="-128"/>
              </a:defRPr>
            </a:lvl4pPr>
            <a:lvl5pPr marL="2057400" indent="-228600" eaLnBrk="0" hangingPunct="0">
              <a:defRPr sz="1600">
                <a:solidFill>
                  <a:srgbClr val="333333"/>
                </a:solidFill>
                <a:latin typeface="Arial" charset="0"/>
                <a:ea typeface="Arial Unicode MS" pitchFamily="34" charset="-128"/>
                <a:cs typeface="Arial Unicode MS" pitchFamily="34" charset="-128"/>
              </a:defRPr>
            </a:lvl5pPr>
            <a:lvl6pPr marL="25146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6pPr>
            <a:lvl7pPr marL="29718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7pPr>
            <a:lvl8pPr marL="34290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8pPr>
            <a:lvl9pPr marL="3886200" indent="-228600" eaLnBrk="0" fontAlgn="base" hangingPunct="0">
              <a:spcBef>
                <a:spcPct val="0"/>
              </a:spcBef>
              <a:spcAft>
                <a:spcPct val="0"/>
              </a:spcAft>
              <a:defRPr sz="1600">
                <a:solidFill>
                  <a:srgbClr val="333333"/>
                </a:solidFill>
                <a:latin typeface="Arial" charset="0"/>
                <a:ea typeface="Arial Unicode MS" pitchFamily="34" charset="-128"/>
                <a:cs typeface="Arial Unicode MS" pitchFamily="34" charset="-128"/>
              </a:defRPr>
            </a:lvl9pPr>
          </a:lstStyle>
          <a:p>
            <a:pPr algn="r" defTabSz="912689" fontAlgn="base">
              <a:spcBef>
                <a:spcPct val="0"/>
              </a:spcBef>
              <a:spcAft>
                <a:spcPct val="0"/>
              </a:spcAft>
              <a:defRPr/>
            </a:pPr>
            <a:fld id="{3DB9886C-FA14-4F8F-98AE-33BE7DDA4D96}" type="slidenum">
              <a:rPr lang="en-US" sz="1000" smtClean="0"/>
              <a:pPr algn="r" defTabSz="912689" fontAlgn="base">
                <a:spcBef>
                  <a:spcPct val="0"/>
                </a:spcBef>
                <a:spcAft>
                  <a:spcPct val="0"/>
                </a:spcAft>
                <a:defRPr/>
              </a:pPr>
              <a:t>‹#›</a:t>
            </a:fld>
            <a:endParaRPr lang="en-US" sz="1000"/>
          </a:p>
        </p:txBody>
      </p:sp>
    </p:spTree>
    <p:extLst>
      <p:ext uri="{BB962C8B-B14F-4D97-AF65-F5344CB8AC3E}">
        <p14:creationId xmlns:p14="http://schemas.microsoft.com/office/powerpoint/2010/main" val="1218929623"/>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70" r:id="rId6"/>
    <p:sldLayoutId id="2147483748" r:id="rId7"/>
  </p:sldLayoutIdLst>
  <p:hf sldNum="0" hdr="0" ftr="0" dt="0"/>
  <p:txStyles>
    <p:titleStyle>
      <a:lvl1pPr algn="r" rtl="0" eaLnBrk="0" fontAlgn="base" hangingPunct="0">
        <a:spcBef>
          <a:spcPct val="0"/>
        </a:spcBef>
        <a:spcAft>
          <a:spcPct val="0"/>
        </a:spcAft>
        <a:defRPr sz="2400" b="1">
          <a:solidFill>
            <a:schemeClr val="accent1">
              <a:lumMod val="75000"/>
            </a:schemeClr>
          </a:solidFill>
          <a:latin typeface="+mj-lt"/>
          <a:ea typeface="+mj-ea"/>
          <a:cs typeface="+mj-cs"/>
        </a:defRPr>
      </a:lvl1pPr>
      <a:lvl2pPr algn="r" rtl="0" eaLnBrk="0" fontAlgn="base" hangingPunct="0">
        <a:spcBef>
          <a:spcPct val="0"/>
        </a:spcBef>
        <a:spcAft>
          <a:spcPct val="0"/>
        </a:spcAft>
        <a:defRPr sz="2400" b="1">
          <a:solidFill>
            <a:srgbClr val="006699"/>
          </a:solidFill>
          <a:latin typeface="Arial" charset="0"/>
          <a:ea typeface="ＭＳ Ｐゴシック" pitchFamily="1" charset="-128"/>
        </a:defRPr>
      </a:lvl2pPr>
      <a:lvl3pPr algn="r" rtl="0" eaLnBrk="0" fontAlgn="base" hangingPunct="0">
        <a:spcBef>
          <a:spcPct val="0"/>
        </a:spcBef>
        <a:spcAft>
          <a:spcPct val="0"/>
        </a:spcAft>
        <a:defRPr sz="2400" b="1">
          <a:solidFill>
            <a:srgbClr val="006699"/>
          </a:solidFill>
          <a:latin typeface="Arial" charset="0"/>
          <a:ea typeface="ＭＳ Ｐゴシック" pitchFamily="1" charset="-128"/>
        </a:defRPr>
      </a:lvl3pPr>
      <a:lvl4pPr algn="r" rtl="0" eaLnBrk="0" fontAlgn="base" hangingPunct="0">
        <a:spcBef>
          <a:spcPct val="0"/>
        </a:spcBef>
        <a:spcAft>
          <a:spcPct val="0"/>
        </a:spcAft>
        <a:defRPr sz="2400" b="1">
          <a:solidFill>
            <a:srgbClr val="006699"/>
          </a:solidFill>
          <a:latin typeface="Arial" charset="0"/>
          <a:ea typeface="ＭＳ Ｐゴシック" pitchFamily="1" charset="-128"/>
        </a:defRPr>
      </a:lvl4pPr>
      <a:lvl5pPr algn="r" rtl="0" eaLnBrk="0" fontAlgn="base" hangingPunct="0">
        <a:spcBef>
          <a:spcPct val="0"/>
        </a:spcBef>
        <a:spcAft>
          <a:spcPct val="0"/>
        </a:spcAft>
        <a:defRPr sz="2400" b="1">
          <a:solidFill>
            <a:srgbClr val="006699"/>
          </a:solidFill>
          <a:latin typeface="Arial" charset="0"/>
          <a:ea typeface="ＭＳ Ｐゴシック" pitchFamily="1" charset="-128"/>
        </a:defRPr>
      </a:lvl5pPr>
      <a:lvl6pPr marL="456344" algn="l" rtl="0" eaLnBrk="1" fontAlgn="base" hangingPunct="1">
        <a:spcBef>
          <a:spcPct val="0"/>
        </a:spcBef>
        <a:spcAft>
          <a:spcPct val="0"/>
        </a:spcAft>
        <a:defRPr sz="2400" b="1">
          <a:solidFill>
            <a:srgbClr val="5B7893"/>
          </a:solidFill>
          <a:latin typeface="Arial" charset="0"/>
          <a:ea typeface="ＭＳ Ｐゴシック" pitchFamily="1" charset="-128"/>
        </a:defRPr>
      </a:lvl6pPr>
      <a:lvl7pPr marL="912689" algn="l" rtl="0" eaLnBrk="1" fontAlgn="base" hangingPunct="1">
        <a:spcBef>
          <a:spcPct val="0"/>
        </a:spcBef>
        <a:spcAft>
          <a:spcPct val="0"/>
        </a:spcAft>
        <a:defRPr sz="2400" b="1">
          <a:solidFill>
            <a:srgbClr val="5B7893"/>
          </a:solidFill>
          <a:latin typeface="Arial" charset="0"/>
          <a:ea typeface="ＭＳ Ｐゴシック" pitchFamily="1" charset="-128"/>
        </a:defRPr>
      </a:lvl7pPr>
      <a:lvl8pPr marL="1369030" algn="l" rtl="0" eaLnBrk="1" fontAlgn="base" hangingPunct="1">
        <a:spcBef>
          <a:spcPct val="0"/>
        </a:spcBef>
        <a:spcAft>
          <a:spcPct val="0"/>
        </a:spcAft>
        <a:defRPr sz="2400" b="1">
          <a:solidFill>
            <a:srgbClr val="5B7893"/>
          </a:solidFill>
          <a:latin typeface="Arial" charset="0"/>
          <a:ea typeface="ＭＳ Ｐゴシック" pitchFamily="1" charset="-128"/>
        </a:defRPr>
      </a:lvl8pPr>
      <a:lvl9pPr marL="1825379" algn="l" rtl="0" eaLnBrk="1" fontAlgn="base" hangingPunct="1">
        <a:spcBef>
          <a:spcPct val="0"/>
        </a:spcBef>
        <a:spcAft>
          <a:spcPct val="0"/>
        </a:spcAft>
        <a:defRPr sz="2400" b="1">
          <a:solidFill>
            <a:srgbClr val="5B7893"/>
          </a:solidFill>
          <a:latin typeface="Arial" charset="0"/>
          <a:ea typeface="ＭＳ Ｐゴシック" pitchFamily="1" charset="-128"/>
        </a:defRPr>
      </a:lvl9pPr>
    </p:titleStyle>
    <p:bodyStyle>
      <a:lvl1pPr marL="342259" indent="-342259" algn="l" rtl="0" eaLnBrk="0" fontAlgn="base" hangingPunct="0">
        <a:spcBef>
          <a:spcPct val="25000"/>
        </a:spcBef>
        <a:spcAft>
          <a:spcPct val="20000"/>
        </a:spcAft>
        <a:defRPr b="1">
          <a:solidFill>
            <a:srgbClr val="333333"/>
          </a:solidFill>
          <a:latin typeface="+mn-lt"/>
          <a:ea typeface="+mn-ea"/>
          <a:cs typeface="+mn-cs"/>
        </a:defRPr>
      </a:lvl1pPr>
      <a:lvl2pPr marL="285215" indent="-171129" algn="l" rtl="0" eaLnBrk="0" fontAlgn="base" hangingPunct="0">
        <a:spcBef>
          <a:spcPct val="25000"/>
        </a:spcBef>
        <a:spcAft>
          <a:spcPct val="20000"/>
        </a:spcAft>
        <a:buClr>
          <a:srgbClr val="006699"/>
        </a:buClr>
        <a:buSzPct val="100000"/>
        <a:buFont typeface="Arial" charset="0"/>
        <a:buChar char="•"/>
        <a:defRPr sz="1600">
          <a:solidFill>
            <a:srgbClr val="333333"/>
          </a:solidFill>
          <a:latin typeface="+mn-lt"/>
          <a:ea typeface="+mn-ea"/>
        </a:defRPr>
      </a:lvl2pPr>
      <a:lvl3pPr marL="573599" indent="-174295" algn="l" rtl="0" eaLnBrk="0" fontAlgn="base" hangingPunct="0">
        <a:spcBef>
          <a:spcPct val="25000"/>
        </a:spcBef>
        <a:spcAft>
          <a:spcPct val="20000"/>
        </a:spcAft>
        <a:buClr>
          <a:srgbClr val="006699"/>
        </a:buClr>
        <a:buFont typeface="Symbol" pitchFamily="18" charset="2"/>
        <a:buChar char=""/>
        <a:defRPr sz="1400">
          <a:solidFill>
            <a:srgbClr val="333333"/>
          </a:solidFill>
          <a:latin typeface="+mn-lt"/>
          <a:ea typeface="+mn-ea"/>
        </a:defRPr>
      </a:lvl3pPr>
      <a:lvl4pPr marL="854066" indent="-166376" algn="l" rtl="0" eaLnBrk="0" fontAlgn="base" hangingPunct="0">
        <a:spcBef>
          <a:spcPct val="25000"/>
        </a:spcBef>
        <a:spcAft>
          <a:spcPct val="20000"/>
        </a:spcAft>
        <a:buClr>
          <a:srgbClr val="006699"/>
        </a:buClr>
        <a:buSzPct val="100000"/>
        <a:buFont typeface="Arial" charset="0"/>
        <a:buChar char="•"/>
        <a:defRPr sz="1200">
          <a:solidFill>
            <a:srgbClr val="333333"/>
          </a:solidFill>
          <a:latin typeface="+mn-lt"/>
          <a:ea typeface="+mn-ea"/>
        </a:defRPr>
      </a:lvl4pPr>
      <a:lvl5pPr marL="1140861" indent="-172712" algn="l" rtl="0" eaLnBrk="0" fontAlgn="base" hangingPunct="0">
        <a:spcBef>
          <a:spcPct val="25000"/>
        </a:spcBef>
        <a:spcAft>
          <a:spcPct val="20000"/>
        </a:spcAft>
        <a:buClr>
          <a:srgbClr val="006699"/>
        </a:buClr>
        <a:buFont typeface="Symbol" pitchFamily="18" charset="2"/>
        <a:buChar char=""/>
        <a:defRPr sz="1000">
          <a:solidFill>
            <a:srgbClr val="333333"/>
          </a:solidFill>
          <a:latin typeface="+mn-lt"/>
          <a:ea typeface="+mn-ea"/>
        </a:defRPr>
      </a:lvl5pPr>
      <a:lvl6pPr marL="1597210" indent="-172712" algn="l" rtl="0" eaLnBrk="1" fontAlgn="base" hangingPunct="1">
        <a:spcBef>
          <a:spcPct val="25000"/>
        </a:spcBef>
        <a:spcAft>
          <a:spcPct val="20000"/>
        </a:spcAft>
        <a:buClr>
          <a:srgbClr val="999999"/>
        </a:buClr>
        <a:buFont typeface="Symbol" pitchFamily="18" charset="2"/>
        <a:buChar char=""/>
        <a:defRPr sz="1000">
          <a:solidFill>
            <a:srgbClr val="333333"/>
          </a:solidFill>
          <a:latin typeface="+mn-lt"/>
          <a:ea typeface="+mn-ea"/>
        </a:defRPr>
      </a:lvl6pPr>
      <a:lvl7pPr marL="2053552" indent="-172712" algn="l" rtl="0" eaLnBrk="1" fontAlgn="base" hangingPunct="1">
        <a:spcBef>
          <a:spcPct val="25000"/>
        </a:spcBef>
        <a:spcAft>
          <a:spcPct val="20000"/>
        </a:spcAft>
        <a:buClr>
          <a:srgbClr val="999999"/>
        </a:buClr>
        <a:buFont typeface="Symbol" pitchFamily="18" charset="2"/>
        <a:buChar char=""/>
        <a:defRPr sz="1000">
          <a:solidFill>
            <a:srgbClr val="333333"/>
          </a:solidFill>
          <a:latin typeface="+mn-lt"/>
          <a:ea typeface="+mn-ea"/>
        </a:defRPr>
      </a:lvl7pPr>
      <a:lvl8pPr marL="2509899" indent="-172712" algn="l" rtl="0" eaLnBrk="1" fontAlgn="base" hangingPunct="1">
        <a:spcBef>
          <a:spcPct val="25000"/>
        </a:spcBef>
        <a:spcAft>
          <a:spcPct val="20000"/>
        </a:spcAft>
        <a:buClr>
          <a:srgbClr val="999999"/>
        </a:buClr>
        <a:buFont typeface="Symbol" pitchFamily="18" charset="2"/>
        <a:buChar char=""/>
        <a:defRPr sz="1000">
          <a:solidFill>
            <a:srgbClr val="333333"/>
          </a:solidFill>
          <a:latin typeface="+mn-lt"/>
          <a:ea typeface="+mn-ea"/>
        </a:defRPr>
      </a:lvl8pPr>
      <a:lvl9pPr marL="2966246" indent="-172712" algn="l" rtl="0" eaLnBrk="1" fontAlgn="base" hangingPunct="1">
        <a:spcBef>
          <a:spcPct val="25000"/>
        </a:spcBef>
        <a:spcAft>
          <a:spcPct val="20000"/>
        </a:spcAft>
        <a:buClr>
          <a:srgbClr val="999999"/>
        </a:buClr>
        <a:buFont typeface="Symbol" pitchFamily="18" charset="2"/>
        <a:buChar char=""/>
        <a:defRPr sz="1000">
          <a:solidFill>
            <a:srgbClr val="333333"/>
          </a:solidFill>
          <a:latin typeface="+mn-lt"/>
          <a:ea typeface="+mn-ea"/>
        </a:defRPr>
      </a:lvl9pPr>
    </p:bodyStyle>
    <p:otherStyle>
      <a:defPPr>
        <a:defRPr lang="en-US"/>
      </a:defPPr>
      <a:lvl1pPr marL="0" algn="l" defTabSz="912689" rtl="0" eaLnBrk="1" latinLnBrk="0" hangingPunct="1">
        <a:defRPr sz="1800" kern="1200">
          <a:solidFill>
            <a:schemeClr val="tx1"/>
          </a:solidFill>
          <a:latin typeface="+mn-lt"/>
          <a:ea typeface="+mn-ea"/>
          <a:cs typeface="+mn-cs"/>
        </a:defRPr>
      </a:lvl1pPr>
      <a:lvl2pPr marL="456344" algn="l" defTabSz="912689" rtl="0" eaLnBrk="1" latinLnBrk="0" hangingPunct="1">
        <a:defRPr sz="1800" kern="1200">
          <a:solidFill>
            <a:schemeClr val="tx1"/>
          </a:solidFill>
          <a:latin typeface="+mn-lt"/>
          <a:ea typeface="+mn-ea"/>
          <a:cs typeface="+mn-cs"/>
        </a:defRPr>
      </a:lvl2pPr>
      <a:lvl3pPr marL="912689" algn="l" defTabSz="912689" rtl="0" eaLnBrk="1" latinLnBrk="0" hangingPunct="1">
        <a:defRPr sz="1800" kern="1200">
          <a:solidFill>
            <a:schemeClr val="tx1"/>
          </a:solidFill>
          <a:latin typeface="+mn-lt"/>
          <a:ea typeface="+mn-ea"/>
          <a:cs typeface="+mn-cs"/>
        </a:defRPr>
      </a:lvl3pPr>
      <a:lvl4pPr marL="1369030" algn="l" defTabSz="912689" rtl="0" eaLnBrk="1" latinLnBrk="0" hangingPunct="1">
        <a:defRPr sz="1800" kern="1200">
          <a:solidFill>
            <a:schemeClr val="tx1"/>
          </a:solidFill>
          <a:latin typeface="+mn-lt"/>
          <a:ea typeface="+mn-ea"/>
          <a:cs typeface="+mn-cs"/>
        </a:defRPr>
      </a:lvl4pPr>
      <a:lvl5pPr marL="1825379" algn="l" defTabSz="912689" rtl="0" eaLnBrk="1" latinLnBrk="0" hangingPunct="1">
        <a:defRPr sz="1800" kern="1200">
          <a:solidFill>
            <a:schemeClr val="tx1"/>
          </a:solidFill>
          <a:latin typeface="+mn-lt"/>
          <a:ea typeface="+mn-ea"/>
          <a:cs typeface="+mn-cs"/>
        </a:defRPr>
      </a:lvl5pPr>
      <a:lvl6pPr marL="2281726" algn="l" defTabSz="912689" rtl="0" eaLnBrk="1" latinLnBrk="0" hangingPunct="1">
        <a:defRPr sz="1800" kern="1200">
          <a:solidFill>
            <a:schemeClr val="tx1"/>
          </a:solidFill>
          <a:latin typeface="+mn-lt"/>
          <a:ea typeface="+mn-ea"/>
          <a:cs typeface="+mn-cs"/>
        </a:defRPr>
      </a:lvl6pPr>
      <a:lvl7pPr marL="2738067" algn="l" defTabSz="912689" rtl="0" eaLnBrk="1" latinLnBrk="0" hangingPunct="1">
        <a:defRPr sz="1800" kern="1200">
          <a:solidFill>
            <a:schemeClr val="tx1"/>
          </a:solidFill>
          <a:latin typeface="+mn-lt"/>
          <a:ea typeface="+mn-ea"/>
          <a:cs typeface="+mn-cs"/>
        </a:defRPr>
      </a:lvl7pPr>
      <a:lvl8pPr marL="3194416" algn="l" defTabSz="912689" rtl="0" eaLnBrk="1" latinLnBrk="0" hangingPunct="1">
        <a:defRPr sz="1800" kern="1200">
          <a:solidFill>
            <a:schemeClr val="tx1"/>
          </a:solidFill>
          <a:latin typeface="+mn-lt"/>
          <a:ea typeface="+mn-ea"/>
          <a:cs typeface="+mn-cs"/>
        </a:defRPr>
      </a:lvl8pPr>
      <a:lvl9pPr marL="3650762" algn="l" defTabSz="912689"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062C7A-D260-4309-B790-45EE00357471}"/>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663E03B-6DD3-4A1E-87F5-EEDAFB7E8B7D}"/>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D6C19D-D27D-4841-A3D7-783CE0AB2862}"/>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ADD8E8-85FB-48F2-918D-859897887B0D}" type="datetimeFigureOut">
              <a:rPr lang="en-US" smtClean="0"/>
              <a:t>2/26/2021</a:t>
            </a:fld>
            <a:endParaRPr lang="en-US"/>
          </a:p>
        </p:txBody>
      </p:sp>
      <p:sp>
        <p:nvSpPr>
          <p:cNvPr id="5" name="Footer Placeholder 4">
            <a:extLst>
              <a:ext uri="{FF2B5EF4-FFF2-40B4-BE49-F238E27FC236}">
                <a16:creationId xmlns:a16="http://schemas.microsoft.com/office/drawing/2014/main" id="{60ED74BE-FF72-4EA1-BF37-55DC73A6DD26}"/>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4E46056-65D0-4D6A-A90B-0E3AA2B014AA}"/>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986B82-2271-417D-85C4-D39228C55C7B}" type="slidenum">
              <a:rPr lang="en-US" smtClean="0"/>
              <a:t>‹#›</a:t>
            </a:fld>
            <a:endParaRPr lang="en-US"/>
          </a:p>
        </p:txBody>
      </p:sp>
    </p:spTree>
    <p:extLst>
      <p:ext uri="{BB962C8B-B14F-4D97-AF65-F5344CB8AC3E}">
        <p14:creationId xmlns:p14="http://schemas.microsoft.com/office/powerpoint/2010/main" val="1647026833"/>
      </p:ext>
    </p:extLst>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FC84A2F-6F29-4B92-A4A4-1EF35D4AB00A}"/>
              </a:ext>
            </a:extLst>
          </p:cNvPr>
          <p:cNvGraphicFramePr>
            <a:graphicFrameLocks noGrp="1"/>
          </p:cNvGraphicFramePr>
          <p:nvPr>
            <p:extLst>
              <p:ext uri="{D42A27DB-BD31-4B8C-83A1-F6EECF244321}">
                <p14:modId xmlns:p14="http://schemas.microsoft.com/office/powerpoint/2010/main" val="3942999186"/>
              </p:ext>
            </p:extLst>
          </p:nvPr>
        </p:nvGraphicFramePr>
        <p:xfrm>
          <a:off x="70905" y="602262"/>
          <a:ext cx="8996896" cy="3763998"/>
        </p:xfrm>
        <a:graphic>
          <a:graphicData uri="http://schemas.openxmlformats.org/drawingml/2006/table">
            <a:tbl>
              <a:tblPr firstRow="1" bandRow="1">
                <a:tableStyleId>{5C22544A-7EE6-4342-B048-85BDC9FD1C3A}</a:tableStyleId>
              </a:tblPr>
              <a:tblGrid>
                <a:gridCol w="4498448">
                  <a:extLst>
                    <a:ext uri="{9D8B030D-6E8A-4147-A177-3AD203B41FA5}">
                      <a16:colId xmlns:a16="http://schemas.microsoft.com/office/drawing/2014/main" val="20000"/>
                    </a:ext>
                  </a:extLst>
                </a:gridCol>
                <a:gridCol w="4498448">
                  <a:extLst>
                    <a:ext uri="{9D8B030D-6E8A-4147-A177-3AD203B41FA5}">
                      <a16:colId xmlns:a16="http://schemas.microsoft.com/office/drawing/2014/main" val="20001"/>
                    </a:ext>
                  </a:extLst>
                </a:gridCol>
              </a:tblGrid>
              <a:tr h="289278">
                <a:tc>
                  <a:txBody>
                    <a:bodyPr/>
                    <a:lstStyle/>
                    <a:p>
                      <a:r>
                        <a:rPr lang="en-US" sz="1200" b="1" i="0" baseline="0">
                          <a:latin typeface="+mn-lt"/>
                        </a:rPr>
                        <a:t>Project Sponsor: Brandon Tolentino </a:t>
                      </a:r>
                    </a:p>
                  </a:txBody>
                  <a:tcPr/>
                </a:tc>
                <a:tc>
                  <a:txBody>
                    <a:bodyPr/>
                    <a:lstStyle/>
                    <a:p>
                      <a:r>
                        <a:rPr lang="en-US" sz="1200" b="1" i="0" baseline="0">
                          <a:latin typeface="+mn-lt"/>
                        </a:rPr>
                        <a:t>Project Lead: Jim Palma</a:t>
                      </a:r>
                    </a:p>
                  </a:txBody>
                  <a:tcPr/>
                </a:tc>
                <a:extLst>
                  <a:ext uri="{0D108BD9-81ED-4DB2-BD59-A6C34878D82A}">
                    <a16:rowId xmlns:a16="http://schemas.microsoft.com/office/drawing/2014/main" val="10000"/>
                  </a:ext>
                </a:extLst>
              </a:tr>
              <a:tr h="245886">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i="0" kern="1200" baseline="0">
                          <a:solidFill>
                            <a:schemeClr val="tx1"/>
                          </a:solidFill>
                          <a:latin typeface="+mn-lt"/>
                          <a:ea typeface="+mn-ea"/>
                          <a:cs typeface="+mn-cs"/>
                        </a:rPr>
                        <a:t>Project Objective:</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i="0" kern="1200" baseline="0">
                          <a:solidFill>
                            <a:schemeClr val="tx1"/>
                          </a:solidFill>
                          <a:latin typeface="+mn-lt"/>
                          <a:ea typeface="+mn-ea"/>
                          <a:cs typeface="+mn-cs"/>
                        </a:rPr>
                        <a:t>The goal of the Duct Bank Monitoring project is to empower System Operators to better balance circuit load and also prevent excessive duct bank planned cable temperatures due to circuit overloading, which could lead to premature, catastrophic cable failure. Having an accurate Duct Bank Monitoring Amperage Limit Estimation Model tool and real-time monitoring system for existing substation duct banks would allow for the avoidance of this overheating by providing the ability to manage circuit loading.</a:t>
                      </a:r>
                    </a:p>
                  </a:txBody>
                  <a:tcPr/>
                </a:tc>
                <a:tc hMerge="1">
                  <a:txBody>
                    <a:bodyPr/>
                    <a:lstStyle/>
                    <a:p>
                      <a:endParaRPr lang="en-US"/>
                    </a:p>
                  </a:txBody>
                  <a:tcPr/>
                </a:tc>
                <a:extLst>
                  <a:ext uri="{0D108BD9-81ED-4DB2-BD59-A6C34878D82A}">
                    <a16:rowId xmlns:a16="http://schemas.microsoft.com/office/drawing/2014/main" val="10001"/>
                  </a:ext>
                </a:extLst>
              </a:tr>
              <a:tr h="40498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i="0" kern="1200" baseline="0">
                          <a:solidFill>
                            <a:schemeClr val="tx1"/>
                          </a:solidFill>
                          <a:latin typeface="+mn-lt"/>
                          <a:ea typeface="+mn-ea"/>
                          <a:cs typeface="+mn-cs"/>
                        </a:rPr>
                        <a:t>Concern/Gap Addressed:</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i="0" kern="1200" baseline="0">
                          <a:solidFill>
                            <a:schemeClr val="tx1"/>
                          </a:solidFill>
                          <a:latin typeface="+mn-lt"/>
                          <a:ea typeface="+mn-ea"/>
                          <a:cs typeface="+mn-cs"/>
                        </a:rPr>
                        <a:t>This project is aimed at strengthening and modernizing its electric grid. More specifically, this project will help demonstrate and ultimately enable the following technological capabilities: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kern="1200" baseline="0">
                          <a:solidFill>
                            <a:schemeClr val="tx1"/>
                          </a:solidFill>
                          <a:latin typeface="+mn-lt"/>
                          <a:ea typeface="+mn-ea"/>
                          <a:cs typeface="+mn-cs"/>
                        </a:rPr>
                        <a:t>Advance the Distribution Sensing &amp; Monitoring Capability by providing real-time monitoring and modeling capabilities of substation amperage and duct bank cable temperature which allows SCE to perform and formulate effective load management strategies to reduce wear on SCE grid assets.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kern="1200" baseline="0">
                          <a:solidFill>
                            <a:schemeClr val="tx1"/>
                          </a:solidFill>
                          <a:latin typeface="+mn-lt"/>
                          <a:ea typeface="+mn-ea"/>
                          <a:cs typeface="+mn-cs"/>
                        </a:rPr>
                        <a:t>This project advances the Data Driven Decision-Making capability of providing tools and solutions to analyze substation, duct bank and cable data and deriving business value</a:t>
                      </a:r>
                      <a:r>
                        <a:rPr lang="en-US" sz="1000" b="1" i="0" kern="1200" baseline="0">
                          <a:solidFill>
                            <a:schemeClr val="tx1"/>
                          </a:solidFill>
                          <a:latin typeface="+mn-lt"/>
                          <a:ea typeface="+mn-ea"/>
                          <a:cs typeface="+mn-cs"/>
                        </a:rPr>
                        <a:t>.</a:t>
                      </a:r>
                    </a:p>
                  </a:txBody>
                  <a:tcPr/>
                </a:tc>
                <a:tc hMerge="1">
                  <a:txBody>
                    <a:bodyPr/>
                    <a:lstStyle/>
                    <a:p>
                      <a:endParaRPr lang="en-US"/>
                    </a:p>
                  </a:txBody>
                  <a:tcPr/>
                </a:tc>
                <a:extLst>
                  <a:ext uri="{0D108BD9-81ED-4DB2-BD59-A6C34878D82A}">
                    <a16:rowId xmlns:a16="http://schemas.microsoft.com/office/drawing/2014/main" val="10002"/>
                  </a:ext>
                </a:extLst>
              </a:tr>
              <a:tr h="256032">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i="0" kern="1200" baseline="0">
                          <a:solidFill>
                            <a:schemeClr val="tx1"/>
                          </a:solidFill>
                          <a:latin typeface="+mn-lt"/>
                          <a:ea typeface="+mn-ea"/>
                          <a:cs typeface="+mn-cs"/>
                        </a:rPr>
                        <a:t>Short Technology Description: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i="0" kern="1200" baseline="0">
                          <a:solidFill>
                            <a:schemeClr val="tx1"/>
                          </a:solidFill>
                          <a:latin typeface="+mn-lt"/>
                          <a:ea typeface="+mn-ea"/>
                          <a:cs typeface="+mn-cs"/>
                        </a:rPr>
                        <a:t>The proposed system will have sensing, communications and computational modeling and analysis components. The key elements of the proposed system would include a preliminary lab modeling configuration (for preliminary validation) followed by a more representational operational configuration such as implementation in the GMS. </a:t>
                      </a:r>
                      <a:endParaRPr lang="en-US" sz="1000" b="0" i="0" baseline="0">
                        <a:solidFill>
                          <a:schemeClr val="tx1"/>
                        </a:solidFill>
                        <a:latin typeface="+mn-lt"/>
                      </a:endParaRPr>
                    </a:p>
                  </a:txBody>
                  <a:tcPr/>
                </a:tc>
                <a:tc hMerge="1">
                  <a:txBody>
                    <a:bodyPr/>
                    <a:lstStyle/>
                    <a:p>
                      <a:endParaRPr lang="en-US"/>
                    </a:p>
                  </a:txBody>
                  <a:tcPr/>
                </a:tc>
                <a:extLst>
                  <a:ext uri="{0D108BD9-81ED-4DB2-BD59-A6C34878D82A}">
                    <a16:rowId xmlns:a16="http://schemas.microsoft.com/office/drawing/2014/main" val="10003"/>
                  </a:ext>
                </a:extLst>
              </a:tr>
              <a:tr h="256032">
                <a:tc gridSpan="2">
                  <a: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100" b="1" i="0" baseline="0">
                          <a:solidFill>
                            <a:schemeClr val="tx1"/>
                          </a:solidFill>
                          <a:latin typeface="+mn-lt"/>
                        </a:rPr>
                        <a:t>Post-EPIC Path to Commercialization:</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000" b="0" i="0" baseline="0">
                          <a:solidFill>
                            <a:schemeClr val="tx1"/>
                          </a:solidFill>
                          <a:latin typeface="+mn-lt"/>
                        </a:rPr>
                        <a:t>If proven to be accurate, this real-time model will help validate or </a:t>
                      </a:r>
                      <a:r>
                        <a:rPr lang="en-US" sz="900" b="0" i="0" baseline="0">
                          <a:solidFill>
                            <a:schemeClr val="tx1"/>
                          </a:solidFill>
                          <a:latin typeface="+mn-lt"/>
                        </a:rPr>
                        <a:t>enhance</a:t>
                      </a:r>
                      <a:r>
                        <a:rPr lang="en-US" sz="1000" b="0" i="0" baseline="0">
                          <a:solidFill>
                            <a:schemeClr val="tx1"/>
                          </a:solidFill>
                          <a:latin typeface="+mn-lt"/>
                        </a:rPr>
                        <a:t> future cable ampacity modeling.</a:t>
                      </a:r>
                      <a:endParaRPr lang="en-US" sz="1000" b="1" i="0" baseline="0">
                        <a:solidFill>
                          <a:schemeClr val="tx1"/>
                        </a:solidFill>
                        <a:latin typeface="+mn-lt"/>
                      </a:endParaRPr>
                    </a:p>
                  </a:txBody>
                  <a:tcPr/>
                </a:tc>
                <a:tc hMerge="1">
                  <a:txBody>
                    <a:bodyPr/>
                    <a:lstStyle/>
                    <a:p>
                      <a:endParaRPr lang="en-US"/>
                    </a:p>
                  </a:txBody>
                  <a:tcPr/>
                </a:tc>
                <a:extLst>
                  <a:ext uri="{0D108BD9-81ED-4DB2-BD59-A6C34878D82A}">
                    <a16:rowId xmlns:a16="http://schemas.microsoft.com/office/drawing/2014/main" val="10004"/>
                  </a:ext>
                </a:extLst>
              </a:tr>
              <a:tr h="256032">
                <a:tc gridSpan="2">
                  <a: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100" b="1" i="0" kern="1200" baseline="0">
                          <a:solidFill>
                            <a:schemeClr val="tx1"/>
                          </a:solidFill>
                          <a:latin typeface="+mn-lt"/>
                          <a:ea typeface="+mn-ea"/>
                          <a:cs typeface="+mn-cs"/>
                        </a:rPr>
                        <a:t>Project Timeline: </a:t>
                      </a:r>
                      <a:r>
                        <a:rPr lang="en-US" sz="1000" b="0" i="0" kern="1200" baseline="0">
                          <a:solidFill>
                            <a:schemeClr val="tx1"/>
                          </a:solidFill>
                          <a:latin typeface="+mn-lt"/>
                          <a:ea typeface="+mn-ea"/>
                          <a:cs typeface="+mn-cs"/>
                        </a:rPr>
                        <a:t>Q3/2020 – Q4/2022</a:t>
                      </a:r>
                    </a:p>
                  </a:txBody>
                  <a:tcPr/>
                </a:tc>
                <a:tc hMerge="1">
                  <a:txBody>
                    <a:bodyPr/>
                    <a:lstStyle/>
                    <a:p>
                      <a:endParaRPr lang="en-US"/>
                    </a:p>
                  </a:txBody>
                  <a:tcPr/>
                </a:tc>
                <a:extLst>
                  <a:ext uri="{0D108BD9-81ED-4DB2-BD59-A6C34878D82A}">
                    <a16:rowId xmlns:a16="http://schemas.microsoft.com/office/drawing/2014/main" val="10005"/>
                  </a:ext>
                </a:extLst>
              </a:tr>
            </a:tbl>
          </a:graphicData>
        </a:graphic>
      </p:graphicFrame>
      <p:graphicFrame>
        <p:nvGraphicFramePr>
          <p:cNvPr id="3" name="Table 2">
            <a:extLst>
              <a:ext uri="{FF2B5EF4-FFF2-40B4-BE49-F238E27FC236}">
                <a16:creationId xmlns:a16="http://schemas.microsoft.com/office/drawing/2014/main" id="{6112DA83-15C9-46AA-924A-6D95F8E05329}"/>
              </a:ext>
            </a:extLst>
          </p:cNvPr>
          <p:cNvGraphicFramePr>
            <a:graphicFrameLocks noGrp="1"/>
          </p:cNvGraphicFramePr>
          <p:nvPr>
            <p:extLst>
              <p:ext uri="{D42A27DB-BD31-4B8C-83A1-F6EECF244321}">
                <p14:modId xmlns:p14="http://schemas.microsoft.com/office/powerpoint/2010/main" val="1914080073"/>
              </p:ext>
            </p:extLst>
          </p:nvPr>
        </p:nvGraphicFramePr>
        <p:xfrm>
          <a:off x="70905" y="5867400"/>
          <a:ext cx="8995896" cy="882308"/>
        </p:xfrm>
        <a:graphic>
          <a:graphicData uri="http://schemas.openxmlformats.org/drawingml/2006/table">
            <a:tbl>
              <a:tblPr bandRow="1">
                <a:tableStyleId>{17292A2E-F333-43FB-9621-5CBBE7FDCDCB}</a:tableStyleId>
              </a:tblPr>
              <a:tblGrid>
                <a:gridCol w="8995896">
                  <a:extLst>
                    <a:ext uri="{9D8B030D-6E8A-4147-A177-3AD203B41FA5}">
                      <a16:colId xmlns:a16="http://schemas.microsoft.com/office/drawing/2014/main" val="20000"/>
                    </a:ext>
                  </a:extLst>
                </a:gridCol>
              </a:tblGrid>
              <a:tr h="882308">
                <a:tc>
                  <a:txBody>
                    <a:bodyPr/>
                    <a:lstStyle/>
                    <a:p>
                      <a:pPr marL="0" marR="0" indent="0" algn="l" defTabSz="871194"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kern="1200" baseline="0">
                          <a:solidFill>
                            <a:schemeClr val="tx1">
                              <a:lumMod val="50000"/>
                            </a:schemeClr>
                          </a:solidFill>
                        </a:rPr>
                        <a:t>Grid Strengthening &amp; Modernization and Operational &amp; Service Excellence</a:t>
                      </a:r>
                      <a:endParaRPr lang="en-US" sz="1000" b="0" i="0" baseline="0">
                        <a:latin typeface="+mn-lt"/>
                      </a:endParaRPr>
                    </a:p>
                    <a:p>
                      <a:pPr marL="171450" marR="0" indent="-171450" algn="l" defTabSz="87119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baseline="0">
                          <a:latin typeface="+mn-lt"/>
                        </a:rPr>
                        <a:t>Ab</a:t>
                      </a:r>
                      <a:r>
                        <a:rPr lang="en-US" sz="1000" kern="1200" baseline="0">
                          <a:solidFill>
                            <a:schemeClr val="tx1">
                              <a:lumMod val="50000"/>
                            </a:schemeClr>
                          </a:solidFill>
                        </a:rPr>
                        <a:t>ility of System Operators to temporarily exceed the historic circuit amperage limit in order to enhance real-time load management, without violating cable temperature ratings </a:t>
                      </a:r>
                    </a:p>
                    <a:p>
                      <a:pPr marL="171450" indent="-171450" algn="l">
                        <a:buFont typeface="Arial" panose="020B0604020202020204" pitchFamily="34" charset="0"/>
                        <a:buChar char="•"/>
                      </a:pPr>
                      <a:r>
                        <a:rPr lang="en-US" sz="1000" b="0" i="0" baseline="0">
                          <a:latin typeface="+mn-lt"/>
                        </a:rPr>
                        <a:t>Ability to get more utilization from the SCE Distribution network, deferring system upgrades</a:t>
                      </a:r>
                    </a:p>
                    <a:p>
                      <a:pPr marL="171450" indent="-171450" algn="l">
                        <a:buFont typeface="Arial" panose="020B0604020202020204" pitchFamily="34" charset="0"/>
                        <a:buChar char="•"/>
                      </a:pPr>
                      <a:r>
                        <a:rPr lang="en-US" sz="1000" b="0" i="0" baseline="0">
                          <a:latin typeface="+mn-lt"/>
                        </a:rPr>
                        <a:t>Reduce complex reconfiguration and switching operations presently used to balance load </a:t>
                      </a:r>
                      <a:endParaRPr lang="en-US" sz="1000" b="1" i="0" baseline="0">
                        <a:latin typeface="+mn-lt"/>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4" name="Title 4">
            <a:extLst>
              <a:ext uri="{FF2B5EF4-FFF2-40B4-BE49-F238E27FC236}">
                <a16:creationId xmlns:a16="http://schemas.microsoft.com/office/drawing/2014/main" id="{FAFF01A8-5A7F-4C29-BC81-4A5268CE6792}"/>
              </a:ext>
            </a:extLst>
          </p:cNvPr>
          <p:cNvSpPr txBox="1">
            <a:spLocks/>
          </p:cNvSpPr>
          <p:nvPr/>
        </p:nvSpPr>
        <p:spPr bwMode="black">
          <a:xfrm>
            <a:off x="70906" y="152400"/>
            <a:ext cx="8082494"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spAutoFit/>
          </a:bodyPr>
          <a:lstStyle>
            <a:lvl1pPr algn="l" rtl="0" eaLnBrk="0" fontAlgn="base" hangingPunct="0">
              <a:lnSpc>
                <a:spcPct val="85000"/>
              </a:lnSpc>
              <a:spcBef>
                <a:spcPct val="0"/>
              </a:spcBef>
              <a:spcAft>
                <a:spcPct val="0"/>
              </a:spcAft>
              <a:defRPr sz="2000" b="1">
                <a:solidFill>
                  <a:srgbClr val="FFA100"/>
                </a:solidFill>
                <a:latin typeface="+mj-lt"/>
                <a:ea typeface="+mj-ea"/>
                <a:cs typeface="+mj-cs"/>
              </a:defRPr>
            </a:lvl1pPr>
            <a:lvl2pPr algn="l" rtl="0" eaLnBrk="0" fontAlgn="base" hangingPunct="0">
              <a:lnSpc>
                <a:spcPct val="85000"/>
              </a:lnSpc>
              <a:spcBef>
                <a:spcPct val="0"/>
              </a:spcBef>
              <a:spcAft>
                <a:spcPct val="0"/>
              </a:spcAft>
              <a:defRPr sz="3800" b="1">
                <a:solidFill>
                  <a:srgbClr val="FFA100"/>
                </a:solidFill>
                <a:latin typeface="Arial" charset="0"/>
                <a:ea typeface="Arial Unicode MS" pitchFamily="34" charset="-128"/>
                <a:cs typeface="Arial Unicode MS" pitchFamily="34" charset="-128"/>
              </a:defRPr>
            </a:lvl2pPr>
            <a:lvl3pPr algn="l" rtl="0" eaLnBrk="0" fontAlgn="base" hangingPunct="0">
              <a:lnSpc>
                <a:spcPct val="85000"/>
              </a:lnSpc>
              <a:spcBef>
                <a:spcPct val="0"/>
              </a:spcBef>
              <a:spcAft>
                <a:spcPct val="0"/>
              </a:spcAft>
              <a:defRPr sz="3800" b="1">
                <a:solidFill>
                  <a:srgbClr val="FFA100"/>
                </a:solidFill>
                <a:latin typeface="Arial" charset="0"/>
                <a:ea typeface="Arial Unicode MS" pitchFamily="34" charset="-128"/>
                <a:cs typeface="Arial Unicode MS" pitchFamily="34" charset="-128"/>
              </a:defRPr>
            </a:lvl3pPr>
            <a:lvl4pPr algn="l" rtl="0" eaLnBrk="0" fontAlgn="base" hangingPunct="0">
              <a:lnSpc>
                <a:spcPct val="85000"/>
              </a:lnSpc>
              <a:spcBef>
                <a:spcPct val="0"/>
              </a:spcBef>
              <a:spcAft>
                <a:spcPct val="0"/>
              </a:spcAft>
              <a:defRPr sz="3800" b="1">
                <a:solidFill>
                  <a:srgbClr val="FFA100"/>
                </a:solidFill>
                <a:latin typeface="Arial" charset="0"/>
                <a:ea typeface="Arial Unicode MS" pitchFamily="34" charset="-128"/>
                <a:cs typeface="Arial Unicode MS" pitchFamily="34" charset="-128"/>
              </a:defRPr>
            </a:lvl4pPr>
            <a:lvl5pPr algn="l" rtl="0" eaLnBrk="0" fontAlgn="base" hangingPunct="0">
              <a:lnSpc>
                <a:spcPct val="85000"/>
              </a:lnSpc>
              <a:spcBef>
                <a:spcPct val="0"/>
              </a:spcBef>
              <a:spcAft>
                <a:spcPct val="0"/>
              </a:spcAft>
              <a:defRPr sz="3800" b="1">
                <a:solidFill>
                  <a:srgbClr val="FFA100"/>
                </a:solidFill>
                <a:latin typeface="Arial" charset="0"/>
                <a:ea typeface="Arial Unicode MS" pitchFamily="34" charset="-128"/>
                <a:cs typeface="Arial Unicode MS" pitchFamily="34" charset="-128"/>
              </a:defRPr>
            </a:lvl5pPr>
            <a:lvl6pPr marL="457200" algn="l" rtl="0" eaLnBrk="0" fontAlgn="base" hangingPunct="0">
              <a:lnSpc>
                <a:spcPct val="85000"/>
              </a:lnSpc>
              <a:spcBef>
                <a:spcPct val="0"/>
              </a:spcBef>
              <a:spcAft>
                <a:spcPct val="0"/>
              </a:spcAft>
              <a:defRPr sz="3800" b="1">
                <a:solidFill>
                  <a:srgbClr val="FFA100"/>
                </a:solidFill>
                <a:latin typeface="Arial" charset="0"/>
                <a:ea typeface="Arial Unicode MS" pitchFamily="34" charset="-128"/>
                <a:cs typeface="Arial Unicode MS" pitchFamily="34" charset="-128"/>
              </a:defRPr>
            </a:lvl6pPr>
            <a:lvl7pPr marL="914400" algn="l" rtl="0" eaLnBrk="0" fontAlgn="base" hangingPunct="0">
              <a:lnSpc>
                <a:spcPct val="85000"/>
              </a:lnSpc>
              <a:spcBef>
                <a:spcPct val="0"/>
              </a:spcBef>
              <a:spcAft>
                <a:spcPct val="0"/>
              </a:spcAft>
              <a:defRPr sz="3800" b="1">
                <a:solidFill>
                  <a:srgbClr val="FFA100"/>
                </a:solidFill>
                <a:latin typeface="Arial" charset="0"/>
                <a:ea typeface="Arial Unicode MS" pitchFamily="34" charset="-128"/>
                <a:cs typeface="Arial Unicode MS" pitchFamily="34" charset="-128"/>
              </a:defRPr>
            </a:lvl7pPr>
            <a:lvl8pPr marL="1371600" algn="l" rtl="0" eaLnBrk="0" fontAlgn="base" hangingPunct="0">
              <a:lnSpc>
                <a:spcPct val="85000"/>
              </a:lnSpc>
              <a:spcBef>
                <a:spcPct val="0"/>
              </a:spcBef>
              <a:spcAft>
                <a:spcPct val="0"/>
              </a:spcAft>
              <a:defRPr sz="3800" b="1">
                <a:solidFill>
                  <a:srgbClr val="FFA100"/>
                </a:solidFill>
                <a:latin typeface="Arial" charset="0"/>
                <a:ea typeface="Arial Unicode MS" pitchFamily="34" charset="-128"/>
                <a:cs typeface="Arial Unicode MS" pitchFamily="34" charset="-128"/>
              </a:defRPr>
            </a:lvl8pPr>
            <a:lvl9pPr marL="1828800" algn="l" rtl="0" eaLnBrk="0" fontAlgn="base" hangingPunct="0">
              <a:lnSpc>
                <a:spcPct val="85000"/>
              </a:lnSpc>
              <a:spcBef>
                <a:spcPct val="0"/>
              </a:spcBef>
              <a:spcAft>
                <a:spcPct val="0"/>
              </a:spcAft>
              <a:defRPr sz="3800" b="1">
                <a:solidFill>
                  <a:srgbClr val="FFA100"/>
                </a:solidFill>
                <a:latin typeface="Arial" charset="0"/>
                <a:ea typeface="Arial Unicode MS" pitchFamily="34" charset="-128"/>
                <a:cs typeface="Arial Unicode MS" pitchFamily="34" charset="-128"/>
              </a:defRPr>
            </a:lvl9pPr>
          </a:lstStyle>
          <a:p>
            <a:r>
              <a:rPr lang="en-US" sz="2400" kern="0">
                <a:latin typeface="Arial Narrow" pitchFamily="34" charset="0"/>
              </a:rPr>
              <a:t>Next Generation Distribution Automation 3 - Duct Bank Monitoring</a:t>
            </a:r>
          </a:p>
        </p:txBody>
      </p:sp>
      <p:sp>
        <p:nvSpPr>
          <p:cNvPr id="5" name="TextBox 4">
            <a:extLst>
              <a:ext uri="{FF2B5EF4-FFF2-40B4-BE49-F238E27FC236}">
                <a16:creationId xmlns:a16="http://schemas.microsoft.com/office/drawing/2014/main" id="{DA26E194-3CB7-4242-8BF5-DAAB0BCEDE9F}"/>
              </a:ext>
            </a:extLst>
          </p:cNvPr>
          <p:cNvSpPr txBox="1"/>
          <p:nvPr/>
        </p:nvSpPr>
        <p:spPr>
          <a:xfrm>
            <a:off x="0" y="5598021"/>
            <a:ext cx="1354858" cy="276999"/>
          </a:xfrm>
          <a:prstGeom prst="rect">
            <a:avLst/>
          </a:prstGeom>
          <a:noFill/>
        </p:spPr>
        <p:txBody>
          <a:bodyPr wrap="none" rtlCol="0">
            <a:spAutoFit/>
          </a:bodyPr>
          <a:lstStyle/>
          <a:p>
            <a:r>
              <a:rPr lang="en-US" sz="1200" b="1">
                <a:solidFill>
                  <a:schemeClr val="accent1"/>
                </a:solidFill>
              </a:rPr>
              <a:t>Project Benefits</a:t>
            </a:r>
            <a:endParaRPr lang="en-US" sz="1200" b="1">
              <a:solidFill>
                <a:schemeClr val="accent1"/>
              </a:solidFill>
              <a:ea typeface="+mn-ea"/>
              <a:cs typeface="+mn-cs"/>
            </a:endParaRPr>
          </a:p>
        </p:txBody>
      </p:sp>
      <p:graphicFrame>
        <p:nvGraphicFramePr>
          <p:cNvPr id="6" name="Table 5">
            <a:extLst>
              <a:ext uri="{FF2B5EF4-FFF2-40B4-BE49-F238E27FC236}">
                <a16:creationId xmlns:a16="http://schemas.microsoft.com/office/drawing/2014/main" id="{818DE65F-4AC6-45BE-9C28-989502D20377}"/>
              </a:ext>
            </a:extLst>
          </p:cNvPr>
          <p:cNvGraphicFramePr>
            <a:graphicFrameLocks noGrp="1"/>
          </p:cNvGraphicFramePr>
          <p:nvPr>
            <p:extLst>
              <p:ext uri="{D42A27DB-BD31-4B8C-83A1-F6EECF244321}">
                <p14:modId xmlns:p14="http://schemas.microsoft.com/office/powerpoint/2010/main" val="641450683"/>
              </p:ext>
            </p:extLst>
          </p:nvPr>
        </p:nvGraphicFramePr>
        <p:xfrm>
          <a:off x="70905" y="4343400"/>
          <a:ext cx="8996895" cy="792480"/>
        </p:xfrm>
        <a:graphic>
          <a:graphicData uri="http://schemas.openxmlformats.org/drawingml/2006/table">
            <a:tbl>
              <a:tblPr firstRow="1" bandRow="1">
                <a:tableStyleId>{5C22544A-7EE6-4342-B048-85BDC9FD1C3A}</a:tableStyleId>
              </a:tblPr>
              <a:tblGrid>
                <a:gridCol w="2998965">
                  <a:extLst>
                    <a:ext uri="{9D8B030D-6E8A-4147-A177-3AD203B41FA5}">
                      <a16:colId xmlns:a16="http://schemas.microsoft.com/office/drawing/2014/main" val="20000"/>
                    </a:ext>
                  </a:extLst>
                </a:gridCol>
                <a:gridCol w="2998965">
                  <a:extLst>
                    <a:ext uri="{9D8B030D-6E8A-4147-A177-3AD203B41FA5}">
                      <a16:colId xmlns:a16="http://schemas.microsoft.com/office/drawing/2014/main" val="20001"/>
                    </a:ext>
                  </a:extLst>
                </a:gridCol>
                <a:gridCol w="2998965">
                  <a:extLst>
                    <a:ext uri="{9D8B030D-6E8A-4147-A177-3AD203B41FA5}">
                      <a16:colId xmlns:a16="http://schemas.microsoft.com/office/drawing/2014/main" val="20003"/>
                    </a:ext>
                  </a:extLst>
                </a:gridCol>
              </a:tblGrid>
              <a:tr h="256032">
                <a:tc gridSpan="3">
                  <a:txBody>
                    <a:bodyPr/>
                    <a:lstStyle/>
                    <a:p>
                      <a:pPr algn="ctr"/>
                      <a:r>
                        <a:rPr lang="en-US" sz="1200" b="1" i="0" kern="1200" baseline="0">
                          <a:solidFill>
                            <a:schemeClr val="lt1"/>
                          </a:solidFill>
                          <a:latin typeface="+mn-lt"/>
                          <a:ea typeface="+mn-ea"/>
                          <a:cs typeface="+mn-cs"/>
                        </a:rPr>
                        <a:t>Proposed Budget</a:t>
                      </a: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56032">
                <a:tc>
                  <a:txBody>
                    <a:bodyPr/>
                    <a:lstStyle/>
                    <a:p>
                      <a:pPr algn="ctr"/>
                      <a:r>
                        <a:rPr lang="en-US" sz="1100" b="0">
                          <a:latin typeface="+mn-lt"/>
                        </a:rPr>
                        <a:t>Internal Resources </a:t>
                      </a:r>
                    </a:p>
                  </a:txBody>
                  <a:tcPr/>
                </a:tc>
                <a:tc>
                  <a:txBody>
                    <a:bodyPr/>
                    <a:lstStyle/>
                    <a:p>
                      <a:pPr algn="ctr"/>
                      <a:r>
                        <a:rPr lang="en-US" sz="1100" b="0">
                          <a:latin typeface="+mn-lt"/>
                        </a:rPr>
                        <a:t>External Resources</a:t>
                      </a:r>
                    </a:p>
                  </a:txBody>
                  <a:tcPr/>
                </a:tc>
                <a:tc>
                  <a:txBody>
                    <a:bodyPr/>
                    <a:lstStyle/>
                    <a:p>
                      <a:pPr algn="ctr"/>
                      <a:r>
                        <a:rPr lang="en-US" sz="1100" b="1">
                          <a:latin typeface="+mn-lt"/>
                        </a:rPr>
                        <a:t>Total Budget</a:t>
                      </a:r>
                    </a:p>
                  </a:txBody>
                  <a:tcPr/>
                </a:tc>
                <a:extLst>
                  <a:ext uri="{0D108BD9-81ED-4DB2-BD59-A6C34878D82A}">
                    <a16:rowId xmlns:a16="http://schemas.microsoft.com/office/drawing/2014/main" val="10001"/>
                  </a:ext>
                </a:extLst>
              </a:tr>
              <a:tr h="256032">
                <a:tc>
                  <a:txBody>
                    <a:bodyPr/>
                    <a:lstStyle/>
                    <a:p>
                      <a:pPr marL="0" marR="0" algn="ctr">
                        <a:spcBef>
                          <a:spcPts val="0"/>
                        </a:spcBef>
                        <a:spcAft>
                          <a:spcPts val="0"/>
                        </a:spcAft>
                      </a:pPr>
                      <a:r>
                        <a:rPr lang="en-US" sz="1100">
                          <a:solidFill>
                            <a:srgbClr val="000000"/>
                          </a:solidFill>
                          <a:effectLst/>
                          <a:latin typeface="+mn-lt"/>
                          <a:ea typeface="Calibri"/>
                          <a:cs typeface="Times New Roman"/>
                        </a:rPr>
                        <a:t>$600K</a:t>
                      </a:r>
                      <a:endParaRPr lang="en-US" sz="1100">
                        <a:effectLst/>
                        <a:latin typeface="Calibri"/>
                        <a:ea typeface="Calibri"/>
                        <a:cs typeface="Times New Roman"/>
                      </a:endParaRPr>
                    </a:p>
                  </a:txBody>
                  <a:tcPr/>
                </a:tc>
                <a:tc>
                  <a:txBody>
                    <a:bodyPr/>
                    <a:lstStyle/>
                    <a:p>
                      <a:pPr marL="0" marR="0" algn="ctr">
                        <a:spcBef>
                          <a:spcPts val="0"/>
                        </a:spcBef>
                        <a:spcAft>
                          <a:spcPts val="0"/>
                        </a:spcAft>
                      </a:pPr>
                      <a:r>
                        <a:rPr lang="en-US" sz="1100">
                          <a:solidFill>
                            <a:srgbClr val="000000"/>
                          </a:solidFill>
                          <a:effectLst/>
                          <a:latin typeface="Arial"/>
                          <a:ea typeface="Calibri"/>
                          <a:cs typeface="Times New Roman"/>
                        </a:rPr>
                        <a:t>$</a:t>
                      </a:r>
                      <a:endParaRPr lang="en-US" sz="1100">
                        <a:effectLst/>
                        <a:latin typeface="Calibri"/>
                        <a:ea typeface="Calibri"/>
                        <a:cs typeface="Times New Roman"/>
                      </a:endParaRPr>
                    </a:p>
                  </a:txBody>
                  <a:tcPr/>
                </a:tc>
                <a:tc>
                  <a:txBody>
                    <a:bodyPr/>
                    <a:lstStyle/>
                    <a:p>
                      <a:pPr marL="0" marR="0" algn="ctr">
                        <a:spcBef>
                          <a:spcPts val="0"/>
                        </a:spcBef>
                        <a:spcAft>
                          <a:spcPts val="0"/>
                        </a:spcAft>
                      </a:pPr>
                      <a:r>
                        <a:rPr lang="en-US" sz="1100" b="1">
                          <a:solidFill>
                            <a:srgbClr val="000000"/>
                          </a:solidFill>
                          <a:effectLst/>
                          <a:latin typeface="Arial"/>
                          <a:ea typeface="Calibri"/>
                          <a:cs typeface="Times New Roman"/>
                        </a:rPr>
                        <a:t>$600K</a:t>
                      </a:r>
                      <a:endParaRPr lang="en-US" sz="1100">
                        <a:effectLst/>
                        <a:latin typeface="Calibri"/>
                        <a:ea typeface="Calibri"/>
                        <a:cs typeface="Times New Roman"/>
                      </a:endParaRPr>
                    </a:p>
                  </a:txBody>
                  <a:tcPr/>
                </a:tc>
                <a:extLst>
                  <a:ext uri="{0D108BD9-81ED-4DB2-BD59-A6C34878D82A}">
                    <a16:rowId xmlns:a16="http://schemas.microsoft.com/office/drawing/2014/main" val="10002"/>
                  </a:ext>
                </a:extLst>
              </a:tr>
            </a:tbl>
          </a:graphicData>
        </a:graphic>
      </p:graphicFrame>
      <p:graphicFrame>
        <p:nvGraphicFramePr>
          <p:cNvPr id="7" name="Table 6">
            <a:extLst>
              <a:ext uri="{FF2B5EF4-FFF2-40B4-BE49-F238E27FC236}">
                <a16:creationId xmlns:a16="http://schemas.microsoft.com/office/drawing/2014/main" id="{AFE79D89-5247-4F9F-AD46-7E65A0D905E2}"/>
              </a:ext>
            </a:extLst>
          </p:cNvPr>
          <p:cNvGraphicFramePr>
            <a:graphicFrameLocks noGrp="1"/>
          </p:cNvGraphicFramePr>
          <p:nvPr>
            <p:extLst>
              <p:ext uri="{D42A27DB-BD31-4B8C-83A1-F6EECF244321}">
                <p14:modId xmlns:p14="http://schemas.microsoft.com/office/powerpoint/2010/main" val="857637052"/>
              </p:ext>
            </p:extLst>
          </p:nvPr>
        </p:nvGraphicFramePr>
        <p:xfrm>
          <a:off x="70906" y="5105400"/>
          <a:ext cx="8995896" cy="533400"/>
        </p:xfrm>
        <a:graphic>
          <a:graphicData uri="http://schemas.openxmlformats.org/drawingml/2006/table">
            <a:tbl>
              <a:tblPr firstRow="1" bandRow="1">
                <a:tableStyleId>{5C22544A-7EE6-4342-B048-85BDC9FD1C3A}</a:tableStyleId>
              </a:tblPr>
              <a:tblGrid>
                <a:gridCol w="2248974">
                  <a:extLst>
                    <a:ext uri="{9D8B030D-6E8A-4147-A177-3AD203B41FA5}">
                      <a16:colId xmlns:a16="http://schemas.microsoft.com/office/drawing/2014/main" val="20000"/>
                    </a:ext>
                  </a:extLst>
                </a:gridCol>
                <a:gridCol w="2248974">
                  <a:extLst>
                    <a:ext uri="{9D8B030D-6E8A-4147-A177-3AD203B41FA5}">
                      <a16:colId xmlns:a16="http://schemas.microsoft.com/office/drawing/2014/main" val="20001"/>
                    </a:ext>
                  </a:extLst>
                </a:gridCol>
                <a:gridCol w="2248974">
                  <a:extLst>
                    <a:ext uri="{9D8B030D-6E8A-4147-A177-3AD203B41FA5}">
                      <a16:colId xmlns:a16="http://schemas.microsoft.com/office/drawing/2014/main" val="20002"/>
                    </a:ext>
                  </a:extLst>
                </a:gridCol>
                <a:gridCol w="2248974">
                  <a:extLst>
                    <a:ext uri="{9D8B030D-6E8A-4147-A177-3AD203B41FA5}">
                      <a16:colId xmlns:a16="http://schemas.microsoft.com/office/drawing/2014/main" val="20003"/>
                    </a:ext>
                  </a:extLst>
                </a:gridCol>
              </a:tblGrid>
              <a:tr h="258645">
                <a:tc gridSpan="4">
                  <a:txBody>
                    <a:bodyPr/>
                    <a:lstStyle/>
                    <a:p>
                      <a:pPr algn="ctr"/>
                      <a:r>
                        <a:rPr lang="en-US" sz="1200" b="1" i="0" kern="1200" baseline="0">
                          <a:solidFill>
                            <a:schemeClr val="lt1"/>
                          </a:solidFill>
                          <a:latin typeface="+mn-lt"/>
                          <a:ea typeface="+mn-ea"/>
                          <a:cs typeface="+mn-cs"/>
                        </a:rPr>
                        <a:t>Key Stakeholder Groups</a:t>
                      </a:r>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44275">
                <a:tc>
                  <a:txBody>
                    <a:bodyPr/>
                    <a:lstStyle/>
                    <a:p>
                      <a:pPr algn="ctr"/>
                      <a:r>
                        <a:rPr lang="en-US" sz="1000" b="0" kern="1200" baseline="0">
                          <a:solidFill>
                            <a:schemeClr val="tx1"/>
                          </a:solidFill>
                          <a:latin typeface="+mn-lt"/>
                          <a:ea typeface="+mn-ea"/>
                          <a:cs typeface="+mn-cs"/>
                        </a:rPr>
                        <a:t>Distribution Engineering</a:t>
                      </a:r>
                    </a:p>
                  </a:txBody>
                  <a:tcPr/>
                </a:tc>
                <a:tc>
                  <a:txBody>
                    <a:bodyPr/>
                    <a:lstStyle/>
                    <a:p>
                      <a:pPr algn="ctr"/>
                      <a:r>
                        <a:rPr lang="en-US" sz="1000" b="0" kern="1200" baseline="0">
                          <a:solidFill>
                            <a:schemeClr val="tx1"/>
                          </a:solidFill>
                          <a:latin typeface="+mn-lt"/>
                          <a:ea typeface="+mn-ea"/>
                          <a:cs typeface="+mn-cs"/>
                        </a:rPr>
                        <a:t>Distribution Apparatus Engineering</a:t>
                      </a:r>
                    </a:p>
                  </a:txBody>
                  <a:tcPr/>
                </a:tc>
                <a:tc>
                  <a:txBody>
                    <a:bodyPr/>
                    <a:lstStyle/>
                    <a:p>
                      <a:pPr algn="ctr"/>
                      <a:r>
                        <a:rPr lang="en-US" sz="1000" b="0" kern="1200" baseline="0">
                          <a:solidFill>
                            <a:schemeClr val="tx1"/>
                          </a:solidFill>
                          <a:latin typeface="+mn-lt"/>
                          <a:ea typeface="+mn-ea"/>
                          <a:cs typeface="+mn-cs"/>
                        </a:rPr>
                        <a:t>IT Cybersecurity &amp; Compliance</a:t>
                      </a:r>
                    </a:p>
                  </a:txBody>
                  <a:tcPr/>
                </a:tc>
                <a:tc>
                  <a:txBody>
                    <a:bodyPr/>
                    <a:lstStyle/>
                    <a:p>
                      <a:pPr algn="ctr"/>
                      <a:r>
                        <a:rPr lang="en-US" sz="1100" b="0" kern="1200" baseline="0">
                          <a:solidFill>
                            <a:schemeClr val="tx1"/>
                          </a:solidFill>
                          <a:latin typeface="+mn-lt"/>
                          <a:ea typeface="+mn-ea"/>
                          <a:cs typeface="+mn-cs"/>
                        </a:rPr>
                        <a:t>Asset &amp; Engineering Strategy</a:t>
                      </a:r>
                      <a:endParaRPr lang="en-US" sz="1100" b="0" i="0" kern="1200" baseline="0">
                        <a:solidFill>
                          <a:schemeClr val="tx1"/>
                        </a:solidFill>
                        <a:latin typeface="+mn-lt"/>
                        <a:ea typeface="+mn-ea"/>
                        <a:cs typeface="+mn-cs"/>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64945551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5_PG&amp;E Template">
  <a:themeElements>
    <a:clrScheme name="PRTM for PGE">
      <a:dk1>
        <a:sysClr val="windowText" lastClr="000000"/>
      </a:dk1>
      <a:lt1>
        <a:sysClr val="window" lastClr="FFFFFF"/>
      </a:lt1>
      <a:dk2>
        <a:srgbClr val="1F497D"/>
      </a:dk2>
      <a:lt2>
        <a:srgbClr val="EEECE1"/>
      </a:lt2>
      <a:accent1>
        <a:srgbClr val="006699"/>
      </a:accent1>
      <a:accent2>
        <a:srgbClr val="FF9900"/>
      </a:accent2>
      <a:accent3>
        <a:srgbClr val="339966"/>
      </a:accent3>
      <a:accent4>
        <a:srgbClr val="CC0000"/>
      </a:accent4>
      <a:accent5>
        <a:srgbClr val="4BACC6"/>
      </a:accent5>
      <a:accent6>
        <a:srgbClr val="E75C00"/>
      </a:accent6>
      <a:hlink>
        <a:srgbClr val="003366"/>
      </a:hlink>
      <a:folHlink>
        <a:srgbClr val="990033"/>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5B7893"/>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rgbClr val="333333"/>
            </a:solidFill>
            <a:effectLst/>
            <a:latin typeface="Arial" charset="0"/>
            <a:ea typeface="Arial Unicode MS" pitchFamily="34" charset="-128"/>
            <a:cs typeface="Arial Unicode MS" pitchFamily="34" charset="-128"/>
          </a:defRPr>
        </a:defPPr>
      </a:lstStyle>
    </a:spDef>
    <a:lnDef>
      <a:spPr bwMode="auto">
        <a:xfrm>
          <a:off x="0" y="0"/>
          <a:ext cx="1" cy="1"/>
        </a:xfrm>
        <a:custGeom>
          <a:avLst/>
          <a:gdLst/>
          <a:ahLst/>
          <a:cxnLst/>
          <a:rect l="0" t="0" r="0" b="0"/>
          <a:pathLst/>
        </a:custGeom>
        <a:solidFill>
          <a:srgbClr val="5B7893"/>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rgbClr val="333333"/>
            </a:solidFill>
            <a:effectLst/>
            <a:latin typeface="Arial" charset="0"/>
            <a:ea typeface="Arial Unicode MS" pitchFamily="34" charset="-128"/>
            <a:cs typeface="Arial Unicode MS" pitchFamily="34" charset="-128"/>
          </a:defRPr>
        </a:defPPr>
      </a:lstStyle>
    </a:lnDef>
  </a:objectDefaults>
  <a:extraClrSchemeLst>
    <a:extraClrScheme>
      <a:clrScheme name="WW_RPT_template 1">
        <a:dk1>
          <a:srgbClr val="333333"/>
        </a:dk1>
        <a:lt1>
          <a:srgbClr val="FFFFFF"/>
        </a:lt1>
        <a:dk2>
          <a:srgbClr val="5B7893"/>
        </a:dk2>
        <a:lt2>
          <a:srgbClr val="CCCCCC"/>
        </a:lt2>
        <a:accent1>
          <a:srgbClr val="ADBBC9"/>
        </a:accent1>
        <a:accent2>
          <a:srgbClr val="CC6600"/>
        </a:accent2>
        <a:accent3>
          <a:srgbClr val="FFFFFF"/>
        </a:accent3>
        <a:accent4>
          <a:srgbClr val="2A2A2A"/>
        </a:accent4>
        <a:accent5>
          <a:srgbClr val="D3DAE1"/>
        </a:accent5>
        <a:accent6>
          <a:srgbClr val="B95C00"/>
        </a:accent6>
        <a:hlink>
          <a:srgbClr val="CC3300"/>
        </a:hlink>
        <a:folHlink>
          <a:srgbClr val="F1D100"/>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7_PG&amp;E Template">
  <a:themeElements>
    <a:clrScheme name="PRTM for PGE">
      <a:dk1>
        <a:sysClr val="windowText" lastClr="000000"/>
      </a:dk1>
      <a:lt1>
        <a:sysClr val="window" lastClr="FFFFFF"/>
      </a:lt1>
      <a:dk2>
        <a:srgbClr val="1F497D"/>
      </a:dk2>
      <a:lt2>
        <a:srgbClr val="EEECE1"/>
      </a:lt2>
      <a:accent1>
        <a:srgbClr val="006699"/>
      </a:accent1>
      <a:accent2>
        <a:srgbClr val="FF9900"/>
      </a:accent2>
      <a:accent3>
        <a:srgbClr val="339966"/>
      </a:accent3>
      <a:accent4>
        <a:srgbClr val="CC0000"/>
      </a:accent4>
      <a:accent5>
        <a:srgbClr val="4BACC6"/>
      </a:accent5>
      <a:accent6>
        <a:srgbClr val="E75C00"/>
      </a:accent6>
      <a:hlink>
        <a:srgbClr val="003366"/>
      </a:hlink>
      <a:folHlink>
        <a:srgbClr val="990033"/>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5B7893"/>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rgbClr val="333333"/>
            </a:solidFill>
            <a:effectLst/>
            <a:latin typeface="Arial" charset="0"/>
            <a:ea typeface="Arial Unicode MS" pitchFamily="34" charset="-128"/>
            <a:cs typeface="Arial Unicode MS" pitchFamily="34" charset="-128"/>
          </a:defRPr>
        </a:defPPr>
      </a:lstStyle>
    </a:spDef>
    <a:lnDef>
      <a:spPr bwMode="auto">
        <a:xfrm>
          <a:off x="0" y="0"/>
          <a:ext cx="1" cy="1"/>
        </a:xfrm>
        <a:custGeom>
          <a:avLst/>
          <a:gdLst/>
          <a:ahLst/>
          <a:cxnLst/>
          <a:rect l="0" t="0" r="0" b="0"/>
          <a:pathLst/>
        </a:custGeom>
        <a:solidFill>
          <a:srgbClr val="5B7893"/>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rgbClr val="333333"/>
            </a:solidFill>
            <a:effectLst/>
            <a:latin typeface="Arial" charset="0"/>
            <a:ea typeface="Arial Unicode MS" pitchFamily="34" charset="-128"/>
            <a:cs typeface="Arial Unicode MS" pitchFamily="34" charset="-128"/>
          </a:defRPr>
        </a:defPPr>
      </a:lstStyle>
    </a:lnDef>
  </a:objectDefaults>
  <a:extraClrSchemeLst>
    <a:extraClrScheme>
      <a:clrScheme name="WW_RPT_template 1">
        <a:dk1>
          <a:srgbClr val="333333"/>
        </a:dk1>
        <a:lt1>
          <a:srgbClr val="FFFFFF"/>
        </a:lt1>
        <a:dk2>
          <a:srgbClr val="5B7893"/>
        </a:dk2>
        <a:lt2>
          <a:srgbClr val="CCCCCC"/>
        </a:lt2>
        <a:accent1>
          <a:srgbClr val="ADBBC9"/>
        </a:accent1>
        <a:accent2>
          <a:srgbClr val="CC6600"/>
        </a:accent2>
        <a:accent3>
          <a:srgbClr val="FFFFFF"/>
        </a:accent3>
        <a:accent4>
          <a:srgbClr val="2A2A2A"/>
        </a:accent4>
        <a:accent5>
          <a:srgbClr val="D3DAE1"/>
        </a:accent5>
        <a:accent6>
          <a:srgbClr val="B95C00"/>
        </a:accent6>
        <a:hlink>
          <a:srgbClr val="CC3300"/>
        </a:hlink>
        <a:folHlink>
          <a:srgbClr val="F1D100"/>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2_PG&amp;E Template">
  <a:themeElements>
    <a:clrScheme name="PRTM for PGE">
      <a:dk1>
        <a:sysClr val="windowText" lastClr="000000"/>
      </a:dk1>
      <a:lt1>
        <a:sysClr val="window" lastClr="FFFFFF"/>
      </a:lt1>
      <a:dk2>
        <a:srgbClr val="1F497D"/>
      </a:dk2>
      <a:lt2>
        <a:srgbClr val="EEECE1"/>
      </a:lt2>
      <a:accent1>
        <a:srgbClr val="006699"/>
      </a:accent1>
      <a:accent2>
        <a:srgbClr val="FF9900"/>
      </a:accent2>
      <a:accent3>
        <a:srgbClr val="339966"/>
      </a:accent3>
      <a:accent4>
        <a:srgbClr val="CC0000"/>
      </a:accent4>
      <a:accent5>
        <a:srgbClr val="4BACC6"/>
      </a:accent5>
      <a:accent6>
        <a:srgbClr val="E75C00"/>
      </a:accent6>
      <a:hlink>
        <a:srgbClr val="003366"/>
      </a:hlink>
      <a:folHlink>
        <a:srgbClr val="990033"/>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5B7893"/>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rgbClr val="333333"/>
            </a:solidFill>
            <a:effectLst/>
            <a:latin typeface="Arial" charset="0"/>
            <a:ea typeface="Arial Unicode MS" pitchFamily="34" charset="-128"/>
            <a:cs typeface="Arial Unicode MS" pitchFamily="34" charset="-128"/>
          </a:defRPr>
        </a:defPPr>
      </a:lstStyle>
    </a:spDef>
    <a:lnDef>
      <a:spPr bwMode="auto">
        <a:xfrm>
          <a:off x="0" y="0"/>
          <a:ext cx="1" cy="1"/>
        </a:xfrm>
        <a:custGeom>
          <a:avLst/>
          <a:gdLst/>
          <a:ahLst/>
          <a:cxnLst/>
          <a:rect l="0" t="0" r="0" b="0"/>
          <a:pathLst/>
        </a:custGeom>
        <a:solidFill>
          <a:srgbClr val="5B7893"/>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rgbClr val="333333"/>
            </a:solidFill>
            <a:effectLst/>
            <a:latin typeface="Arial" charset="0"/>
            <a:ea typeface="Arial Unicode MS" pitchFamily="34" charset="-128"/>
            <a:cs typeface="Arial Unicode MS" pitchFamily="34" charset="-128"/>
          </a:defRPr>
        </a:defPPr>
      </a:lstStyle>
    </a:lnDef>
  </a:objectDefaults>
  <a:extraClrSchemeLst>
    <a:extraClrScheme>
      <a:clrScheme name="WW_RPT_template 1">
        <a:dk1>
          <a:srgbClr val="333333"/>
        </a:dk1>
        <a:lt1>
          <a:srgbClr val="FFFFFF"/>
        </a:lt1>
        <a:dk2>
          <a:srgbClr val="5B7893"/>
        </a:dk2>
        <a:lt2>
          <a:srgbClr val="CCCCCC"/>
        </a:lt2>
        <a:accent1>
          <a:srgbClr val="ADBBC9"/>
        </a:accent1>
        <a:accent2>
          <a:srgbClr val="CC6600"/>
        </a:accent2>
        <a:accent3>
          <a:srgbClr val="FFFFFF"/>
        </a:accent3>
        <a:accent4>
          <a:srgbClr val="2A2A2A"/>
        </a:accent4>
        <a:accent5>
          <a:srgbClr val="D3DAE1"/>
        </a:accent5>
        <a:accent6>
          <a:srgbClr val="B95C00"/>
        </a:accent6>
        <a:hlink>
          <a:srgbClr val="CC3300"/>
        </a:hlink>
        <a:folHlink>
          <a:srgbClr val="F1D1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1_PG&amp;E Template">
  <a:themeElements>
    <a:clrScheme name="PRTM for PGE">
      <a:dk1>
        <a:sysClr val="windowText" lastClr="000000"/>
      </a:dk1>
      <a:lt1>
        <a:sysClr val="window" lastClr="FFFFFF"/>
      </a:lt1>
      <a:dk2>
        <a:srgbClr val="1F497D"/>
      </a:dk2>
      <a:lt2>
        <a:srgbClr val="EEECE1"/>
      </a:lt2>
      <a:accent1>
        <a:srgbClr val="006699"/>
      </a:accent1>
      <a:accent2>
        <a:srgbClr val="FF9900"/>
      </a:accent2>
      <a:accent3>
        <a:srgbClr val="339966"/>
      </a:accent3>
      <a:accent4>
        <a:srgbClr val="CC0000"/>
      </a:accent4>
      <a:accent5>
        <a:srgbClr val="4BACC6"/>
      </a:accent5>
      <a:accent6>
        <a:srgbClr val="E75C00"/>
      </a:accent6>
      <a:hlink>
        <a:srgbClr val="003366"/>
      </a:hlink>
      <a:folHlink>
        <a:srgbClr val="990033"/>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5B7893"/>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rgbClr val="333333"/>
            </a:solidFill>
            <a:effectLst/>
            <a:latin typeface="Arial" charset="0"/>
            <a:ea typeface="Arial Unicode MS" pitchFamily="34" charset="-128"/>
            <a:cs typeface="Arial Unicode MS" pitchFamily="34" charset="-128"/>
          </a:defRPr>
        </a:defPPr>
      </a:lstStyle>
    </a:spDef>
    <a:lnDef>
      <a:spPr bwMode="auto">
        <a:xfrm>
          <a:off x="0" y="0"/>
          <a:ext cx="1" cy="1"/>
        </a:xfrm>
        <a:custGeom>
          <a:avLst/>
          <a:gdLst/>
          <a:ahLst/>
          <a:cxnLst/>
          <a:rect l="0" t="0" r="0" b="0"/>
          <a:pathLst/>
        </a:custGeom>
        <a:solidFill>
          <a:srgbClr val="5B7893"/>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rgbClr val="333333"/>
            </a:solidFill>
            <a:effectLst/>
            <a:latin typeface="Arial" charset="0"/>
            <a:ea typeface="Arial Unicode MS" pitchFamily="34" charset="-128"/>
            <a:cs typeface="Arial Unicode MS" pitchFamily="34" charset="-128"/>
          </a:defRPr>
        </a:defPPr>
      </a:lstStyle>
    </a:lnDef>
  </a:objectDefaults>
  <a:extraClrSchemeLst>
    <a:extraClrScheme>
      <a:clrScheme name="WW_RPT_template 1">
        <a:dk1>
          <a:srgbClr val="333333"/>
        </a:dk1>
        <a:lt1>
          <a:srgbClr val="FFFFFF"/>
        </a:lt1>
        <a:dk2>
          <a:srgbClr val="5B7893"/>
        </a:dk2>
        <a:lt2>
          <a:srgbClr val="CCCCCC"/>
        </a:lt2>
        <a:accent1>
          <a:srgbClr val="ADBBC9"/>
        </a:accent1>
        <a:accent2>
          <a:srgbClr val="CC6600"/>
        </a:accent2>
        <a:accent3>
          <a:srgbClr val="FFFFFF"/>
        </a:accent3>
        <a:accent4>
          <a:srgbClr val="2A2A2A"/>
        </a:accent4>
        <a:accent5>
          <a:srgbClr val="D3DAE1"/>
        </a:accent5>
        <a:accent6>
          <a:srgbClr val="B95C00"/>
        </a:accent6>
        <a:hlink>
          <a:srgbClr val="CC3300"/>
        </a:hlink>
        <a:folHlink>
          <a:srgbClr val="F1D1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3_PG&amp;E Template">
  <a:themeElements>
    <a:clrScheme name="PRTM for PGE">
      <a:dk1>
        <a:sysClr val="windowText" lastClr="000000"/>
      </a:dk1>
      <a:lt1>
        <a:sysClr val="window" lastClr="FFFFFF"/>
      </a:lt1>
      <a:dk2>
        <a:srgbClr val="1F497D"/>
      </a:dk2>
      <a:lt2>
        <a:srgbClr val="EEECE1"/>
      </a:lt2>
      <a:accent1>
        <a:srgbClr val="006699"/>
      </a:accent1>
      <a:accent2>
        <a:srgbClr val="FF9900"/>
      </a:accent2>
      <a:accent3>
        <a:srgbClr val="339966"/>
      </a:accent3>
      <a:accent4>
        <a:srgbClr val="CC0000"/>
      </a:accent4>
      <a:accent5>
        <a:srgbClr val="4BACC6"/>
      </a:accent5>
      <a:accent6>
        <a:srgbClr val="E75C00"/>
      </a:accent6>
      <a:hlink>
        <a:srgbClr val="003366"/>
      </a:hlink>
      <a:folHlink>
        <a:srgbClr val="990033"/>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5B7893"/>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rgbClr val="333333"/>
            </a:solidFill>
            <a:effectLst/>
            <a:latin typeface="Arial" charset="0"/>
            <a:ea typeface="Arial Unicode MS" pitchFamily="34" charset="-128"/>
            <a:cs typeface="Arial Unicode MS" pitchFamily="34" charset="-128"/>
          </a:defRPr>
        </a:defPPr>
      </a:lstStyle>
    </a:spDef>
    <a:lnDef>
      <a:spPr bwMode="auto">
        <a:xfrm>
          <a:off x="0" y="0"/>
          <a:ext cx="1" cy="1"/>
        </a:xfrm>
        <a:custGeom>
          <a:avLst/>
          <a:gdLst/>
          <a:ahLst/>
          <a:cxnLst/>
          <a:rect l="0" t="0" r="0" b="0"/>
          <a:pathLst/>
        </a:custGeom>
        <a:solidFill>
          <a:srgbClr val="5B7893"/>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rgbClr val="333333"/>
            </a:solidFill>
            <a:effectLst/>
            <a:latin typeface="Arial" charset="0"/>
            <a:ea typeface="Arial Unicode MS" pitchFamily="34" charset="-128"/>
            <a:cs typeface="Arial Unicode MS" pitchFamily="34" charset="-128"/>
          </a:defRPr>
        </a:defPPr>
      </a:lstStyle>
    </a:lnDef>
  </a:objectDefaults>
  <a:extraClrSchemeLst>
    <a:extraClrScheme>
      <a:clrScheme name="WW_RPT_template 1">
        <a:dk1>
          <a:srgbClr val="333333"/>
        </a:dk1>
        <a:lt1>
          <a:srgbClr val="FFFFFF"/>
        </a:lt1>
        <a:dk2>
          <a:srgbClr val="5B7893"/>
        </a:dk2>
        <a:lt2>
          <a:srgbClr val="CCCCCC"/>
        </a:lt2>
        <a:accent1>
          <a:srgbClr val="ADBBC9"/>
        </a:accent1>
        <a:accent2>
          <a:srgbClr val="CC6600"/>
        </a:accent2>
        <a:accent3>
          <a:srgbClr val="FFFFFF"/>
        </a:accent3>
        <a:accent4>
          <a:srgbClr val="2A2A2A"/>
        </a:accent4>
        <a:accent5>
          <a:srgbClr val="D3DAE1"/>
        </a:accent5>
        <a:accent6>
          <a:srgbClr val="B95C00"/>
        </a:accent6>
        <a:hlink>
          <a:srgbClr val="CC3300"/>
        </a:hlink>
        <a:folHlink>
          <a:srgbClr val="F1D1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PG&amp;E Template">
  <a:themeElements>
    <a:clrScheme name="PRTM for PGE">
      <a:dk1>
        <a:sysClr val="windowText" lastClr="000000"/>
      </a:dk1>
      <a:lt1>
        <a:sysClr val="window" lastClr="FFFFFF"/>
      </a:lt1>
      <a:dk2>
        <a:srgbClr val="1F497D"/>
      </a:dk2>
      <a:lt2>
        <a:srgbClr val="EEECE1"/>
      </a:lt2>
      <a:accent1>
        <a:srgbClr val="006699"/>
      </a:accent1>
      <a:accent2>
        <a:srgbClr val="FF9900"/>
      </a:accent2>
      <a:accent3>
        <a:srgbClr val="339966"/>
      </a:accent3>
      <a:accent4>
        <a:srgbClr val="CC0000"/>
      </a:accent4>
      <a:accent5>
        <a:srgbClr val="4BACC6"/>
      </a:accent5>
      <a:accent6>
        <a:srgbClr val="E75C00"/>
      </a:accent6>
      <a:hlink>
        <a:srgbClr val="003366"/>
      </a:hlink>
      <a:folHlink>
        <a:srgbClr val="990033"/>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5B7893"/>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rgbClr val="333333"/>
            </a:solidFill>
            <a:effectLst/>
            <a:latin typeface="Arial" charset="0"/>
            <a:ea typeface="Arial Unicode MS" pitchFamily="34" charset="-128"/>
            <a:cs typeface="Arial Unicode MS" pitchFamily="34" charset="-128"/>
          </a:defRPr>
        </a:defPPr>
      </a:lstStyle>
    </a:spDef>
    <a:lnDef>
      <a:spPr bwMode="auto">
        <a:xfrm>
          <a:off x="0" y="0"/>
          <a:ext cx="1" cy="1"/>
        </a:xfrm>
        <a:custGeom>
          <a:avLst/>
          <a:gdLst/>
          <a:ahLst/>
          <a:cxnLst/>
          <a:rect l="0" t="0" r="0" b="0"/>
          <a:pathLst/>
        </a:custGeom>
        <a:solidFill>
          <a:srgbClr val="5B7893"/>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rgbClr val="333333"/>
            </a:solidFill>
            <a:effectLst/>
            <a:latin typeface="Arial" charset="0"/>
            <a:ea typeface="Arial Unicode MS" pitchFamily="34" charset="-128"/>
            <a:cs typeface="Arial Unicode MS" pitchFamily="34" charset="-128"/>
          </a:defRPr>
        </a:defPPr>
      </a:lstStyle>
    </a:lnDef>
  </a:objectDefaults>
  <a:extraClrSchemeLst>
    <a:extraClrScheme>
      <a:clrScheme name="WW_RPT_template 1">
        <a:dk1>
          <a:srgbClr val="333333"/>
        </a:dk1>
        <a:lt1>
          <a:srgbClr val="FFFFFF"/>
        </a:lt1>
        <a:dk2>
          <a:srgbClr val="5B7893"/>
        </a:dk2>
        <a:lt2>
          <a:srgbClr val="CCCCCC"/>
        </a:lt2>
        <a:accent1>
          <a:srgbClr val="ADBBC9"/>
        </a:accent1>
        <a:accent2>
          <a:srgbClr val="CC6600"/>
        </a:accent2>
        <a:accent3>
          <a:srgbClr val="FFFFFF"/>
        </a:accent3>
        <a:accent4>
          <a:srgbClr val="2A2A2A"/>
        </a:accent4>
        <a:accent5>
          <a:srgbClr val="D3DAE1"/>
        </a:accent5>
        <a:accent6>
          <a:srgbClr val="B95C00"/>
        </a:accent6>
        <a:hlink>
          <a:srgbClr val="CC3300"/>
        </a:hlink>
        <a:folHlink>
          <a:srgbClr val="F1D1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6_PG&amp;E Template">
  <a:themeElements>
    <a:clrScheme name="PRTM for PGE">
      <a:dk1>
        <a:sysClr val="windowText" lastClr="000000"/>
      </a:dk1>
      <a:lt1>
        <a:sysClr val="window" lastClr="FFFFFF"/>
      </a:lt1>
      <a:dk2>
        <a:srgbClr val="1F497D"/>
      </a:dk2>
      <a:lt2>
        <a:srgbClr val="EEECE1"/>
      </a:lt2>
      <a:accent1>
        <a:srgbClr val="006699"/>
      </a:accent1>
      <a:accent2>
        <a:srgbClr val="FF9900"/>
      </a:accent2>
      <a:accent3>
        <a:srgbClr val="339966"/>
      </a:accent3>
      <a:accent4>
        <a:srgbClr val="CC0000"/>
      </a:accent4>
      <a:accent5>
        <a:srgbClr val="4BACC6"/>
      </a:accent5>
      <a:accent6>
        <a:srgbClr val="E75C00"/>
      </a:accent6>
      <a:hlink>
        <a:srgbClr val="003366"/>
      </a:hlink>
      <a:folHlink>
        <a:srgbClr val="990033"/>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5B7893"/>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rgbClr val="333333"/>
            </a:solidFill>
            <a:effectLst/>
            <a:latin typeface="Arial" charset="0"/>
            <a:ea typeface="Arial Unicode MS" pitchFamily="34" charset="-128"/>
            <a:cs typeface="Arial Unicode MS" pitchFamily="34" charset="-128"/>
          </a:defRPr>
        </a:defPPr>
      </a:lstStyle>
    </a:spDef>
    <a:lnDef>
      <a:spPr bwMode="auto">
        <a:xfrm>
          <a:off x="0" y="0"/>
          <a:ext cx="1" cy="1"/>
        </a:xfrm>
        <a:custGeom>
          <a:avLst/>
          <a:gdLst/>
          <a:ahLst/>
          <a:cxnLst/>
          <a:rect l="0" t="0" r="0" b="0"/>
          <a:pathLst/>
        </a:custGeom>
        <a:solidFill>
          <a:srgbClr val="5B7893"/>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rgbClr val="333333"/>
            </a:solidFill>
            <a:effectLst/>
            <a:latin typeface="Arial" charset="0"/>
            <a:ea typeface="Arial Unicode MS" pitchFamily="34" charset="-128"/>
            <a:cs typeface="Arial Unicode MS" pitchFamily="34" charset="-128"/>
          </a:defRPr>
        </a:defPPr>
      </a:lstStyle>
    </a:lnDef>
  </a:objectDefaults>
  <a:extraClrSchemeLst>
    <a:extraClrScheme>
      <a:clrScheme name="WW_RPT_template 1">
        <a:dk1>
          <a:srgbClr val="333333"/>
        </a:dk1>
        <a:lt1>
          <a:srgbClr val="FFFFFF"/>
        </a:lt1>
        <a:dk2>
          <a:srgbClr val="5B7893"/>
        </a:dk2>
        <a:lt2>
          <a:srgbClr val="CCCCCC"/>
        </a:lt2>
        <a:accent1>
          <a:srgbClr val="ADBBC9"/>
        </a:accent1>
        <a:accent2>
          <a:srgbClr val="CC6600"/>
        </a:accent2>
        <a:accent3>
          <a:srgbClr val="FFFFFF"/>
        </a:accent3>
        <a:accent4>
          <a:srgbClr val="2A2A2A"/>
        </a:accent4>
        <a:accent5>
          <a:srgbClr val="D3DAE1"/>
        </a:accent5>
        <a:accent6>
          <a:srgbClr val="B95C00"/>
        </a:accent6>
        <a:hlink>
          <a:srgbClr val="CC3300"/>
        </a:hlink>
        <a:folHlink>
          <a:srgbClr val="F1D10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6_PGE_PPT_BasicTempArial_042709">
  <a:themeElements>
    <a:clrScheme name="PGE_PPT_BasicTempArial_042709 4">
      <a:dk1>
        <a:srgbClr val="0082AA"/>
      </a:dk1>
      <a:lt1>
        <a:srgbClr val="FFFFFF"/>
      </a:lt1>
      <a:dk2>
        <a:srgbClr val="FFA100"/>
      </a:dk2>
      <a:lt2>
        <a:srgbClr val="00A7C2"/>
      </a:lt2>
      <a:accent1>
        <a:srgbClr val="0082AA"/>
      </a:accent1>
      <a:accent2>
        <a:srgbClr val="70A489"/>
      </a:accent2>
      <a:accent3>
        <a:srgbClr val="FFFFFF"/>
      </a:accent3>
      <a:accent4>
        <a:srgbClr val="006E91"/>
      </a:accent4>
      <a:accent5>
        <a:srgbClr val="AAC1D2"/>
      </a:accent5>
      <a:accent6>
        <a:srgbClr val="65947C"/>
      </a:accent6>
      <a:hlink>
        <a:srgbClr val="A3A86B"/>
      </a:hlink>
      <a:folHlink>
        <a:srgbClr val="CAB575"/>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A5D9"/>
        </a:dk1>
        <a:lt1>
          <a:srgbClr val="FFFFFF"/>
        </a:lt1>
        <a:dk2>
          <a:srgbClr val="00A5D9"/>
        </a:dk2>
        <a:lt2>
          <a:srgbClr val="808080"/>
        </a:lt2>
        <a:accent1>
          <a:srgbClr val="00A5D9"/>
        </a:accent1>
        <a:accent2>
          <a:srgbClr val="FCB131"/>
        </a:accent2>
        <a:accent3>
          <a:srgbClr val="FFFFFF"/>
        </a:accent3>
        <a:accent4>
          <a:srgbClr val="008CB9"/>
        </a:accent4>
        <a:accent5>
          <a:srgbClr val="AACFE9"/>
        </a:accent5>
        <a:accent6>
          <a:srgbClr val="E4A02B"/>
        </a:accent6>
        <a:hlink>
          <a:srgbClr val="000000"/>
        </a:hlink>
        <a:folHlink>
          <a:srgbClr val="99CCFF"/>
        </a:folHlink>
      </a:clrScheme>
      <a:clrMap bg1="lt1" tx1="dk1" bg2="lt2" tx2="dk2" accent1="accent1" accent2="accent2" accent3="accent3" accent4="accent4" accent5="accent5" accent6="accent6" hlink="hlink" folHlink="folHlink"/>
    </a:extraClrScheme>
    <a:extraClrScheme>
      <a:clrScheme name="Default Design 1">
        <a:dk1>
          <a:srgbClr val="0082AA"/>
        </a:dk1>
        <a:lt1>
          <a:srgbClr val="FFFFFF"/>
        </a:lt1>
        <a:dk2>
          <a:srgbClr val="FFA100"/>
        </a:dk2>
        <a:lt2>
          <a:srgbClr val="808080"/>
        </a:lt2>
        <a:accent1>
          <a:srgbClr val="0082AA"/>
        </a:accent1>
        <a:accent2>
          <a:srgbClr val="FFA100"/>
        </a:accent2>
        <a:accent3>
          <a:srgbClr val="FFFFFF"/>
        </a:accent3>
        <a:accent4>
          <a:srgbClr val="006E91"/>
        </a:accent4>
        <a:accent5>
          <a:srgbClr val="AAC1D2"/>
        </a:accent5>
        <a:accent6>
          <a:srgbClr val="E79100"/>
        </a:accent6>
        <a:hlink>
          <a:srgbClr val="000000"/>
        </a:hlink>
        <a:folHlink>
          <a:srgbClr val="00CAE8"/>
        </a:folHlink>
      </a:clrScheme>
      <a:clrMap bg1="lt1" tx1="dk1" bg2="lt2" tx2="dk2" accent1="accent1" accent2="accent2" accent3="accent3" accent4="accent4" accent5="accent5" accent6="accent6" hlink="hlink" folHlink="folHlink"/>
    </a:extraClrScheme>
    <a:extraClrScheme>
      <a:clrScheme name="PGE_PPT_BasicTempArial_042709 1">
        <a:dk1>
          <a:srgbClr val="0082AA"/>
        </a:dk1>
        <a:lt1>
          <a:srgbClr val="FFFFFF"/>
        </a:lt1>
        <a:dk2>
          <a:srgbClr val="FFA100"/>
        </a:dk2>
        <a:lt2>
          <a:srgbClr val="808080"/>
        </a:lt2>
        <a:accent1>
          <a:srgbClr val="0082AA"/>
        </a:accent1>
        <a:accent2>
          <a:srgbClr val="FFA100"/>
        </a:accent2>
        <a:accent3>
          <a:srgbClr val="FFFFFF"/>
        </a:accent3>
        <a:accent4>
          <a:srgbClr val="006E91"/>
        </a:accent4>
        <a:accent5>
          <a:srgbClr val="AAC1D2"/>
        </a:accent5>
        <a:accent6>
          <a:srgbClr val="E79100"/>
        </a:accent6>
        <a:hlink>
          <a:srgbClr val="FFC766"/>
        </a:hlink>
        <a:folHlink>
          <a:srgbClr val="45C8F5"/>
        </a:folHlink>
      </a:clrScheme>
      <a:clrMap bg1="lt1" tx1="dk1" bg2="lt2" tx2="dk2" accent1="accent1" accent2="accent2" accent3="accent3" accent4="accent4" accent5="accent5" accent6="accent6" hlink="hlink" folHlink="folHlink"/>
    </a:extraClrScheme>
    <a:extraClrScheme>
      <a:clrScheme name="PGE_PPT_BasicTempArial_042709 2">
        <a:dk1>
          <a:srgbClr val="0082AA"/>
        </a:dk1>
        <a:lt1>
          <a:srgbClr val="FFFFFF"/>
        </a:lt1>
        <a:dk2>
          <a:srgbClr val="FFA100"/>
        </a:dk2>
        <a:lt2>
          <a:srgbClr val="808080"/>
        </a:lt2>
        <a:accent1>
          <a:srgbClr val="0082AA"/>
        </a:accent1>
        <a:accent2>
          <a:srgbClr val="FFA100"/>
        </a:accent2>
        <a:accent3>
          <a:srgbClr val="FFFFFF"/>
        </a:accent3>
        <a:accent4>
          <a:srgbClr val="006E91"/>
        </a:accent4>
        <a:accent5>
          <a:srgbClr val="AAC1D2"/>
        </a:accent5>
        <a:accent6>
          <a:srgbClr val="E79100"/>
        </a:accent6>
        <a:hlink>
          <a:srgbClr val="70A489"/>
        </a:hlink>
        <a:folHlink>
          <a:srgbClr val="CAB575"/>
        </a:folHlink>
      </a:clrScheme>
      <a:clrMap bg1="lt1" tx1="dk1" bg2="lt2" tx2="dk2" accent1="accent1" accent2="accent2" accent3="accent3" accent4="accent4" accent5="accent5" accent6="accent6" hlink="hlink" folHlink="folHlink"/>
    </a:extraClrScheme>
    <a:extraClrScheme>
      <a:clrScheme name="PGE_PPT_BasicTempArial_042709 3">
        <a:dk1>
          <a:srgbClr val="0082AA"/>
        </a:dk1>
        <a:lt1>
          <a:srgbClr val="FFFFFF"/>
        </a:lt1>
        <a:dk2>
          <a:srgbClr val="FFA100"/>
        </a:dk2>
        <a:lt2>
          <a:srgbClr val="00A7C2"/>
        </a:lt2>
        <a:accent1>
          <a:srgbClr val="0082AA"/>
        </a:accent1>
        <a:accent2>
          <a:srgbClr val="FFA100"/>
        </a:accent2>
        <a:accent3>
          <a:srgbClr val="FFFFFF"/>
        </a:accent3>
        <a:accent4>
          <a:srgbClr val="006E91"/>
        </a:accent4>
        <a:accent5>
          <a:srgbClr val="AAC1D2"/>
        </a:accent5>
        <a:accent6>
          <a:srgbClr val="E79100"/>
        </a:accent6>
        <a:hlink>
          <a:srgbClr val="70A489"/>
        </a:hlink>
        <a:folHlink>
          <a:srgbClr val="CAB575"/>
        </a:folHlink>
      </a:clrScheme>
      <a:clrMap bg1="lt1" tx1="dk1" bg2="lt2" tx2="dk2" accent1="accent1" accent2="accent2" accent3="accent3" accent4="accent4" accent5="accent5" accent6="accent6" hlink="hlink" folHlink="folHlink"/>
    </a:extraClrScheme>
    <a:extraClrScheme>
      <a:clrScheme name="PGE_PPT_BasicTempArial_042709 4">
        <a:dk1>
          <a:srgbClr val="0082AA"/>
        </a:dk1>
        <a:lt1>
          <a:srgbClr val="FFFFFF"/>
        </a:lt1>
        <a:dk2>
          <a:srgbClr val="FFA100"/>
        </a:dk2>
        <a:lt2>
          <a:srgbClr val="00A7C2"/>
        </a:lt2>
        <a:accent1>
          <a:srgbClr val="0082AA"/>
        </a:accent1>
        <a:accent2>
          <a:srgbClr val="70A489"/>
        </a:accent2>
        <a:accent3>
          <a:srgbClr val="FFFFFF"/>
        </a:accent3>
        <a:accent4>
          <a:srgbClr val="006E91"/>
        </a:accent4>
        <a:accent5>
          <a:srgbClr val="AAC1D2"/>
        </a:accent5>
        <a:accent6>
          <a:srgbClr val="65947C"/>
        </a:accent6>
        <a:hlink>
          <a:srgbClr val="A3A86B"/>
        </a:hlink>
        <a:folHlink>
          <a:srgbClr val="CAB575"/>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4_PG&amp;E Template">
  <a:themeElements>
    <a:clrScheme name="PRTM for PGE">
      <a:dk1>
        <a:sysClr val="windowText" lastClr="000000"/>
      </a:dk1>
      <a:lt1>
        <a:sysClr val="window" lastClr="FFFFFF"/>
      </a:lt1>
      <a:dk2>
        <a:srgbClr val="1F497D"/>
      </a:dk2>
      <a:lt2>
        <a:srgbClr val="EEECE1"/>
      </a:lt2>
      <a:accent1>
        <a:srgbClr val="006699"/>
      </a:accent1>
      <a:accent2>
        <a:srgbClr val="FF9900"/>
      </a:accent2>
      <a:accent3>
        <a:srgbClr val="339966"/>
      </a:accent3>
      <a:accent4>
        <a:srgbClr val="CC0000"/>
      </a:accent4>
      <a:accent5>
        <a:srgbClr val="4BACC6"/>
      </a:accent5>
      <a:accent6>
        <a:srgbClr val="E75C00"/>
      </a:accent6>
      <a:hlink>
        <a:srgbClr val="003366"/>
      </a:hlink>
      <a:folHlink>
        <a:srgbClr val="990033"/>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5B7893"/>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rgbClr val="333333"/>
            </a:solidFill>
            <a:effectLst/>
            <a:latin typeface="Arial" charset="0"/>
            <a:ea typeface="Arial Unicode MS" pitchFamily="34" charset="-128"/>
            <a:cs typeface="Arial Unicode MS" pitchFamily="34" charset="-128"/>
          </a:defRPr>
        </a:defPPr>
      </a:lstStyle>
    </a:spDef>
    <a:lnDef>
      <a:spPr bwMode="auto">
        <a:xfrm>
          <a:off x="0" y="0"/>
          <a:ext cx="1" cy="1"/>
        </a:xfrm>
        <a:custGeom>
          <a:avLst/>
          <a:gdLst/>
          <a:ahLst/>
          <a:cxnLst/>
          <a:rect l="0" t="0" r="0" b="0"/>
          <a:pathLst/>
        </a:custGeom>
        <a:solidFill>
          <a:srgbClr val="5B7893"/>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rgbClr val="333333"/>
            </a:solidFill>
            <a:effectLst/>
            <a:latin typeface="Arial" charset="0"/>
            <a:ea typeface="Arial Unicode MS" pitchFamily="34" charset="-128"/>
            <a:cs typeface="Arial Unicode MS" pitchFamily="34" charset="-128"/>
          </a:defRPr>
        </a:defPPr>
      </a:lstStyle>
    </a:lnDef>
  </a:objectDefaults>
  <a:extraClrSchemeLst>
    <a:extraClrScheme>
      <a:clrScheme name="WW_RPT_template 1">
        <a:dk1>
          <a:srgbClr val="333333"/>
        </a:dk1>
        <a:lt1>
          <a:srgbClr val="FFFFFF"/>
        </a:lt1>
        <a:dk2>
          <a:srgbClr val="5B7893"/>
        </a:dk2>
        <a:lt2>
          <a:srgbClr val="CCCCCC"/>
        </a:lt2>
        <a:accent1>
          <a:srgbClr val="ADBBC9"/>
        </a:accent1>
        <a:accent2>
          <a:srgbClr val="CC6600"/>
        </a:accent2>
        <a:accent3>
          <a:srgbClr val="FFFFFF"/>
        </a:accent3>
        <a:accent4>
          <a:srgbClr val="2A2A2A"/>
        </a:accent4>
        <a:accent5>
          <a:srgbClr val="D3DAE1"/>
        </a:accent5>
        <a:accent6>
          <a:srgbClr val="B95C00"/>
        </a:accent6>
        <a:hlink>
          <a:srgbClr val="CC3300"/>
        </a:hlink>
        <a:folHlink>
          <a:srgbClr val="F1D100"/>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AE119DEDEC7A54F9A67B44F7D8F05CB" ma:contentTypeVersion="13" ma:contentTypeDescription="Create a new document." ma:contentTypeScope="" ma:versionID="b0f60c82434f1e10f0f993e69857a0bb">
  <xsd:schema xmlns:xsd="http://www.w3.org/2001/XMLSchema" xmlns:xs="http://www.w3.org/2001/XMLSchema" xmlns:p="http://schemas.microsoft.com/office/2006/metadata/properties" xmlns:ns3="abea69cb-db3e-4e55-83d8-79d7761cc3c9" xmlns:ns4="823cd42e-a7cd-45f3-aa38-a349f749c822" targetNamespace="http://schemas.microsoft.com/office/2006/metadata/properties" ma:root="true" ma:fieldsID="c6865c195e15cc19a2cd29ed52a4cb9c" ns3:_="" ns4:_="">
    <xsd:import namespace="abea69cb-db3e-4e55-83d8-79d7761cc3c9"/>
    <xsd:import namespace="823cd42e-a7cd-45f3-aa38-a349f749c822"/>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OCR"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ea69cb-db3e-4e55-83d8-79d7761cc3c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23cd42e-a7cd-45f3-aa38-a349f749c822"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E506757-A018-4DE7-9DEC-3B2086F4B0BC}">
  <ds:schemaRefs>
    <ds:schemaRef ds:uri="http://schemas.microsoft.com/office/2006/documentManagement/types"/>
    <ds:schemaRef ds:uri="http://schemas.microsoft.com/office/infopath/2007/PartnerControls"/>
    <ds:schemaRef ds:uri="abea69cb-db3e-4e55-83d8-79d7761cc3c9"/>
    <ds:schemaRef ds:uri="http://purl.org/dc/elements/1.1/"/>
    <ds:schemaRef ds:uri="http://schemas.microsoft.com/office/2006/metadata/properties"/>
    <ds:schemaRef ds:uri="http://purl.org/dc/terms/"/>
    <ds:schemaRef ds:uri="823cd42e-a7cd-45f3-aa38-a349f749c822"/>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2E53F542-9BE5-488F-B127-4144B52FC686}">
  <ds:schemaRefs>
    <ds:schemaRef ds:uri="http://schemas.microsoft.com/sharepoint/v3/contenttype/forms"/>
  </ds:schemaRefs>
</ds:datastoreItem>
</file>

<file path=customXml/itemProps3.xml><?xml version="1.0" encoding="utf-8"?>
<ds:datastoreItem xmlns:ds="http://schemas.openxmlformats.org/officeDocument/2006/customXml" ds:itemID="{C06C5120-513D-4D07-AFAB-B59E29E7FF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bea69cb-db3e-4e55-83d8-79d7761cc3c9"/>
    <ds:schemaRef ds:uri="823cd42e-a7cd-45f3-aa38-a349f749c8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374</Words>
  <Application>Microsoft Office PowerPoint</Application>
  <PresentationFormat>On-screen Show (4:3)</PresentationFormat>
  <Paragraphs>31</Paragraphs>
  <Slides>1</Slides>
  <Notes>0</Notes>
  <HiddenSlides>0</HiddenSlides>
  <MMClips>0</MMClips>
  <ScaleCrop>false</ScaleCrop>
  <HeadingPairs>
    <vt:vector size="4" baseType="variant">
      <vt:variant>
        <vt:lpstr>Theme</vt:lpstr>
      </vt:variant>
      <vt:variant>
        <vt:i4>10</vt:i4>
      </vt:variant>
      <vt:variant>
        <vt:lpstr>Slide Titles</vt:lpstr>
      </vt:variant>
      <vt:variant>
        <vt:i4>1</vt:i4>
      </vt:variant>
    </vt:vector>
  </HeadingPairs>
  <TitlesOfParts>
    <vt:vector size="11" baseType="lpstr">
      <vt:lpstr>5_PG&amp;E Template</vt:lpstr>
      <vt:lpstr>12_PG&amp;E Template</vt:lpstr>
      <vt:lpstr>11_PG&amp;E Template</vt:lpstr>
      <vt:lpstr>13_PG&amp;E Template</vt:lpstr>
      <vt:lpstr>1_PG&amp;E Template</vt:lpstr>
      <vt:lpstr>6_PG&amp;E Template</vt:lpstr>
      <vt:lpstr>6_PGE_PPT_BasicTempArial_042709</vt:lpstr>
      <vt:lpstr>14_PG&amp;E Template</vt:lpstr>
      <vt:lpstr>Custom Design</vt:lpstr>
      <vt:lpstr>7_PG&amp;E Template</vt:lpstr>
      <vt:lpstr>PowerPoint Presentation</vt:lpstr>
    </vt:vector>
  </TitlesOfParts>
  <Company>Pacific Gas and Electric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 A Colvin</dc:creator>
  <cp:lastModifiedBy>Eliza B Gano</cp:lastModifiedBy>
  <cp:revision>2</cp:revision>
  <cp:lastPrinted>2017-11-27T19:08:16Z</cp:lastPrinted>
  <dcterms:created xsi:type="dcterms:W3CDTF">2016-03-11T00:37:44Z</dcterms:created>
  <dcterms:modified xsi:type="dcterms:W3CDTF">2021-02-26T18:25:10Z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0x010100EAE119DEDEC7A54F9A67B44F7D8F05CB</vt:lpwstr>
  </property>
  <property fmtid="{D5CDD505-2E9C-101B-9397-08002B2CF9AE}" pid="3" name="_dlc_DocIdItemGuid">
    <vt:lpwstr>337f1413-44bf-41cf-ad9e-3b669dfadfac</vt:lpwstr>
  </property>
</Properties>
</file>